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7" r:id="rId2"/>
    <p:sldId id="259" r:id="rId3"/>
    <p:sldId id="258" r:id="rId4"/>
    <p:sldId id="376" r:id="rId5"/>
    <p:sldId id="264" r:id="rId6"/>
    <p:sldId id="381" r:id="rId7"/>
    <p:sldId id="266" r:id="rId8"/>
    <p:sldId id="262" r:id="rId9"/>
    <p:sldId id="260" r:id="rId10"/>
    <p:sldId id="261" r:id="rId11"/>
    <p:sldId id="265" r:id="rId12"/>
    <p:sldId id="380" r:id="rId13"/>
    <p:sldId id="367" r:id="rId14"/>
    <p:sldId id="368" r:id="rId15"/>
    <p:sldId id="267" r:id="rId16"/>
    <p:sldId id="269" r:id="rId17"/>
    <p:sldId id="270" r:id="rId18"/>
    <p:sldId id="271" r:id="rId19"/>
    <p:sldId id="273" r:id="rId20"/>
    <p:sldId id="272" r:id="rId21"/>
    <p:sldId id="372" r:id="rId22"/>
    <p:sldId id="377" r:id="rId23"/>
    <p:sldId id="378" r:id="rId24"/>
    <p:sldId id="379" r:id="rId25"/>
    <p:sldId id="276" r:id="rId26"/>
    <p:sldId id="278" r:id="rId27"/>
    <p:sldId id="279" r:id="rId28"/>
    <p:sldId id="280" r:id="rId29"/>
    <p:sldId id="281" r:id="rId30"/>
    <p:sldId id="291" r:id="rId31"/>
    <p:sldId id="292" r:id="rId32"/>
    <p:sldId id="290" r:id="rId33"/>
    <p:sldId id="293" r:id="rId34"/>
    <p:sldId id="294" r:id="rId35"/>
    <p:sldId id="295" r:id="rId36"/>
    <p:sldId id="296" r:id="rId37"/>
    <p:sldId id="297" r:id="rId38"/>
    <p:sldId id="298" r:id="rId39"/>
    <p:sldId id="299" r:id="rId40"/>
    <p:sldId id="300" r:id="rId41"/>
    <p:sldId id="301" r:id="rId42"/>
    <p:sldId id="375" r:id="rId43"/>
    <p:sldId id="366" r:id="rId44"/>
    <p:sldId id="318" r:id="rId45"/>
    <p:sldId id="319" r:id="rId46"/>
    <p:sldId id="320" r:id="rId47"/>
    <p:sldId id="321" r:id="rId48"/>
    <p:sldId id="326" r:id="rId49"/>
    <p:sldId id="327" r:id="rId50"/>
    <p:sldId id="328" r:id="rId51"/>
    <p:sldId id="382" r:id="rId52"/>
    <p:sldId id="330"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941C"/>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47" autoAdjust="0"/>
    <p:restoredTop sz="90500" autoAdjust="0"/>
  </p:normalViewPr>
  <p:slideViewPr>
    <p:cSldViewPr>
      <p:cViewPr varScale="1">
        <p:scale>
          <a:sx n="117" d="100"/>
          <a:sy n="117" d="100"/>
        </p:scale>
        <p:origin x="-720" y="-108"/>
      </p:cViewPr>
      <p:guideLst>
        <p:guide orient="horz" pos="2160"/>
        <p:guide pos="2880"/>
      </p:guideLst>
    </p:cSldViewPr>
  </p:slideViewPr>
  <p:notesTextViewPr>
    <p:cViewPr>
      <p:scale>
        <a:sx n="100" d="100"/>
        <a:sy n="100" d="100"/>
      </p:scale>
      <p:origin x="0" y="0"/>
    </p:cViewPr>
  </p:notesTextViewPr>
  <p:sorterViewPr>
    <p:cViewPr>
      <p:scale>
        <a:sx n="40" d="100"/>
        <a:sy n="4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B6C602-4EEE-4388-A490-2A5ED3FB745E}" type="datetimeFigureOut">
              <a:rPr lang="en-US" smtClean="0"/>
              <a:pPr/>
              <a:t>11/16/2010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5DFF84-550E-4945-BD54-83D8CBD1C81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a-DK" dirty="0" smtClean="0"/>
              <a:t>1983:</a:t>
            </a:r>
            <a:r>
              <a:rPr lang="da-DK" baseline="0" dirty="0" smtClean="0"/>
              <a:t> Startet i 8. klasse, ungdomsskoleundervisning i EDB</a:t>
            </a:r>
          </a:p>
          <a:p>
            <a:r>
              <a:rPr lang="da-DK" baseline="0" dirty="0" smtClean="0"/>
              <a:t>Første computer der blev stiftet bekendtskab med var en ZX </a:t>
            </a:r>
            <a:r>
              <a:rPr lang="da-DK" baseline="0" dirty="0" err="1" smtClean="0"/>
              <a:t>Spectrum</a:t>
            </a:r>
            <a:endParaRPr lang="da-DK" baseline="0" dirty="0" smtClean="0"/>
          </a:p>
          <a:p>
            <a:r>
              <a:rPr lang="da-DK" baseline="0" dirty="0" smtClean="0"/>
              <a:t>Fik en C64 i julegave 1983, året efter 1541 diskettestation (5 ¼”, 170 KB, 35 </a:t>
            </a:r>
            <a:r>
              <a:rPr lang="da-DK" baseline="0" dirty="0" err="1" smtClean="0"/>
              <a:t>tracks</a:t>
            </a:r>
            <a:r>
              <a:rPr lang="da-DK" baseline="0" dirty="0" smtClean="0"/>
              <a:t>, </a:t>
            </a:r>
            <a:r>
              <a:rPr lang="da-DK" baseline="0" dirty="0" err="1" smtClean="0"/>
              <a:t>blocks</a:t>
            </a:r>
            <a:r>
              <a:rPr lang="da-DK" baseline="0" dirty="0" smtClean="0"/>
              <a:t> of 254 bytes)</a:t>
            </a:r>
          </a:p>
          <a:p>
            <a:endParaRPr lang="da-DK" dirty="0" smtClean="0"/>
          </a:p>
          <a:p>
            <a:r>
              <a:rPr lang="da-DK" dirty="0" smtClean="0"/>
              <a:t>1998: </a:t>
            </a:r>
            <a:r>
              <a:rPr lang="da-DK" dirty="0" err="1" smtClean="0"/>
              <a:t>First</a:t>
            </a:r>
            <a:r>
              <a:rPr lang="da-DK" dirty="0" smtClean="0"/>
              <a:t> research </a:t>
            </a:r>
            <a:r>
              <a:rPr lang="da-DK" dirty="0" err="1" smtClean="0"/>
              <a:t>paper</a:t>
            </a:r>
            <a:r>
              <a:rPr lang="da-DK" dirty="0" smtClean="0"/>
              <a:t> </a:t>
            </a:r>
            <a:r>
              <a:rPr lang="da-DK" dirty="0" err="1" smtClean="0"/>
              <a:t>on</a:t>
            </a:r>
            <a:r>
              <a:rPr lang="da-DK" dirty="0" smtClean="0"/>
              <a:t> ”</a:t>
            </a:r>
            <a:r>
              <a:rPr lang="da-DK" dirty="0" err="1" smtClean="0"/>
              <a:t>external</a:t>
            </a:r>
            <a:r>
              <a:rPr lang="da-DK" dirty="0" smtClean="0"/>
              <a:t> </a:t>
            </a:r>
            <a:r>
              <a:rPr lang="da-DK" dirty="0" err="1" smtClean="0"/>
              <a:t>memory</a:t>
            </a:r>
            <a:r>
              <a:rPr lang="da-DK" dirty="0" smtClean="0"/>
              <a:t>” </a:t>
            </a:r>
            <a:r>
              <a:rPr lang="da-DK" dirty="0" err="1" smtClean="0"/>
              <a:t>with</a:t>
            </a:r>
            <a:r>
              <a:rPr lang="da-DK" dirty="0" smtClean="0"/>
              <a:t> </a:t>
            </a:r>
            <a:r>
              <a:rPr lang="da-DK" dirty="0" err="1" smtClean="0"/>
              <a:t>Jyrki</a:t>
            </a:r>
            <a:r>
              <a:rPr lang="da-DK" dirty="0" smtClean="0"/>
              <a:t> </a:t>
            </a:r>
            <a:r>
              <a:rPr lang="da-DK" dirty="0" err="1" smtClean="0"/>
              <a:t>Katajainen</a:t>
            </a:r>
            <a:endParaRPr lang="da-DK" dirty="0" smtClean="0"/>
          </a:p>
          <a:p>
            <a:endParaRPr lang="en-US" dirty="0"/>
          </a:p>
        </p:txBody>
      </p:sp>
      <p:sp>
        <p:nvSpPr>
          <p:cNvPr id="4" name="Slide Number Placeholder 3"/>
          <p:cNvSpPr>
            <a:spLocks noGrp="1"/>
          </p:cNvSpPr>
          <p:nvPr>
            <p:ph type="sldNum" sz="quarter" idx="10"/>
          </p:nvPr>
        </p:nvSpPr>
        <p:spPr/>
        <p:txBody>
          <a:bodyPr/>
          <a:lstStyle/>
          <a:p>
            <a:fld id="{6AD667B7-1D60-449E-858F-4145C97CD563}" type="slidenum">
              <a:rPr lang="en-US" smtClean="0"/>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a-DK" dirty="0" err="1" smtClean="0"/>
              <a:t>Random</a:t>
            </a:r>
            <a:r>
              <a:rPr lang="da-DK" baseline="0" dirty="0" smtClean="0"/>
              <a:t> </a:t>
            </a:r>
            <a:r>
              <a:rPr lang="da-DK" baseline="0" dirty="0" err="1" smtClean="0"/>
              <a:t>access</a:t>
            </a:r>
            <a:r>
              <a:rPr lang="da-DK" baseline="0" dirty="0" smtClean="0"/>
              <a:t> to disk  </a:t>
            </a:r>
            <a:r>
              <a:rPr lang="da-DK" b="1" baseline="0" dirty="0" smtClean="0"/>
              <a:t>10.000.000 </a:t>
            </a:r>
            <a:r>
              <a:rPr lang="da-DK" baseline="0" dirty="0" smtClean="0"/>
              <a:t>times </a:t>
            </a:r>
            <a:r>
              <a:rPr lang="da-DK" baseline="0" dirty="0" err="1" smtClean="0"/>
              <a:t>slower</a:t>
            </a:r>
            <a:r>
              <a:rPr lang="da-DK" baseline="0" dirty="0" smtClean="0"/>
              <a:t> </a:t>
            </a:r>
            <a:r>
              <a:rPr lang="da-DK" baseline="0" dirty="0" err="1" smtClean="0"/>
              <a:t>than</a:t>
            </a:r>
            <a:r>
              <a:rPr lang="da-DK" baseline="0" dirty="0" smtClean="0"/>
              <a:t> </a:t>
            </a:r>
            <a:r>
              <a:rPr lang="da-DK" baseline="0" dirty="0" err="1" smtClean="0"/>
              <a:t>accessing</a:t>
            </a:r>
            <a:r>
              <a:rPr lang="da-DK" baseline="0" dirty="0" smtClean="0"/>
              <a:t> a register</a:t>
            </a:r>
            <a:endParaRPr lang="da-DK" dirty="0"/>
          </a:p>
        </p:txBody>
      </p:sp>
      <p:sp>
        <p:nvSpPr>
          <p:cNvPr id="4" name="Slide Number Placeholder 3"/>
          <p:cNvSpPr>
            <a:spLocks noGrp="1"/>
          </p:cNvSpPr>
          <p:nvPr>
            <p:ph type="sldNum" sz="quarter" idx="10"/>
          </p:nvPr>
        </p:nvSpPr>
        <p:spPr/>
        <p:txBody>
          <a:bodyPr/>
          <a:lstStyle/>
          <a:p>
            <a:fld id="{4D2A5DAC-303E-4DC3-A1CD-4320748803D5}" type="slidenum">
              <a:rPr lang="da-DK" smtClean="0"/>
              <a:pPr/>
              <a:t>18</a:t>
            </a:fld>
            <a:endParaRPr lang="da-DK"/>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9D4D3E-3007-4D44-83EC-FD385EC8937D}" type="slidenum">
              <a:rPr lang="en-US"/>
              <a:pPr/>
              <a:t>19</a:t>
            </a:fld>
            <a:endParaRPr lang="en-US"/>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r>
              <a:rPr lang="da-DK"/>
              <a:t>Rotation speed does not change – block block size increases over time due to higher density</a:t>
            </a:r>
          </a:p>
          <a:p>
            <a:endParaRPr lang="da-DK"/>
          </a:p>
          <a:p>
            <a:r>
              <a:rPr lang="da-DK"/>
              <a:t>The operating system automatically moves data onto disk if necessary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9E2E00-7D20-44F3-ACB0-15691CD5E085}" type="slidenum">
              <a:rPr lang="da-DK"/>
              <a:pPr/>
              <a:t>21</a:t>
            </a:fld>
            <a:endParaRPr lang="da-DK"/>
          </a:p>
        </p:txBody>
      </p:sp>
      <p:sp>
        <p:nvSpPr>
          <p:cNvPr id="472066" name="Rectangle 2"/>
          <p:cNvSpPr>
            <a:spLocks noGrp="1" noRot="1" noChangeAspect="1" noChangeArrowheads="1" noTextEdit="1"/>
          </p:cNvSpPr>
          <p:nvPr>
            <p:ph type="sldImg"/>
          </p:nvPr>
        </p:nvSpPr>
        <p:spPr>
          <a:xfrm>
            <a:off x="1139825" y="687388"/>
            <a:ext cx="4581525" cy="3436937"/>
          </a:xfrm>
          <a:ln/>
        </p:spPr>
      </p:sp>
      <p:sp>
        <p:nvSpPr>
          <p:cNvPr id="472067" name="Rectangle 3"/>
          <p:cNvSpPr>
            <a:spLocks noGrp="1" noChangeArrowheads="1"/>
          </p:cNvSpPr>
          <p:nvPr>
            <p:ph type="body" idx="1"/>
          </p:nvPr>
        </p:nvSpPr>
        <p:spPr>
          <a:xfrm>
            <a:off x="904598" y="4355191"/>
            <a:ext cx="5048805" cy="4125969"/>
          </a:xfrm>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D248D2-4478-4DE5-BDCA-9D9231D4300C}" type="slidenum">
              <a:rPr lang="en-US"/>
              <a:pPr/>
              <a:t>22</a:t>
            </a:fld>
            <a:endParaRPr lang="en-US"/>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endParaRPr lang="da-DK"/>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8AD0A8-A722-403E-8E34-7DDBBE290E9E}" type="slidenum">
              <a:rPr lang="en-US"/>
              <a:pPr/>
              <a:t>23</a:t>
            </a:fld>
            <a:endParaRPr lang="en-US"/>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endParaRPr lang="da-DK"/>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C034C8-84FE-4FFC-920B-4A647806F521}" type="slidenum">
              <a:rPr lang="en-US"/>
              <a:pPr/>
              <a:t>24</a:t>
            </a:fld>
            <a:endParaRPr lang="en-US"/>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endParaRPr lang="da-DK"/>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7CA3D7-CACB-4D5F-B611-C3BF08ACEDCD}" type="slidenum">
              <a:rPr lang="en-US"/>
              <a:pPr/>
              <a:t>25</a:t>
            </a:fld>
            <a:endParaRPr lang="en-US"/>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r>
              <a:rPr lang="da-DK" b="1" dirty="0"/>
              <a:t>Censor</a:t>
            </a:r>
            <a:r>
              <a:rPr lang="da-DK" dirty="0"/>
              <a:t> for </a:t>
            </a:r>
            <a:r>
              <a:rPr lang="da-DK" dirty="0" err="1"/>
              <a:t>search</a:t>
            </a:r>
            <a:r>
              <a:rPr lang="da-DK" dirty="0"/>
              <a:t> </a:t>
            </a:r>
            <a:r>
              <a:rPr lang="da-DK" dirty="0" err="1"/>
              <a:t>engine</a:t>
            </a:r>
            <a:r>
              <a:rPr lang="da-DK" dirty="0"/>
              <a:t> </a:t>
            </a:r>
            <a:r>
              <a:rPr lang="da-DK" dirty="0" err="1"/>
              <a:t>project</a:t>
            </a:r>
            <a:r>
              <a:rPr lang="da-DK" dirty="0"/>
              <a:t>, </a:t>
            </a:r>
            <a:r>
              <a:rPr lang="da-DK" dirty="0" err="1"/>
              <a:t>build</a:t>
            </a:r>
            <a:r>
              <a:rPr lang="da-DK" dirty="0"/>
              <a:t> the </a:t>
            </a:r>
            <a:r>
              <a:rPr lang="da-DK" dirty="0" err="1"/>
              <a:t>inverted</a:t>
            </a:r>
            <a:r>
              <a:rPr lang="da-DK" dirty="0"/>
              <a:t> file </a:t>
            </a:r>
            <a:r>
              <a:rPr lang="da-DK" dirty="0" err="1"/>
              <a:t>using</a:t>
            </a:r>
            <a:r>
              <a:rPr lang="da-DK" dirty="0"/>
              <a:t> a DB2 database</a:t>
            </a:r>
          </a:p>
          <a:p>
            <a:r>
              <a:rPr lang="da-DK" dirty="0" err="1"/>
              <a:t>using</a:t>
            </a:r>
            <a:r>
              <a:rPr lang="da-DK" dirty="0"/>
              <a:t> </a:t>
            </a:r>
            <a:r>
              <a:rPr lang="da-DK" dirty="0" err="1"/>
              <a:t>repeated</a:t>
            </a:r>
            <a:r>
              <a:rPr lang="da-DK" dirty="0"/>
              <a:t> </a:t>
            </a:r>
            <a:r>
              <a:rPr lang="da-DK" dirty="0" err="1"/>
              <a:t>insertions</a:t>
            </a:r>
            <a:r>
              <a:rPr lang="da-DK" dirty="0"/>
              <a:t> – </a:t>
            </a:r>
            <a:r>
              <a:rPr lang="da-DK" dirty="0" err="1"/>
              <a:t>failed</a:t>
            </a:r>
            <a:r>
              <a:rPr lang="da-DK" dirty="0"/>
              <a:t> to </a:t>
            </a:r>
            <a:r>
              <a:rPr lang="da-DK" dirty="0" err="1"/>
              <a:t>initialize</a:t>
            </a:r>
            <a:r>
              <a:rPr lang="da-DK" dirty="0"/>
              <a:t> </a:t>
            </a:r>
            <a:r>
              <a:rPr lang="da-DK" dirty="0" err="1"/>
              <a:t>within</a:t>
            </a:r>
            <a:r>
              <a:rPr lang="da-DK" dirty="0"/>
              <a:t> </a:t>
            </a:r>
            <a:r>
              <a:rPr lang="da-DK" dirty="0" err="1"/>
              <a:t>reasonable</a:t>
            </a:r>
            <a:r>
              <a:rPr lang="da-DK" dirty="0"/>
              <a:t> time </a:t>
            </a:r>
            <a:r>
              <a:rPr lang="da-DK" dirty="0" err="1"/>
              <a:t>when</a:t>
            </a:r>
            <a:endParaRPr lang="da-DK" dirty="0"/>
          </a:p>
          <a:p>
            <a:r>
              <a:rPr lang="da-DK" dirty="0" err="1"/>
              <a:t>outside</a:t>
            </a:r>
            <a:r>
              <a:rPr lang="da-DK" dirty="0"/>
              <a:t> </a:t>
            </a:r>
            <a:r>
              <a:rPr lang="da-DK" dirty="0" err="1"/>
              <a:t>memory</a:t>
            </a:r>
            <a:r>
              <a:rPr lang="da-DK" dirty="0"/>
              <a:t> </a:t>
            </a:r>
            <a:r>
              <a:rPr lang="da-DK" dirty="0" err="1"/>
              <a:t>size</a:t>
            </a:r>
            <a:endParaRPr lang="da-DK" dirty="0"/>
          </a:p>
          <a:p>
            <a:r>
              <a:rPr lang="da-DK" b="1" dirty="0" err="1"/>
              <a:t>Google</a:t>
            </a:r>
            <a:r>
              <a:rPr lang="da-DK" dirty="0"/>
              <a:t>: </a:t>
            </a:r>
            <a:r>
              <a:rPr lang="da-DK" dirty="0" err="1"/>
              <a:t>Crucial</a:t>
            </a:r>
            <a:r>
              <a:rPr lang="da-DK" dirty="0"/>
              <a:t> to </a:t>
            </a:r>
            <a:r>
              <a:rPr lang="da-DK" dirty="0" err="1"/>
              <a:t>constructing</a:t>
            </a:r>
            <a:r>
              <a:rPr lang="da-DK" dirty="0"/>
              <a:t> </a:t>
            </a:r>
            <a:r>
              <a:rPr lang="da-DK" dirty="0" err="1"/>
              <a:t>there</a:t>
            </a:r>
            <a:r>
              <a:rPr lang="da-DK" dirty="0"/>
              <a:t> </a:t>
            </a:r>
            <a:r>
              <a:rPr lang="da-DK" dirty="0" err="1"/>
              <a:t>index</a:t>
            </a:r>
            <a:r>
              <a:rPr lang="da-DK" dirty="0"/>
              <a:t> is </a:t>
            </a:r>
            <a:r>
              <a:rPr lang="da-DK" b="1" dirty="0" err="1"/>
              <a:t>sorting</a:t>
            </a:r>
            <a:endParaRPr lang="da-DK" b="1"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7CA3D7-CACB-4D5F-B611-C3BF08ACEDCD}" type="slidenum">
              <a:rPr lang="en-US"/>
              <a:pPr/>
              <a:t>26</a:t>
            </a:fld>
            <a:endParaRPr lang="en-US"/>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r>
              <a:rPr lang="da-DK" b="1" dirty="0"/>
              <a:t>Censor</a:t>
            </a:r>
            <a:r>
              <a:rPr lang="da-DK" dirty="0"/>
              <a:t> for </a:t>
            </a:r>
            <a:r>
              <a:rPr lang="da-DK" dirty="0" err="1"/>
              <a:t>search</a:t>
            </a:r>
            <a:r>
              <a:rPr lang="da-DK" dirty="0"/>
              <a:t> </a:t>
            </a:r>
            <a:r>
              <a:rPr lang="da-DK" dirty="0" err="1"/>
              <a:t>engine</a:t>
            </a:r>
            <a:r>
              <a:rPr lang="da-DK" dirty="0"/>
              <a:t> </a:t>
            </a:r>
            <a:r>
              <a:rPr lang="da-DK" dirty="0" err="1"/>
              <a:t>project</a:t>
            </a:r>
            <a:r>
              <a:rPr lang="da-DK" dirty="0"/>
              <a:t>, </a:t>
            </a:r>
            <a:r>
              <a:rPr lang="da-DK" dirty="0" err="1"/>
              <a:t>build</a:t>
            </a:r>
            <a:r>
              <a:rPr lang="da-DK" dirty="0"/>
              <a:t> the </a:t>
            </a:r>
            <a:r>
              <a:rPr lang="da-DK" dirty="0" err="1"/>
              <a:t>inverted</a:t>
            </a:r>
            <a:r>
              <a:rPr lang="da-DK" dirty="0"/>
              <a:t> file </a:t>
            </a:r>
            <a:r>
              <a:rPr lang="da-DK" dirty="0" err="1"/>
              <a:t>using</a:t>
            </a:r>
            <a:r>
              <a:rPr lang="da-DK" dirty="0"/>
              <a:t> a DB2 database</a:t>
            </a:r>
          </a:p>
          <a:p>
            <a:r>
              <a:rPr lang="da-DK" dirty="0" err="1"/>
              <a:t>using</a:t>
            </a:r>
            <a:r>
              <a:rPr lang="da-DK" dirty="0"/>
              <a:t> </a:t>
            </a:r>
            <a:r>
              <a:rPr lang="da-DK" dirty="0" err="1"/>
              <a:t>repeated</a:t>
            </a:r>
            <a:r>
              <a:rPr lang="da-DK" dirty="0"/>
              <a:t> </a:t>
            </a:r>
            <a:r>
              <a:rPr lang="da-DK" dirty="0" err="1"/>
              <a:t>insertions</a:t>
            </a:r>
            <a:r>
              <a:rPr lang="da-DK" dirty="0"/>
              <a:t> – </a:t>
            </a:r>
            <a:r>
              <a:rPr lang="da-DK" dirty="0" err="1"/>
              <a:t>failed</a:t>
            </a:r>
            <a:r>
              <a:rPr lang="da-DK" dirty="0"/>
              <a:t> to </a:t>
            </a:r>
            <a:r>
              <a:rPr lang="da-DK" dirty="0" err="1"/>
              <a:t>initialize</a:t>
            </a:r>
            <a:r>
              <a:rPr lang="da-DK" dirty="0"/>
              <a:t> </a:t>
            </a:r>
            <a:r>
              <a:rPr lang="da-DK" dirty="0" err="1"/>
              <a:t>within</a:t>
            </a:r>
            <a:r>
              <a:rPr lang="da-DK" dirty="0"/>
              <a:t> </a:t>
            </a:r>
            <a:r>
              <a:rPr lang="da-DK" dirty="0" err="1"/>
              <a:t>reasonable</a:t>
            </a:r>
            <a:r>
              <a:rPr lang="da-DK" dirty="0"/>
              <a:t> time </a:t>
            </a:r>
            <a:r>
              <a:rPr lang="da-DK" dirty="0" err="1"/>
              <a:t>when</a:t>
            </a:r>
            <a:endParaRPr lang="da-DK" dirty="0"/>
          </a:p>
          <a:p>
            <a:r>
              <a:rPr lang="da-DK" dirty="0" err="1"/>
              <a:t>outside</a:t>
            </a:r>
            <a:r>
              <a:rPr lang="da-DK" dirty="0"/>
              <a:t> </a:t>
            </a:r>
            <a:r>
              <a:rPr lang="da-DK" dirty="0" err="1"/>
              <a:t>memory</a:t>
            </a:r>
            <a:r>
              <a:rPr lang="da-DK" dirty="0"/>
              <a:t> </a:t>
            </a:r>
            <a:r>
              <a:rPr lang="da-DK" dirty="0" err="1"/>
              <a:t>size</a:t>
            </a:r>
            <a:endParaRPr lang="da-DK" dirty="0"/>
          </a:p>
          <a:p>
            <a:r>
              <a:rPr lang="da-DK" b="1" dirty="0" err="1"/>
              <a:t>Google</a:t>
            </a:r>
            <a:r>
              <a:rPr lang="da-DK" dirty="0"/>
              <a:t>: </a:t>
            </a:r>
            <a:r>
              <a:rPr lang="da-DK" dirty="0" err="1"/>
              <a:t>Crucial</a:t>
            </a:r>
            <a:r>
              <a:rPr lang="da-DK" dirty="0"/>
              <a:t> to </a:t>
            </a:r>
            <a:r>
              <a:rPr lang="da-DK" dirty="0" err="1"/>
              <a:t>constructing</a:t>
            </a:r>
            <a:r>
              <a:rPr lang="da-DK" dirty="0"/>
              <a:t> </a:t>
            </a:r>
            <a:r>
              <a:rPr lang="da-DK" dirty="0" err="1"/>
              <a:t>there</a:t>
            </a:r>
            <a:r>
              <a:rPr lang="da-DK" dirty="0"/>
              <a:t> </a:t>
            </a:r>
            <a:r>
              <a:rPr lang="da-DK" dirty="0" err="1"/>
              <a:t>index</a:t>
            </a:r>
            <a:r>
              <a:rPr lang="da-DK" dirty="0"/>
              <a:t> is </a:t>
            </a:r>
            <a:r>
              <a:rPr lang="da-DK" b="1" dirty="0" err="1"/>
              <a:t>sorting</a:t>
            </a:r>
            <a:endParaRPr lang="da-DK" b="1"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7CA3D7-CACB-4D5F-B611-C3BF08ACEDCD}" type="slidenum">
              <a:rPr lang="en-US"/>
              <a:pPr/>
              <a:t>27</a:t>
            </a:fld>
            <a:endParaRPr lang="en-US"/>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r>
              <a:rPr lang="da-DK" b="1" dirty="0"/>
              <a:t>Censor</a:t>
            </a:r>
            <a:r>
              <a:rPr lang="da-DK" dirty="0"/>
              <a:t> for </a:t>
            </a:r>
            <a:r>
              <a:rPr lang="da-DK" dirty="0" err="1"/>
              <a:t>search</a:t>
            </a:r>
            <a:r>
              <a:rPr lang="da-DK" dirty="0"/>
              <a:t> </a:t>
            </a:r>
            <a:r>
              <a:rPr lang="da-DK" dirty="0" err="1"/>
              <a:t>engine</a:t>
            </a:r>
            <a:r>
              <a:rPr lang="da-DK" dirty="0"/>
              <a:t> </a:t>
            </a:r>
            <a:r>
              <a:rPr lang="da-DK" dirty="0" err="1"/>
              <a:t>project</a:t>
            </a:r>
            <a:r>
              <a:rPr lang="da-DK" dirty="0"/>
              <a:t>, </a:t>
            </a:r>
            <a:r>
              <a:rPr lang="da-DK" dirty="0" err="1"/>
              <a:t>build</a:t>
            </a:r>
            <a:r>
              <a:rPr lang="da-DK" dirty="0"/>
              <a:t> the </a:t>
            </a:r>
            <a:r>
              <a:rPr lang="da-DK" dirty="0" err="1"/>
              <a:t>inverted</a:t>
            </a:r>
            <a:r>
              <a:rPr lang="da-DK" dirty="0"/>
              <a:t> file </a:t>
            </a:r>
            <a:r>
              <a:rPr lang="da-DK" dirty="0" err="1"/>
              <a:t>using</a:t>
            </a:r>
            <a:r>
              <a:rPr lang="da-DK" dirty="0"/>
              <a:t> a DB2 database</a:t>
            </a:r>
          </a:p>
          <a:p>
            <a:r>
              <a:rPr lang="da-DK" dirty="0" err="1"/>
              <a:t>using</a:t>
            </a:r>
            <a:r>
              <a:rPr lang="da-DK" dirty="0"/>
              <a:t> </a:t>
            </a:r>
            <a:r>
              <a:rPr lang="da-DK" dirty="0" err="1"/>
              <a:t>repeated</a:t>
            </a:r>
            <a:r>
              <a:rPr lang="da-DK" dirty="0"/>
              <a:t> </a:t>
            </a:r>
            <a:r>
              <a:rPr lang="da-DK" dirty="0" err="1"/>
              <a:t>insertions</a:t>
            </a:r>
            <a:r>
              <a:rPr lang="da-DK" dirty="0"/>
              <a:t> – </a:t>
            </a:r>
            <a:r>
              <a:rPr lang="da-DK" dirty="0" err="1"/>
              <a:t>failed</a:t>
            </a:r>
            <a:r>
              <a:rPr lang="da-DK" dirty="0"/>
              <a:t> to </a:t>
            </a:r>
            <a:r>
              <a:rPr lang="da-DK" dirty="0" err="1"/>
              <a:t>initialize</a:t>
            </a:r>
            <a:r>
              <a:rPr lang="da-DK" dirty="0"/>
              <a:t> </a:t>
            </a:r>
            <a:r>
              <a:rPr lang="da-DK" dirty="0" err="1"/>
              <a:t>within</a:t>
            </a:r>
            <a:r>
              <a:rPr lang="da-DK" dirty="0"/>
              <a:t> </a:t>
            </a:r>
            <a:r>
              <a:rPr lang="da-DK" dirty="0" err="1"/>
              <a:t>reasonable</a:t>
            </a:r>
            <a:r>
              <a:rPr lang="da-DK" dirty="0"/>
              <a:t> time </a:t>
            </a:r>
            <a:r>
              <a:rPr lang="da-DK" dirty="0" err="1"/>
              <a:t>when</a:t>
            </a:r>
            <a:endParaRPr lang="da-DK" dirty="0"/>
          </a:p>
          <a:p>
            <a:r>
              <a:rPr lang="da-DK" dirty="0" err="1"/>
              <a:t>outside</a:t>
            </a:r>
            <a:r>
              <a:rPr lang="da-DK" dirty="0"/>
              <a:t> </a:t>
            </a:r>
            <a:r>
              <a:rPr lang="da-DK" dirty="0" err="1"/>
              <a:t>memory</a:t>
            </a:r>
            <a:r>
              <a:rPr lang="da-DK" dirty="0"/>
              <a:t> </a:t>
            </a:r>
            <a:r>
              <a:rPr lang="da-DK" dirty="0" err="1"/>
              <a:t>size</a:t>
            </a:r>
            <a:endParaRPr lang="da-DK" dirty="0"/>
          </a:p>
          <a:p>
            <a:r>
              <a:rPr lang="da-DK" b="1" dirty="0" err="1"/>
              <a:t>Google</a:t>
            </a:r>
            <a:r>
              <a:rPr lang="da-DK" dirty="0"/>
              <a:t>: </a:t>
            </a:r>
            <a:r>
              <a:rPr lang="da-DK" dirty="0" err="1"/>
              <a:t>Crucial</a:t>
            </a:r>
            <a:r>
              <a:rPr lang="da-DK" dirty="0"/>
              <a:t> to </a:t>
            </a:r>
            <a:r>
              <a:rPr lang="da-DK" dirty="0" err="1"/>
              <a:t>constructing</a:t>
            </a:r>
            <a:r>
              <a:rPr lang="da-DK" dirty="0"/>
              <a:t> </a:t>
            </a:r>
            <a:r>
              <a:rPr lang="da-DK" dirty="0" err="1"/>
              <a:t>there</a:t>
            </a:r>
            <a:r>
              <a:rPr lang="da-DK" dirty="0"/>
              <a:t> </a:t>
            </a:r>
            <a:r>
              <a:rPr lang="da-DK" dirty="0" err="1"/>
              <a:t>index</a:t>
            </a:r>
            <a:r>
              <a:rPr lang="da-DK" dirty="0"/>
              <a:t> is </a:t>
            </a:r>
            <a:r>
              <a:rPr lang="da-DK" b="1" dirty="0" err="1"/>
              <a:t>sorting</a:t>
            </a:r>
            <a:endParaRPr lang="da-DK" b="1"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a-DK" dirty="0" smtClean="0"/>
              <a:t>δ = #I/Os for B </a:t>
            </a:r>
            <a:r>
              <a:rPr lang="da-DK" dirty="0" err="1" smtClean="0"/>
              <a:t>updates</a:t>
            </a:r>
            <a:endParaRPr lang="en-US" dirty="0"/>
          </a:p>
        </p:txBody>
      </p:sp>
      <p:sp>
        <p:nvSpPr>
          <p:cNvPr id="4" name="Slide Number Placeholder 3"/>
          <p:cNvSpPr>
            <a:spLocks noGrp="1"/>
          </p:cNvSpPr>
          <p:nvPr>
            <p:ph type="sldNum" sz="quarter" idx="10"/>
          </p:nvPr>
        </p:nvSpPr>
        <p:spPr/>
        <p:txBody>
          <a:bodyPr/>
          <a:lstStyle/>
          <a:p>
            <a:fld id="{6AD667B7-1D60-449E-858F-4145C97CD563}" type="slidenum">
              <a:rPr lang="en-US" smtClean="0"/>
              <a:pPr/>
              <a:t>28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p>
            <a:fld id="{A95583F1-A385-4776-BB5B-0A4B13691AED}" type="slidenum">
              <a:rPr lang="en-US" smtClean="0"/>
              <a:pPr/>
              <a:t>6</a:t>
            </a:fld>
            <a:endParaRPr lang="en-US" smtClean="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a-DK" dirty="0" smtClean="0"/>
              <a:t>Jesper Hedegaard, Speciale</a:t>
            </a:r>
            <a:r>
              <a:rPr lang="da-DK" baseline="0" dirty="0" smtClean="0"/>
              <a:t> Juni 2004, Vejleder Rolf </a:t>
            </a:r>
            <a:r>
              <a:rPr lang="da-DK" baseline="0" dirty="0" err="1" smtClean="0"/>
              <a:t>Fagerberg</a:t>
            </a:r>
            <a:endParaRPr lang="en-US" dirty="0"/>
          </a:p>
        </p:txBody>
      </p:sp>
      <p:sp>
        <p:nvSpPr>
          <p:cNvPr id="4" name="Slide Number Placeholder 3"/>
          <p:cNvSpPr>
            <a:spLocks noGrp="1"/>
          </p:cNvSpPr>
          <p:nvPr>
            <p:ph type="sldNum" sz="quarter" idx="10"/>
          </p:nvPr>
        </p:nvSpPr>
        <p:spPr/>
        <p:txBody>
          <a:bodyPr/>
          <a:lstStyle/>
          <a:p>
            <a:fld id="{6AD667B7-1D60-449E-858F-4145C97CD563}" type="slidenum">
              <a:rPr lang="en-US" smtClean="0"/>
              <a:pPr/>
              <a:t>29</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is the memory of a computer...</a:t>
            </a:r>
            <a:endParaRPr lang="en-US" dirty="0"/>
          </a:p>
        </p:txBody>
      </p:sp>
      <p:sp>
        <p:nvSpPr>
          <p:cNvPr id="4" name="Slide Number Placeholder 3"/>
          <p:cNvSpPr>
            <a:spLocks noGrp="1"/>
          </p:cNvSpPr>
          <p:nvPr>
            <p:ph type="sldNum" sz="quarter" idx="10"/>
          </p:nvPr>
        </p:nvSpPr>
        <p:spPr/>
        <p:txBody>
          <a:bodyPr/>
          <a:lstStyle/>
          <a:p>
            <a:fld id="{29F1F801-9362-4710-ADB1-9442CAF77AFC}" type="slidenum">
              <a:rPr lang="en-US" smtClean="0"/>
              <a:pPr/>
              <a:t>30</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a:t>
            </a:r>
            <a:r>
              <a:rPr lang="en-US" baseline="0" dirty="0" smtClean="0"/>
              <a:t> now a bit is flipped.</a:t>
            </a:r>
          </a:p>
          <a:p>
            <a:endParaRPr lang="en-US" baseline="0" dirty="0" smtClean="0"/>
          </a:p>
          <a:p>
            <a:r>
              <a:rPr lang="en-US" baseline="0" dirty="0" smtClean="0"/>
              <a:t>What to do? </a:t>
            </a:r>
            <a:r>
              <a:rPr lang="en-US" b="1" baseline="0" dirty="0" smtClean="0"/>
              <a:t>Abort</a:t>
            </a:r>
            <a:r>
              <a:rPr lang="en-US" baseline="0" dirty="0" smtClean="0"/>
              <a:t> computation if corruption detected (if possible), </a:t>
            </a:r>
            <a:r>
              <a:rPr lang="en-US" b="1" baseline="0" dirty="0" smtClean="0"/>
              <a:t>or proceed </a:t>
            </a:r>
            <a:r>
              <a:rPr lang="en-US" baseline="0" dirty="0" smtClean="0"/>
              <a:t>ignoring inconsistencies due to corruptions?</a:t>
            </a:r>
          </a:p>
          <a:p>
            <a:r>
              <a:rPr lang="en-US" baseline="0" dirty="0" smtClean="0"/>
              <a:t>Take a laptop into a Space shuttle, and you need to reboot your machine regularly.</a:t>
            </a:r>
            <a:endParaRPr lang="en-US" dirty="0"/>
          </a:p>
        </p:txBody>
      </p:sp>
      <p:sp>
        <p:nvSpPr>
          <p:cNvPr id="4" name="Slide Number Placeholder 3"/>
          <p:cNvSpPr>
            <a:spLocks noGrp="1"/>
          </p:cNvSpPr>
          <p:nvPr>
            <p:ph type="sldNum" sz="quarter" idx="10"/>
          </p:nvPr>
        </p:nvSpPr>
        <p:spPr/>
        <p:txBody>
          <a:bodyPr/>
          <a:lstStyle/>
          <a:p>
            <a:fld id="{29F1F801-9362-4710-ADB1-9442CAF77AFC}" type="slidenum">
              <a:rPr lang="en-US" smtClean="0"/>
              <a:pPr/>
              <a:t>31</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D66440-3D70-44AD-860D-7813316931CA}" type="slidenum">
              <a:rPr lang="en-US"/>
              <a:pPr/>
              <a:t>33</a:t>
            </a:fld>
            <a:endParaRPr lang="en-US"/>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Contradiction – at least one outcome</a:t>
            </a:r>
            <a:r>
              <a:rPr lang="en-US" baseline="0" dirty="0" smtClean="0"/>
              <a:t> must be wrong – possible both !</a:t>
            </a:r>
            <a:endParaRPr lang="en-US" dirty="0"/>
          </a:p>
        </p:txBody>
      </p:sp>
      <p:sp>
        <p:nvSpPr>
          <p:cNvPr id="4" name="Slide Number Placeholder 3"/>
          <p:cNvSpPr>
            <a:spLocks noGrp="1"/>
          </p:cNvSpPr>
          <p:nvPr>
            <p:ph type="sldNum" sz="quarter" idx="10"/>
          </p:nvPr>
        </p:nvSpPr>
        <p:spPr/>
        <p:txBody>
          <a:bodyPr/>
          <a:lstStyle/>
          <a:p>
            <a:fld id="{29F1F801-9362-4710-ADB1-9442CAF77AFC}" type="slidenum">
              <a:rPr lang="en-US" smtClean="0"/>
              <a:pPr/>
              <a:t>35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Could</a:t>
            </a:r>
            <a:r>
              <a:rPr lang="en-US" baseline="0" dirty="0" smtClean="0"/>
              <a:t> be everywhere – either none one, or both are wrong !</a:t>
            </a:r>
            <a:endParaRPr lang="en-US" dirty="0"/>
          </a:p>
        </p:txBody>
      </p:sp>
      <p:sp>
        <p:nvSpPr>
          <p:cNvPr id="4" name="Slide Number Placeholder 3"/>
          <p:cNvSpPr>
            <a:spLocks noGrp="1"/>
          </p:cNvSpPr>
          <p:nvPr>
            <p:ph type="sldNum" sz="quarter" idx="10"/>
          </p:nvPr>
        </p:nvSpPr>
        <p:spPr/>
        <p:txBody>
          <a:bodyPr/>
          <a:lstStyle/>
          <a:p>
            <a:fld id="{29F1F801-9362-4710-ADB1-9442CAF77AFC}" type="slidenum">
              <a:rPr lang="en-US" smtClean="0"/>
              <a:pPr/>
              <a:t>36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get a more confident answer, repeat</a:t>
            </a:r>
            <a:r>
              <a:rPr lang="en-US" baseline="0" dirty="0" smtClean="0"/>
              <a:t> question more times.</a:t>
            </a:r>
            <a:endParaRPr lang="en-US" dirty="0" smtClean="0"/>
          </a:p>
          <a:p>
            <a:r>
              <a:rPr lang="en-US" dirty="0" smtClean="0"/>
              <a:t>At</a:t>
            </a:r>
            <a:r>
              <a:rPr lang="en-US" baseline="0" dirty="0" smtClean="0"/>
              <a:t> most 4 faulty answers =&gt; at least one Allan is correct !</a:t>
            </a:r>
            <a:endParaRPr lang="en-US" dirty="0"/>
          </a:p>
        </p:txBody>
      </p:sp>
      <p:sp>
        <p:nvSpPr>
          <p:cNvPr id="4" name="Slide Number Placeholder 3"/>
          <p:cNvSpPr>
            <a:spLocks noGrp="1"/>
          </p:cNvSpPr>
          <p:nvPr>
            <p:ph type="sldNum" sz="quarter" idx="10"/>
          </p:nvPr>
        </p:nvSpPr>
        <p:spPr/>
        <p:txBody>
          <a:bodyPr/>
          <a:lstStyle/>
          <a:p>
            <a:fld id="{29F1F801-9362-4710-ADB1-9442CAF77AFC}" type="slidenum">
              <a:rPr lang="en-US" smtClean="0"/>
              <a:pPr/>
              <a:t>37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B98BB2-494B-45C5-B08A-02F246F1D91C}" type="slidenum">
              <a:rPr lang="en-US"/>
              <a:pPr/>
              <a:t>38</a:t>
            </a:fld>
            <a:endParaRPr lang="en-US"/>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r>
              <a:rPr lang="en-US" dirty="0" smtClean="0"/>
              <a:t>24 got</a:t>
            </a:r>
            <a:r>
              <a:rPr lang="en-US" baseline="0" dirty="0" smtClean="0"/>
              <a:t> corrupted to 8</a:t>
            </a:r>
          </a:p>
          <a:p>
            <a:r>
              <a:rPr lang="en-US" baseline="0" dirty="0" smtClean="0"/>
              <a:t>We could not see 8 was corrupted</a:t>
            </a:r>
          </a:p>
          <a:p>
            <a:r>
              <a:rPr lang="en-US" baseline="0" dirty="0" smtClean="0"/>
              <a:t>Left and right pointers in binary search are in safe registers</a:t>
            </a:r>
          </a:p>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A92223-01C3-464E-BB64-34C315898C1C}" type="slidenum">
              <a:rPr lang="en-US"/>
              <a:pPr/>
              <a:t>39</a:t>
            </a:fld>
            <a:endParaRPr lang="en-US"/>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A64D2F-3E96-40B1-A6C2-8FE7FB32263A}" type="slidenum">
              <a:rPr lang="en-US"/>
              <a:pPr/>
              <a:t>40</a:t>
            </a:fld>
            <a:endParaRPr lang="en-US"/>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p>
            <a:fld id="{0DF52FB3-7DFC-42B8-A685-95468A91DE14}" type="slidenum">
              <a:rPr lang="en-US" smtClean="0"/>
              <a:pPr/>
              <a:t>8</a:t>
            </a:fld>
            <a:endParaRPr lang="en-US" smtClean="0"/>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F050C5-6102-4453-8342-A70C96F39018}" type="slidenum">
              <a:rPr lang="en-US"/>
              <a:pPr/>
              <a:t>41</a:t>
            </a:fld>
            <a:endParaRPr 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1431A7-9CF5-43CC-8CFE-B908692A72D5}" type="slidenum">
              <a:rPr lang="da-DK"/>
              <a:pPr/>
              <a:t>43</a:t>
            </a:fld>
            <a:endParaRPr lang="da-DK"/>
          </a:p>
        </p:txBody>
      </p:sp>
      <p:sp>
        <p:nvSpPr>
          <p:cNvPr id="627714" name="Rectangle 2"/>
          <p:cNvSpPr>
            <a:spLocks noGrp="1" noRot="1" noChangeAspect="1" noChangeArrowheads="1" noTextEdit="1"/>
          </p:cNvSpPr>
          <p:nvPr>
            <p:ph type="sldImg"/>
          </p:nvPr>
        </p:nvSpPr>
        <p:spPr>
          <a:ln/>
        </p:spPr>
      </p:sp>
      <p:sp>
        <p:nvSpPr>
          <p:cNvPr id="6277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42317F-1B13-423F-A8DD-71282B0E0B90}" type="slidenum">
              <a:rPr lang="da-DK"/>
              <a:pPr/>
              <a:t>45</a:t>
            </a:fld>
            <a:endParaRPr lang="da-DK"/>
          </a:p>
        </p:txBody>
      </p:sp>
      <p:sp>
        <p:nvSpPr>
          <p:cNvPr id="603138" name="Rectangle 2"/>
          <p:cNvSpPr>
            <a:spLocks noGrp="1" noRot="1" noChangeAspect="1" noChangeArrowheads="1" noTextEdit="1"/>
          </p:cNvSpPr>
          <p:nvPr>
            <p:ph type="sldImg"/>
          </p:nvPr>
        </p:nvSpPr>
        <p:spPr>
          <a:xfrm>
            <a:off x="1138238" y="687388"/>
            <a:ext cx="4583112" cy="3436937"/>
          </a:xfrm>
          <a:ln/>
        </p:spPr>
      </p:sp>
      <p:sp>
        <p:nvSpPr>
          <p:cNvPr id="603139" name="Rectangle 3"/>
          <p:cNvSpPr>
            <a:spLocks noGrp="1" noChangeArrowheads="1"/>
          </p:cNvSpPr>
          <p:nvPr>
            <p:ph type="body" idx="1"/>
          </p:nvPr>
        </p:nvSpPr>
        <p:spPr>
          <a:xfrm>
            <a:off x="905321" y="4355472"/>
            <a:ext cx="5047360" cy="4125772"/>
          </a:xfrm>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EDE39C-7FA8-4BEE-88DE-F3D84E225058}" type="slidenum">
              <a:rPr lang="da-DK"/>
              <a:pPr/>
              <a:t>46</a:t>
            </a:fld>
            <a:endParaRPr lang="da-DK"/>
          </a:p>
        </p:txBody>
      </p:sp>
      <p:sp>
        <p:nvSpPr>
          <p:cNvPr id="605186" name="Rectangle 2"/>
          <p:cNvSpPr>
            <a:spLocks noGrp="1" noRot="1" noChangeAspect="1" noChangeArrowheads="1" noTextEdit="1"/>
          </p:cNvSpPr>
          <p:nvPr>
            <p:ph type="sldImg"/>
          </p:nvPr>
        </p:nvSpPr>
        <p:spPr>
          <a:xfrm>
            <a:off x="1141413" y="685800"/>
            <a:ext cx="4575175" cy="3430588"/>
          </a:xfrm>
          <a:ln/>
        </p:spPr>
      </p:sp>
      <p:sp>
        <p:nvSpPr>
          <p:cNvPr id="605187" name="Rectangle 3"/>
          <p:cNvSpPr>
            <a:spLocks noGrp="1" noChangeArrowheads="1"/>
          </p:cNvSpPr>
          <p:nvPr>
            <p:ph type="body" idx="1"/>
          </p:nvPr>
        </p:nvSpPr>
        <p:spPr>
          <a:xfrm>
            <a:off x="914935" y="4343767"/>
            <a:ext cx="5028132" cy="4114068"/>
          </a:xfrm>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E63685-269C-4473-878C-9621E2A9F45C}" type="slidenum">
              <a:rPr lang="da-DK"/>
              <a:pPr/>
              <a:t>48</a:t>
            </a:fld>
            <a:endParaRPr lang="da-DK"/>
          </a:p>
        </p:txBody>
      </p:sp>
      <p:sp>
        <p:nvSpPr>
          <p:cNvPr id="650242" name="Rectangle 2"/>
          <p:cNvSpPr>
            <a:spLocks noGrp="1" noRot="1" noChangeAspect="1" noChangeArrowheads="1" noTextEdit="1"/>
          </p:cNvSpPr>
          <p:nvPr>
            <p:ph type="sldImg"/>
          </p:nvPr>
        </p:nvSpPr>
        <p:spPr>
          <a:ln/>
        </p:spPr>
      </p:sp>
      <p:sp>
        <p:nvSpPr>
          <p:cNvPr id="650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2770C4-8DD6-4123-B292-93EA25A63EE4}" type="slidenum">
              <a:rPr lang="da-DK"/>
              <a:pPr/>
              <a:t>50</a:t>
            </a:fld>
            <a:endParaRPr lang="da-DK"/>
          </a:p>
        </p:txBody>
      </p:sp>
      <p:sp>
        <p:nvSpPr>
          <p:cNvPr id="626690" name="Rectangle 2"/>
          <p:cNvSpPr>
            <a:spLocks noGrp="1" noRot="1" noChangeAspect="1" noChangeArrowheads="1" noTextEdit="1"/>
          </p:cNvSpPr>
          <p:nvPr>
            <p:ph type="sldImg"/>
          </p:nvPr>
        </p:nvSpPr>
        <p:spPr>
          <a:xfrm>
            <a:off x="1141413" y="685800"/>
            <a:ext cx="4575175" cy="3430588"/>
          </a:xfrm>
          <a:ln/>
        </p:spPr>
      </p:sp>
      <p:sp>
        <p:nvSpPr>
          <p:cNvPr id="626691" name="Rectangle 3"/>
          <p:cNvSpPr>
            <a:spLocks noGrp="1" noChangeArrowheads="1"/>
          </p:cNvSpPr>
          <p:nvPr>
            <p:ph type="body" idx="1"/>
          </p:nvPr>
        </p:nvSpPr>
        <p:spPr>
          <a:xfrm>
            <a:off x="914187" y="4343510"/>
            <a:ext cx="5029627" cy="4114289"/>
          </a:xfrm>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dirty="0" smtClean="0"/>
              <a:t>(Færdige datamatikere får 2-3 års merit og starter typisk på bachelorens sidste år)</a:t>
            </a:r>
            <a:endParaRPr lang="en-US" dirty="0" smtClean="0"/>
          </a:p>
          <a:p>
            <a:endParaRPr lang="en-US" dirty="0"/>
          </a:p>
        </p:txBody>
      </p:sp>
      <p:sp>
        <p:nvSpPr>
          <p:cNvPr id="4" name="Slide Number Placeholder 3"/>
          <p:cNvSpPr>
            <a:spLocks noGrp="1"/>
          </p:cNvSpPr>
          <p:nvPr>
            <p:ph type="sldNum" sz="quarter" idx="10"/>
          </p:nvPr>
        </p:nvSpPr>
        <p:spPr/>
        <p:txBody>
          <a:bodyPr/>
          <a:lstStyle/>
          <a:p>
            <a:fld id="{265DFF84-550E-4945-BD54-83D8CBD1C812}" type="slidenum">
              <a:rPr lang="en-US" smtClean="0"/>
              <a:pPr/>
              <a:t>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65DFF84-550E-4945-BD54-83D8CBD1C812}" type="slidenum">
              <a:rPr lang="en-US" smtClean="0"/>
              <a:pPr/>
              <a:t>11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BF7F6F-0D20-4993-BF0C-3A4711982DF6}" type="slidenum">
              <a:rPr lang="da-DK"/>
              <a:pPr/>
              <a:t>12</a:t>
            </a:fld>
            <a:endParaRPr lang="da-DK"/>
          </a:p>
        </p:txBody>
      </p:sp>
      <p:sp>
        <p:nvSpPr>
          <p:cNvPr id="614402" name="Rectangle 2"/>
          <p:cNvSpPr>
            <a:spLocks noGrp="1" noRot="1" noChangeAspect="1" noChangeArrowheads="1" noTextEdit="1"/>
          </p:cNvSpPr>
          <p:nvPr>
            <p:ph type="sldImg"/>
          </p:nvPr>
        </p:nvSpPr>
        <p:spPr>
          <a:xfrm>
            <a:off x="2324100" y="366713"/>
            <a:ext cx="2206625" cy="1655762"/>
          </a:xfrm>
          <a:ln/>
        </p:spPr>
      </p:sp>
      <p:sp>
        <p:nvSpPr>
          <p:cNvPr id="6144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FCA95E9C-C21F-4037-8A39-BE8FE37A0045}" type="slidenum">
              <a:rPr lang="da-DK"/>
              <a:pPr/>
              <a:t>13</a:t>
            </a:fld>
            <a:endParaRPr lang="da-DK"/>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marL="437564" lvl="1"/>
            <a:r>
              <a:rPr lang="en-US" dirty="0" smtClean="0"/>
              <a:t/>
            </a:r>
            <a:br>
              <a:rPr lang="en-US" dirty="0" smtClean="0"/>
            </a:br>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5AA05-F0FC-4537-9EC6-76D2F69DB239}" type="slidenum">
              <a:rPr lang="en-US"/>
              <a:pPr/>
              <a:t>15</a:t>
            </a:fld>
            <a:endParaRPr lang="en-US"/>
          </a:p>
        </p:txBody>
      </p:sp>
      <p:sp>
        <p:nvSpPr>
          <p:cNvPr id="365570" name="Rectangle 2"/>
          <p:cNvSpPr>
            <a:spLocks noGrp="1" noRot="1" noChangeAspect="1" noChangeArrowheads="1" noTextEdit="1"/>
          </p:cNvSpPr>
          <p:nvPr>
            <p:ph type="sldImg"/>
          </p:nvPr>
        </p:nvSpPr>
        <p:spPr>
          <a:ln/>
        </p:spPr>
      </p:sp>
      <p:sp>
        <p:nvSpPr>
          <p:cNvPr id="365571" name="Rectangle 3"/>
          <p:cNvSpPr>
            <a:spLocks noGrp="1" noChangeArrowheads="1"/>
          </p:cNvSpPr>
          <p:nvPr>
            <p:ph type="body" idx="1"/>
          </p:nvPr>
        </p:nvSpPr>
        <p:spPr/>
        <p:txBody>
          <a:bodyPr/>
          <a:lstStyle/>
          <a:p>
            <a:r>
              <a:rPr lang="en-US"/>
              <a:t>IO: Block access, disk bottleneck</a:t>
            </a:r>
          </a:p>
          <a:p>
            <a:r>
              <a:rPr lang="en-US"/>
              <a:t>Cache obliviousness: Unknown memory hierarchy, optimize #IOs at all levels simultaniously</a:t>
            </a:r>
          </a:p>
          <a:p>
            <a:r>
              <a:rPr lang="en-US"/>
              <a:t>Streaming: Sequential access, one scan, process input fast, cannot store everything/small memory, sampling</a:t>
            </a:r>
          </a:p>
          <a:p>
            <a:r>
              <a:rPr lang="en-US"/>
              <a:t>Engineering: Implementations: Applications &amp; demonstrate applicability of theory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E0C5D2-3DB4-4511-A319-7C17142ABEFD}" type="slidenum">
              <a:rPr lang="en-US"/>
              <a:pPr/>
              <a:t>16</a:t>
            </a:fld>
            <a:endParaRPr lang="en-US"/>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pPr marL="228600" indent="-228600"/>
            <a:r>
              <a:rPr lang="da-DK"/>
              <a:t>Solutions:</a:t>
            </a:r>
          </a:p>
          <a:p>
            <a:pPr marL="228600" indent="-228600"/>
            <a:endParaRPr lang="da-DK"/>
          </a:p>
          <a:p>
            <a:pPr marL="228600" indent="-228600">
              <a:buFontTx/>
              <a:buAutoNum type="arabicParenR"/>
            </a:pPr>
            <a:r>
              <a:rPr lang="da-DK"/>
              <a:t>Buy more RAM (does not scale)</a:t>
            </a:r>
          </a:p>
          <a:p>
            <a:pPr marL="228600" indent="-228600">
              <a:buFontTx/>
              <a:buAutoNum type="arabicParenR"/>
            </a:pPr>
            <a:r>
              <a:rPr lang="da-DK"/>
              <a:t>Develop new algorithms (scalable)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5422A2-DF4D-466F-BCCE-2D2F2E28AEBB}" type="datetimeFigureOut">
              <a:rPr lang="en-US" smtClean="0"/>
              <a:pPr/>
              <a:t>11/16/2010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B97997-88C2-4EB7-91C8-54417A1C7226}"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5422A2-DF4D-466F-BCCE-2D2F2E28AEBB}" type="datetimeFigureOut">
              <a:rPr lang="en-US" smtClean="0"/>
              <a:pPr/>
              <a:t>11/16/2010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B97997-88C2-4EB7-91C8-54417A1C722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5422A2-DF4D-466F-BCCE-2D2F2E28AEBB}" type="datetimeFigureOut">
              <a:rPr lang="en-US" smtClean="0"/>
              <a:pPr/>
              <a:t>11/16/2010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B97997-88C2-4EB7-91C8-54417A1C722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Clr>
                <a:srgbClr val="C00000"/>
              </a:buClr>
              <a:defRPr/>
            </a:lvl1pPr>
            <a:lvl2pPr>
              <a:buClr>
                <a:srgbClr val="C00000"/>
              </a:buClr>
              <a:defRPr/>
            </a:lvl2pPr>
            <a:lvl3pPr>
              <a:buClr>
                <a:srgbClr val="C00000"/>
              </a:buClr>
              <a:defRPr/>
            </a:lvl3pPr>
            <a:lvl4pPr>
              <a:buClr>
                <a:srgbClr val="C00000"/>
              </a:buClr>
              <a:defRPr/>
            </a:lvl4pPr>
            <a:lvl5pPr>
              <a:buClr>
                <a:srgbClr val="C00000"/>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75422A2-DF4D-466F-BCCE-2D2F2E28AEBB}" type="datetimeFigureOut">
              <a:rPr lang="en-US" smtClean="0"/>
              <a:pPr/>
              <a:t>11/16/2010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B97997-88C2-4EB7-91C8-54417A1C7226}"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5422A2-DF4D-466F-BCCE-2D2F2E28AEBB}" type="datetimeFigureOut">
              <a:rPr lang="en-US" smtClean="0"/>
              <a:pPr/>
              <a:t>11/16/2010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B97997-88C2-4EB7-91C8-54417A1C722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5422A2-DF4D-466F-BCCE-2D2F2E28AEBB}" type="datetimeFigureOut">
              <a:rPr lang="en-US" smtClean="0"/>
              <a:pPr/>
              <a:t>11/16/2010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B97997-88C2-4EB7-91C8-54417A1C722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5422A2-DF4D-466F-BCCE-2D2F2E28AEBB}" type="datetimeFigureOut">
              <a:rPr lang="en-US" smtClean="0"/>
              <a:pPr/>
              <a:t>11/16/2010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B97997-88C2-4EB7-91C8-54417A1C722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5422A2-DF4D-466F-BCCE-2D2F2E28AEBB}" type="datetimeFigureOut">
              <a:rPr lang="en-US" smtClean="0"/>
              <a:pPr/>
              <a:t>11/16/2010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B97997-88C2-4EB7-91C8-54417A1C722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5422A2-DF4D-466F-BCCE-2D2F2E28AEBB}" type="datetimeFigureOut">
              <a:rPr lang="en-US" smtClean="0"/>
              <a:pPr/>
              <a:t>11/16/2010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B97997-88C2-4EB7-91C8-54417A1C722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5422A2-DF4D-466F-BCCE-2D2F2E28AEBB}" type="datetimeFigureOut">
              <a:rPr lang="en-US" smtClean="0"/>
              <a:pPr/>
              <a:t>11/16/2010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B97997-88C2-4EB7-91C8-54417A1C722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5422A2-DF4D-466F-BCCE-2D2F2E28AEBB}" type="datetimeFigureOut">
              <a:rPr lang="en-US" smtClean="0"/>
              <a:pPr/>
              <a:t>11/16/2010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B97997-88C2-4EB7-91C8-54417A1C722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5422A2-DF4D-466F-BCCE-2D2F2E28AEBB}" type="datetimeFigureOut">
              <a:rPr lang="en-US" smtClean="0"/>
              <a:pPr/>
              <a:t>11/16/2010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B97997-88C2-4EB7-91C8-54417A1C722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rgbClr val="C000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1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62.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gif"/><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2.png"/><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4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hyperlink" Target="http://www.madalgo.au.dk/~thomasm/floodmaps"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image" Target="../media/image28.png"/><Relationship Id="rId21"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png"/><Relationship Id="rId2" Type="http://schemas.openxmlformats.org/officeDocument/2006/relationships/notesSlide" Target="../notesSlides/notesSlide3.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24" Type="http://schemas.openxmlformats.org/officeDocument/2006/relationships/image" Target="../media/image49.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8.png"/><Relationship Id="rId28" Type="http://schemas.openxmlformats.org/officeDocument/2006/relationships/image" Target="../media/image1.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5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47500" lnSpcReduction="20000"/>
          </a:bodyPr>
          <a:lstStyle/>
          <a:p>
            <a:r>
              <a:rPr lang="da-DK" b="1" dirty="0" smtClean="0"/>
              <a:t>Forskningsdag </a:t>
            </a:r>
            <a:r>
              <a:rPr lang="da-DK" b="1" dirty="0"/>
              <a:t>for Datamatikerlærere </a:t>
            </a:r>
            <a:r>
              <a:rPr lang="da-DK" b="1" dirty="0" smtClean="0"/>
              <a:t>3. november 2010</a:t>
            </a:r>
          </a:p>
          <a:p>
            <a:r>
              <a:rPr lang="da-DK" dirty="0" smtClean="0"/>
              <a:t>Erhvervsakademiet Lillebælt, Boulevarden 48, Vejle</a:t>
            </a:r>
            <a:endParaRPr lang="en-US" dirty="0" smtClean="0"/>
          </a:p>
          <a:p>
            <a:r>
              <a:rPr lang="da-DK" dirty="0" smtClean="0"/>
              <a:t> </a:t>
            </a:r>
            <a:endParaRPr lang="en-US" dirty="0"/>
          </a:p>
          <a:p>
            <a:r>
              <a:rPr lang="da-DK" dirty="0" smtClean="0"/>
              <a:t>13.15-14.30	</a:t>
            </a:r>
            <a:r>
              <a:rPr lang="da-DK" i="1" dirty="0" smtClean="0"/>
              <a:t>Massive </a:t>
            </a:r>
            <a:r>
              <a:rPr lang="da-DK" i="1" dirty="0"/>
              <a:t>Datamængder og </a:t>
            </a:r>
            <a:r>
              <a:rPr lang="da-DK" i="1" dirty="0" err="1"/>
              <a:t>Algoritmik</a:t>
            </a:r>
            <a:endParaRPr lang="en-US" dirty="0"/>
          </a:p>
          <a:p>
            <a:r>
              <a:rPr lang="da-DK" i="1" dirty="0"/>
              <a:t>		</a:t>
            </a:r>
            <a:r>
              <a:rPr lang="da-DK" dirty="0" smtClean="0"/>
              <a:t>Lektor</a:t>
            </a:r>
            <a:r>
              <a:rPr lang="da-DK" dirty="0"/>
              <a:t> </a:t>
            </a:r>
            <a:r>
              <a:rPr lang="da-DK" dirty="0" err="1"/>
              <a:t>Gerth</a:t>
            </a:r>
            <a:r>
              <a:rPr lang="da-DK" dirty="0"/>
              <a:t> </a:t>
            </a:r>
            <a:r>
              <a:rPr lang="da-DK" dirty="0" err="1"/>
              <a:t>Stølting</a:t>
            </a:r>
            <a:r>
              <a:rPr lang="da-DK" dirty="0"/>
              <a:t> </a:t>
            </a:r>
            <a:r>
              <a:rPr lang="da-DK" dirty="0" smtClean="0"/>
              <a:t>Brodal</a:t>
            </a:r>
            <a:r>
              <a:rPr lang="da-DK" dirty="0"/>
              <a:t>, Datalogisk Institut, Aarhus Universitet</a:t>
            </a:r>
            <a:endParaRPr lang="en-US" dirty="0"/>
          </a:p>
          <a:p>
            <a:r>
              <a:rPr lang="da-DK" dirty="0"/>
              <a:t> </a:t>
            </a:r>
            <a:endParaRPr lang="en-US" dirty="0" smtClean="0"/>
          </a:p>
          <a:p>
            <a:r>
              <a:rPr lang="da-DK" dirty="0" smtClean="0"/>
              <a:t> </a:t>
            </a:r>
            <a:r>
              <a:rPr lang="da-DK" b="1" dirty="0" err="1" smtClean="0"/>
              <a:t>Gerth</a:t>
            </a:r>
            <a:r>
              <a:rPr lang="da-DK" b="1" dirty="0" smtClean="0"/>
              <a:t> </a:t>
            </a:r>
            <a:r>
              <a:rPr lang="da-DK" b="1" dirty="0" err="1" smtClean="0"/>
              <a:t>Stølting</a:t>
            </a:r>
            <a:r>
              <a:rPr lang="da-DK" b="1" dirty="0" smtClean="0"/>
              <a:t> Broda</a:t>
            </a:r>
            <a:r>
              <a:rPr lang="da-DK" dirty="0" smtClean="0"/>
              <a:t>l er lektor ved Datalogisk </a:t>
            </a:r>
            <a:r>
              <a:rPr lang="da-DK" dirty="0" err="1" smtClean="0"/>
              <a:t>Institut,Aarhus</a:t>
            </a:r>
            <a:r>
              <a:rPr lang="da-DK" dirty="0" smtClean="0"/>
              <a:t> Universitet (AU). Han startede på datalogi-matematik studiet ved AU i 1989 og var ph.d. studerende samme sted 1993-1997. Fra 1997-1998 var han post </a:t>
            </a:r>
            <a:r>
              <a:rPr lang="da-DK" dirty="0" err="1" smtClean="0"/>
              <a:t>doc</a:t>
            </a:r>
            <a:r>
              <a:rPr lang="da-DK" dirty="0" smtClean="0"/>
              <a:t> ved </a:t>
            </a:r>
            <a:r>
              <a:rPr lang="da-DK" dirty="0" err="1" smtClean="0"/>
              <a:t>Max-Planck-Instituttet</a:t>
            </a:r>
            <a:r>
              <a:rPr lang="da-DK" dirty="0" smtClean="0"/>
              <a:t> for Datalogi i Saarbrücken, Tyskland, og fra 1998 ved Datalogisk Institut ved AU. I 2004 blev han fastansat lektor ved instituttet. Siden 2007 har han været tilknyttet Danmarks Grundforskningsfonds center MADALGO (Center for Massive Data </a:t>
            </a:r>
            <a:r>
              <a:rPr lang="da-DK" dirty="0" err="1" smtClean="0"/>
              <a:t>Algorithmics</a:t>
            </a:r>
            <a:r>
              <a:rPr lang="da-DK" dirty="0" smtClean="0"/>
              <a:t>). Hans forskningsområde er den del af teoretisk datalogi der beskæftiger sig med design og analyse af algoritmer og datastrukturer, specielt omkring designet af effektive datastrukturer og deres anvendelse i algoritmer indenfor forskellige problemstillinger. </a:t>
            </a:r>
            <a:endParaRPr lang="en-US" dirty="0" smtClean="0"/>
          </a:p>
          <a:p>
            <a:pPr>
              <a:buNone/>
            </a:pPr>
            <a:r>
              <a:rPr lang="da-DK" dirty="0" smtClean="0"/>
              <a:t> </a:t>
            </a:r>
            <a:endParaRPr lang="en-US" dirty="0" smtClean="0"/>
          </a:p>
          <a:p>
            <a:r>
              <a:rPr lang="da-DK" b="1" dirty="0" smtClean="0"/>
              <a:t>Massive </a:t>
            </a:r>
            <a:r>
              <a:rPr lang="da-DK" b="1" dirty="0"/>
              <a:t>Datamængder og </a:t>
            </a:r>
            <a:r>
              <a:rPr lang="da-DK" b="1" dirty="0" err="1"/>
              <a:t>Algoritmik</a:t>
            </a:r>
            <a:endParaRPr lang="en-US" dirty="0"/>
          </a:p>
          <a:p>
            <a:r>
              <a:rPr lang="da-DK" dirty="0"/>
              <a:t>Vores moderne samfund er blevet mere og mere afhængigt af at kunne tilgå og søge i massive datamænger fra (næsten) hvor som helst og med (næsten) hvad som helst. Maskiner med vidt forskellige karakteristika er i brug når massive data tilgås - varierende fra billige mobiltelefoner, over kraftige </a:t>
            </a:r>
            <a:r>
              <a:rPr lang="da-DK" dirty="0" err="1"/>
              <a:t>PCer</a:t>
            </a:r>
            <a:r>
              <a:rPr lang="da-DK" dirty="0"/>
              <a:t>, til dedikerede supercomputere. Mængden af data der genereres hver dag vokser eksponentielt, og denne trend ser det ikke ud til at noget kan stoppe. Det er derfor essentielt at man har effektiver algoritmer til at håndtere massive datamængder og at disse skalerer når datamængderne vokser</a:t>
            </a:r>
            <a:r>
              <a:rPr lang="da-DK" dirty="0" smtClean="0"/>
              <a:t>.</a:t>
            </a:r>
            <a:endParaRPr lang="en-US" dirty="0"/>
          </a:p>
          <a:p>
            <a:r>
              <a:rPr lang="da-DK" dirty="0"/>
              <a:t>Danmarks Grundforskningsfond etablerede i 2007 grundforskningscenteret MADALGO ved Aarhus Universitet inden for emnet </a:t>
            </a:r>
            <a:r>
              <a:rPr lang="da-DK" dirty="0" err="1"/>
              <a:t>MAssive</a:t>
            </a:r>
            <a:r>
              <a:rPr lang="da-DK" dirty="0"/>
              <a:t> Data </a:t>
            </a:r>
            <a:r>
              <a:rPr lang="da-DK" dirty="0" err="1"/>
              <a:t>ALGOrithmics</a:t>
            </a:r>
            <a:r>
              <a:rPr lang="da-DK" dirty="0"/>
              <a:t>, med fokus netop på studiet af algoritmer til håndtering af massive datamængder. I dette foredrag vil vi tage udgangspunkt i den forskning der foregår ved grundforskningscenteret MADALGO. Hvor er flaskehalsen(e) når man håndterer massive data mængder? Hvordan påvirker moderne CPU arkitekturer den måde man bedst strukturerer sine algoritmer/programmer til at håndtere store data mængder? Ud over i foredraget at illustrere ovenstående ved fundamentale algoritmiske problemstillinger, vil vi også komme ind på mere praktiske problemer, nemlig håndtering af massive terrændata og hvordan man kan lave effektive simulationer af strømninger af vand på disse for at kunne forudse lokale oversvømmelser</a:t>
            </a:r>
            <a:r>
              <a:rPr lang="da-DK" dirty="0" smtClean="0"/>
              <a:t>.</a:t>
            </a:r>
            <a:r>
              <a:rPr lang="da-DK" dirty="0"/>
              <a:t> </a:t>
            </a:r>
            <a:endParaRPr lang="en-US" dirty="0"/>
          </a:p>
          <a:p>
            <a:r>
              <a:rPr lang="da-DK" dirty="0"/>
              <a:t>Ud over at skrabe overfladen omkring det tekniske inden for forskningsområdet, vil vi i foredraget komme ind på hvad for en størrelse MADALGO er, f.eks. sammenhængen mellem på den ene side universitets kandidat og ph.d. uddannelse og forskningen på den anden, og hvordan MADALGO interagerer internationalt.</a:t>
            </a:r>
            <a:endParaRPr lang="en-US" dirty="0"/>
          </a:p>
          <a:p>
            <a:endParaRPr lang="en-US"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a-DK" dirty="0" err="1" smtClean="0"/>
              <a:t>PhD</a:t>
            </a:r>
            <a:r>
              <a:rPr lang="da-DK" dirty="0" smtClean="0"/>
              <a:t> </a:t>
            </a:r>
            <a:r>
              <a:rPr lang="da-DK" dirty="0" err="1" smtClean="0"/>
              <a:t>Education</a:t>
            </a:r>
            <a:r>
              <a:rPr lang="da-DK" dirty="0" smtClean="0"/>
              <a:t> @ MADALGO</a:t>
            </a:r>
            <a:endParaRPr lang="en-US" dirty="0"/>
          </a:p>
        </p:txBody>
      </p:sp>
      <p:graphicFrame>
        <p:nvGraphicFramePr>
          <p:cNvPr id="6" name="Content Placeholder 3"/>
          <p:cNvGraphicFramePr>
            <a:graphicFrameLocks/>
          </p:cNvGraphicFramePr>
          <p:nvPr/>
        </p:nvGraphicFramePr>
        <p:xfrm>
          <a:off x="323528" y="1075764"/>
          <a:ext cx="4752528" cy="5305564"/>
        </p:xfrm>
        <a:graphic>
          <a:graphicData uri="http://schemas.openxmlformats.org/drawingml/2006/table">
            <a:tbl>
              <a:tblPr firstRow="1" bandRow="1">
                <a:tableStyleId>{2D5ABB26-0587-4C30-8999-92F81FD0307C}</a:tableStyleId>
              </a:tblPr>
              <a:tblGrid>
                <a:gridCol w="1151480"/>
                <a:gridCol w="1608458"/>
                <a:gridCol w="347525"/>
                <a:gridCol w="1645065"/>
              </a:tblGrid>
              <a:tr h="864096">
                <a:tc>
                  <a:txBody>
                    <a:bodyPr/>
                    <a:lstStyle/>
                    <a:p>
                      <a:pPr algn="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da-DK" dirty="0" smtClean="0"/>
                        <a:t>”3+5”</a:t>
                      </a:r>
                      <a:endParaRPr lang="en-US" dirty="0"/>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0524">
                <a:tc rowSpan="2">
                  <a:txBody>
                    <a:bodyPr/>
                    <a:lstStyle/>
                    <a:p>
                      <a:pPr algn="r"/>
                      <a:r>
                        <a:rPr lang="da-DK" sz="1400" dirty="0" smtClean="0"/>
                        <a:t>8. år</a:t>
                      </a:r>
                      <a:endParaRPr lang="en-US" sz="1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3">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rowSpan="3">
                  <a:txBody>
                    <a:bodyPr/>
                    <a:lstStyle/>
                    <a:p>
                      <a:pPr algn="ctr"/>
                      <a:endParaRPr lang="en-US"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B050"/>
                    </a:solidFill>
                  </a:tcPr>
                </a:tc>
              </a:tr>
              <a:tr h="359557">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dirty="0" err="1" smtClean="0"/>
                        <a:t>PhD</a:t>
                      </a:r>
                      <a:endParaRPr lang="da-DK"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92D050"/>
                    </a:solidFill>
                  </a:tcPr>
                </a:tc>
              </a:tr>
              <a:tr h="276592">
                <a:tc>
                  <a:txBody>
                    <a:bodyPr/>
                    <a:lstStyle/>
                    <a:p>
                      <a:pPr algn="r"/>
                      <a:r>
                        <a:rPr lang="da-DK" sz="1400" dirty="0" smtClean="0"/>
                        <a:t>7. år</a:t>
                      </a:r>
                      <a:endParaRPr lang="en-US" sz="1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a:p>
                  </a:txBody>
                  <a:tcPr/>
                </a:tc>
                <a:tc vMerge="1">
                  <a:txBody>
                    <a:bodyPr/>
                    <a:lstStyle/>
                    <a:p>
                      <a:endParaRPr lang="en-US"/>
                    </a:p>
                  </a:txBody>
                  <a:tcPr/>
                </a:tc>
                <a:tc>
                  <a:txBody>
                    <a:bodyPr/>
                    <a:lstStyle/>
                    <a:p>
                      <a:pPr algn="ctr"/>
                      <a:r>
                        <a:rPr lang="da-DK" dirty="0" smtClean="0"/>
                        <a:t>Part B</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561047">
                <a:tc>
                  <a:txBody>
                    <a:bodyPr/>
                    <a:lstStyle/>
                    <a:p>
                      <a:pPr algn="r"/>
                      <a:r>
                        <a:rPr lang="da-DK" sz="1400" dirty="0" smtClean="0"/>
                        <a:t>6. år</a:t>
                      </a:r>
                      <a:endParaRPr lang="en-US" sz="1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endParaRPr lang="en-US"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rowSpan="3">
                  <a:txBody>
                    <a:bodyPr/>
                    <a:lstStyle/>
                    <a:p>
                      <a:pPr algn="ctr"/>
                      <a:r>
                        <a:rPr lang="da-DK" dirty="0" err="1" smtClean="0"/>
                        <a:t>PhD</a:t>
                      </a:r>
                      <a:r>
                        <a:rPr lang="da-DK" dirty="0" smtClean="0"/>
                        <a:t> </a:t>
                      </a:r>
                    </a:p>
                    <a:p>
                      <a:pPr algn="ctr"/>
                      <a:r>
                        <a:rPr lang="da-DK" dirty="0" smtClean="0"/>
                        <a:t>Part A</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561047">
                <a:tc>
                  <a:txBody>
                    <a:bodyPr/>
                    <a:lstStyle/>
                    <a:p>
                      <a:pPr algn="r"/>
                      <a:r>
                        <a:rPr lang="da-DK" sz="1400" dirty="0" smtClean="0"/>
                        <a:t>5. år</a:t>
                      </a:r>
                      <a:endParaRPr lang="en-US" sz="14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da-DK" dirty="0" err="1" smtClean="0"/>
                        <a:t>MSc</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vMerge="1">
                  <a:txBody>
                    <a:bodyPr/>
                    <a:lstStyle/>
                    <a:p>
                      <a:endParaRPr lang="en-US"/>
                    </a:p>
                  </a:txBody>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553361">
                <a:tc>
                  <a:txBody>
                    <a:bodyPr/>
                    <a:lstStyle/>
                    <a:p>
                      <a:pPr algn="r"/>
                      <a:r>
                        <a:rPr lang="da-DK" sz="1400" dirty="0" smtClean="0"/>
                        <a:t>4. år</a:t>
                      </a:r>
                      <a:endParaRPr lang="en-US" sz="14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561047">
                <a:tc>
                  <a:txBody>
                    <a:bodyPr/>
                    <a:lstStyle/>
                    <a:p>
                      <a:pPr algn="r"/>
                      <a:r>
                        <a:rPr lang="da-DK" sz="1400" dirty="0" smtClean="0"/>
                        <a:t>3. år</a:t>
                      </a:r>
                      <a:endParaRPr lang="en-US" sz="14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C000"/>
                    </a:solid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C000"/>
                    </a:solidFill>
                  </a:tcPr>
                </a:tc>
              </a:tr>
              <a:tr h="631875">
                <a:tc>
                  <a:txBody>
                    <a:bodyPr/>
                    <a:lstStyle/>
                    <a:p>
                      <a:pPr marL="342900" indent="-342900" algn="r">
                        <a:buNone/>
                      </a:pPr>
                      <a:r>
                        <a:rPr lang="da-DK" sz="1400" dirty="0" smtClean="0"/>
                        <a:t>2. år</a:t>
                      </a:r>
                      <a:endParaRPr lang="en-US" sz="14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dirty="0" smtClean="0"/>
                        <a:t>Bachelor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da-DK" dirty="0" smtClean="0"/>
                        <a:t>Bachelor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C000"/>
                    </a:solidFill>
                  </a:tcPr>
                </a:tc>
              </a:tr>
              <a:tr h="561047">
                <a:tc>
                  <a:txBody>
                    <a:bodyPr/>
                    <a:lstStyle/>
                    <a:p>
                      <a:pPr algn="r"/>
                      <a:r>
                        <a:rPr lang="da-DK" sz="1400" dirty="0" smtClean="0"/>
                        <a:t>1. år</a:t>
                      </a:r>
                      <a:endParaRPr lang="en-US" sz="14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bl>
          </a:graphicData>
        </a:graphic>
      </p:graphicFrame>
      <p:grpSp>
        <p:nvGrpSpPr>
          <p:cNvPr id="25" name="Group 24"/>
          <p:cNvGrpSpPr/>
          <p:nvPr/>
        </p:nvGrpSpPr>
        <p:grpSpPr>
          <a:xfrm>
            <a:off x="3086725" y="3573016"/>
            <a:ext cx="346593" cy="1008112"/>
            <a:chOff x="3649343" y="3573016"/>
            <a:chExt cx="216024" cy="649660"/>
          </a:xfrm>
        </p:grpSpPr>
        <p:cxnSp>
          <p:nvCxnSpPr>
            <p:cNvPr id="11" name="Straight Arrow Connector 10"/>
            <p:cNvCxnSpPr/>
            <p:nvPr/>
          </p:nvCxnSpPr>
          <p:spPr>
            <a:xfrm>
              <a:off x="3649343" y="3573016"/>
              <a:ext cx="216024"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649343" y="3717032"/>
              <a:ext cx="216024"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649343" y="3861048"/>
              <a:ext cx="216024"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649343" y="4097315"/>
              <a:ext cx="216024"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649343" y="4221088"/>
              <a:ext cx="216024"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649343" y="3976582"/>
              <a:ext cx="216024"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27" name="Straight Arrow Connector 26"/>
          <p:cNvCxnSpPr/>
          <p:nvPr/>
        </p:nvCxnSpPr>
        <p:spPr>
          <a:xfrm rot="10800000">
            <a:off x="5062609" y="4581128"/>
            <a:ext cx="288032"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310300" y="4391998"/>
            <a:ext cx="1008112" cy="369332"/>
          </a:xfrm>
          <a:prstGeom prst="rect">
            <a:avLst/>
          </a:prstGeom>
          <a:noFill/>
        </p:spPr>
        <p:txBody>
          <a:bodyPr wrap="square" rtlCol="0">
            <a:spAutoFit/>
          </a:bodyPr>
          <a:lstStyle/>
          <a:p>
            <a:r>
              <a:rPr lang="da-DK" dirty="0" smtClean="0">
                <a:solidFill>
                  <a:schemeClr val="tx2"/>
                </a:solidFill>
              </a:rPr>
              <a:t>Kasper</a:t>
            </a:r>
            <a:endParaRPr lang="en-US" dirty="0">
              <a:solidFill>
                <a:schemeClr val="tx2"/>
              </a:solidFill>
            </a:endParaRPr>
          </a:p>
        </p:txBody>
      </p:sp>
      <p:cxnSp>
        <p:nvCxnSpPr>
          <p:cNvPr id="30" name="Straight Arrow Connector 29"/>
          <p:cNvCxnSpPr/>
          <p:nvPr/>
        </p:nvCxnSpPr>
        <p:spPr>
          <a:xfrm rot="10800000">
            <a:off x="5076056" y="3571428"/>
            <a:ext cx="288032"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310300" y="3383886"/>
            <a:ext cx="3257636" cy="369332"/>
          </a:xfrm>
          <a:prstGeom prst="rect">
            <a:avLst/>
          </a:prstGeom>
          <a:noFill/>
        </p:spPr>
        <p:txBody>
          <a:bodyPr wrap="square" rtlCol="0">
            <a:spAutoFit/>
          </a:bodyPr>
          <a:lstStyle/>
          <a:p>
            <a:r>
              <a:rPr lang="da-DK" dirty="0" smtClean="0">
                <a:solidFill>
                  <a:schemeClr val="tx2"/>
                </a:solidFill>
              </a:rPr>
              <a:t>Morten,       </a:t>
            </a:r>
            <a:r>
              <a:rPr lang="da-DK" dirty="0" err="1" smtClean="0">
                <a:solidFill>
                  <a:schemeClr val="tx2"/>
                </a:solidFill>
              </a:rPr>
              <a:t>Pooya</a:t>
            </a:r>
            <a:r>
              <a:rPr lang="da-DK" dirty="0" smtClean="0">
                <a:solidFill>
                  <a:schemeClr val="tx2"/>
                </a:solidFill>
              </a:rPr>
              <a:t>,       </a:t>
            </a:r>
            <a:r>
              <a:rPr lang="da-DK" dirty="0" err="1" smtClean="0">
                <a:solidFill>
                  <a:schemeClr val="tx2"/>
                </a:solidFill>
              </a:rPr>
              <a:t>Freek</a:t>
            </a:r>
            <a:endParaRPr lang="en-US" dirty="0">
              <a:solidFill>
                <a:schemeClr val="tx2"/>
              </a:solidFill>
            </a:endParaRPr>
          </a:p>
        </p:txBody>
      </p:sp>
      <p:cxnSp>
        <p:nvCxnSpPr>
          <p:cNvPr id="32" name="Straight Arrow Connector 31"/>
          <p:cNvCxnSpPr/>
          <p:nvPr/>
        </p:nvCxnSpPr>
        <p:spPr>
          <a:xfrm rot="10800000">
            <a:off x="5076056" y="4138200"/>
            <a:ext cx="288032"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310300" y="3950658"/>
            <a:ext cx="3203848" cy="369332"/>
          </a:xfrm>
          <a:prstGeom prst="rect">
            <a:avLst/>
          </a:prstGeom>
          <a:noFill/>
        </p:spPr>
        <p:txBody>
          <a:bodyPr wrap="square" rtlCol="0">
            <a:spAutoFit/>
          </a:bodyPr>
          <a:lstStyle/>
          <a:p>
            <a:r>
              <a:rPr lang="da-DK" dirty="0" smtClean="0">
                <a:solidFill>
                  <a:schemeClr val="tx2"/>
                </a:solidFill>
              </a:rPr>
              <a:t>Mark, Jakob, Lasse,       </a:t>
            </a:r>
            <a:r>
              <a:rPr lang="da-DK" dirty="0" err="1" smtClean="0">
                <a:solidFill>
                  <a:schemeClr val="tx2"/>
                </a:solidFill>
              </a:rPr>
              <a:t>Kostas</a:t>
            </a:r>
            <a:endParaRPr lang="en-US" dirty="0">
              <a:solidFill>
                <a:schemeClr val="tx2"/>
              </a:solidFill>
            </a:endParaRPr>
          </a:p>
        </p:txBody>
      </p:sp>
      <p:sp>
        <p:nvSpPr>
          <p:cNvPr id="34" name="TextBox 33"/>
          <p:cNvSpPr txBox="1"/>
          <p:nvPr/>
        </p:nvSpPr>
        <p:spPr>
          <a:xfrm>
            <a:off x="5310300" y="4166682"/>
            <a:ext cx="3203848" cy="369332"/>
          </a:xfrm>
          <a:prstGeom prst="rect">
            <a:avLst/>
          </a:prstGeom>
          <a:noFill/>
        </p:spPr>
        <p:txBody>
          <a:bodyPr wrap="square" rtlCol="0">
            <a:spAutoFit/>
          </a:bodyPr>
          <a:lstStyle/>
          <a:p>
            <a:r>
              <a:rPr lang="da-DK" dirty="0" smtClean="0">
                <a:solidFill>
                  <a:schemeClr val="tx2"/>
                </a:solidFill>
              </a:rPr>
              <a:t>Casper</a:t>
            </a:r>
          </a:p>
        </p:txBody>
      </p:sp>
      <p:cxnSp>
        <p:nvCxnSpPr>
          <p:cNvPr id="35" name="Straight Arrow Connector 34"/>
          <p:cNvCxnSpPr/>
          <p:nvPr/>
        </p:nvCxnSpPr>
        <p:spPr>
          <a:xfrm rot="10800000">
            <a:off x="5062609" y="4373778"/>
            <a:ext cx="288032"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36" name="Picture 30"/>
          <p:cNvPicPr>
            <a:picLocks noChangeAspect="1" noChangeArrowheads="1"/>
          </p:cNvPicPr>
          <p:nvPr/>
        </p:nvPicPr>
        <p:blipFill>
          <a:blip r:embed="rId2" cstate="print"/>
          <a:srcRect/>
          <a:stretch>
            <a:fillRect/>
          </a:stretch>
        </p:blipFill>
        <p:spPr bwMode="auto">
          <a:xfrm>
            <a:off x="6200974" y="3474114"/>
            <a:ext cx="288925" cy="165100"/>
          </a:xfrm>
          <a:prstGeom prst="rect">
            <a:avLst/>
          </a:prstGeom>
          <a:noFill/>
          <a:ln w="50800">
            <a:noFill/>
            <a:miter lim="800000"/>
            <a:headEnd/>
            <a:tailEnd/>
          </a:ln>
        </p:spPr>
      </p:pic>
      <p:pic>
        <p:nvPicPr>
          <p:cNvPr id="37" name="Picture 28"/>
          <p:cNvPicPr>
            <a:picLocks noChangeAspect="1" noChangeArrowheads="1"/>
          </p:cNvPicPr>
          <p:nvPr/>
        </p:nvPicPr>
        <p:blipFill>
          <a:blip r:embed="rId3" cstate="print"/>
          <a:srcRect/>
          <a:stretch>
            <a:fillRect/>
          </a:stretch>
        </p:blipFill>
        <p:spPr bwMode="auto">
          <a:xfrm>
            <a:off x="7195955" y="3460667"/>
            <a:ext cx="288925" cy="190500"/>
          </a:xfrm>
          <a:prstGeom prst="rect">
            <a:avLst/>
          </a:prstGeom>
          <a:noFill/>
          <a:ln w="50800">
            <a:noFill/>
            <a:miter lim="800000"/>
            <a:headEnd/>
            <a:tailEnd/>
          </a:ln>
        </p:spPr>
      </p:pic>
      <p:pic>
        <p:nvPicPr>
          <p:cNvPr id="38" name="Picture 29"/>
          <p:cNvPicPr>
            <a:picLocks noChangeAspect="1" noChangeArrowheads="1"/>
          </p:cNvPicPr>
          <p:nvPr/>
        </p:nvPicPr>
        <p:blipFill>
          <a:blip r:embed="rId4" cstate="print"/>
          <a:srcRect/>
          <a:stretch>
            <a:fillRect/>
          </a:stretch>
        </p:blipFill>
        <p:spPr bwMode="auto">
          <a:xfrm>
            <a:off x="7222064" y="4039419"/>
            <a:ext cx="288925" cy="190500"/>
          </a:xfrm>
          <a:prstGeom prst="rect">
            <a:avLst/>
          </a:prstGeom>
          <a:noFill/>
          <a:ln w="50800">
            <a:noFill/>
            <a:miter lim="800000"/>
            <a:headEnd/>
            <a:tailEnd/>
          </a:ln>
        </p:spPr>
      </p:pic>
      <p:sp>
        <p:nvSpPr>
          <p:cNvPr id="39" name="Right Brace 38"/>
          <p:cNvSpPr/>
          <p:nvPr/>
        </p:nvSpPr>
        <p:spPr>
          <a:xfrm>
            <a:off x="5148064" y="2204864"/>
            <a:ext cx="72008" cy="36004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TextBox 39"/>
          <p:cNvSpPr txBox="1"/>
          <p:nvPr/>
        </p:nvSpPr>
        <p:spPr>
          <a:xfrm>
            <a:off x="5220072" y="2204864"/>
            <a:ext cx="3203848" cy="369332"/>
          </a:xfrm>
          <a:prstGeom prst="rect">
            <a:avLst/>
          </a:prstGeom>
          <a:noFill/>
        </p:spPr>
        <p:txBody>
          <a:bodyPr wrap="square" rtlCol="0">
            <a:spAutoFit/>
          </a:bodyPr>
          <a:lstStyle/>
          <a:p>
            <a:r>
              <a:rPr lang="da-DK" dirty="0" smtClean="0">
                <a:solidFill>
                  <a:schemeClr val="tx2"/>
                </a:solidFill>
              </a:rPr>
              <a:t>6 </a:t>
            </a:r>
            <a:r>
              <a:rPr lang="da-DK" dirty="0" err="1" smtClean="0">
                <a:solidFill>
                  <a:schemeClr val="tx2"/>
                </a:solidFill>
              </a:rPr>
              <a:t>months</a:t>
            </a:r>
            <a:r>
              <a:rPr lang="da-DK" dirty="0" smtClean="0">
                <a:solidFill>
                  <a:schemeClr val="tx2"/>
                </a:solidFill>
              </a:rPr>
              <a:t> </a:t>
            </a:r>
            <a:r>
              <a:rPr lang="da-DK" dirty="0" err="1" smtClean="0">
                <a:solidFill>
                  <a:schemeClr val="tx2"/>
                </a:solidFill>
              </a:rPr>
              <a:t>abroad</a:t>
            </a:r>
            <a:endParaRPr lang="da-DK" dirty="0" smtClean="0">
              <a:solidFill>
                <a:schemeClr val="tx2"/>
              </a:solidFill>
            </a:endParaRPr>
          </a:p>
        </p:txBody>
      </p:sp>
      <p:sp>
        <p:nvSpPr>
          <p:cNvPr id="41" name="TextBox 40"/>
          <p:cNvSpPr txBox="1"/>
          <p:nvPr/>
        </p:nvSpPr>
        <p:spPr>
          <a:xfrm rot="16200000">
            <a:off x="2738989" y="3108157"/>
            <a:ext cx="940750" cy="276999"/>
          </a:xfrm>
          <a:prstGeom prst="rect">
            <a:avLst/>
          </a:prstGeom>
          <a:noFill/>
        </p:spPr>
        <p:txBody>
          <a:bodyPr wrap="square" lIns="72000" tIns="0" rIns="72000" bIns="0" rtlCol="0">
            <a:spAutoFit/>
          </a:bodyPr>
          <a:lstStyle/>
          <a:p>
            <a:pPr algn="ctr"/>
            <a:r>
              <a:rPr lang="da-DK" dirty="0" smtClean="0">
                <a:solidFill>
                  <a:srgbClr val="C00000"/>
                </a:solidFill>
              </a:rPr>
              <a:t>merit</a:t>
            </a:r>
            <a:endParaRPr lang="en-US" dirty="0">
              <a:solidFill>
                <a:srgbClr val="C000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srcRect/>
          <a:stretch>
            <a:fillRect/>
          </a:stretch>
        </p:blipFill>
        <p:spPr bwMode="auto">
          <a:xfrm>
            <a:off x="71992" y="266308"/>
            <a:ext cx="4428000" cy="6331044"/>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b="-522"/>
          <a:stretch>
            <a:fillRect/>
          </a:stretch>
        </p:blipFill>
        <p:spPr bwMode="auto">
          <a:xfrm>
            <a:off x="4644008" y="270635"/>
            <a:ext cx="4428000" cy="6398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Rectangle 2"/>
          <p:cNvSpPr>
            <a:spLocks noGrp="1" noChangeArrowheads="1"/>
          </p:cNvSpPr>
          <p:nvPr>
            <p:ph type="body" idx="1"/>
          </p:nvPr>
        </p:nvSpPr>
        <p:spPr>
          <a:xfrm>
            <a:off x="471854" y="1475879"/>
            <a:ext cx="8686800" cy="5697537"/>
          </a:xfrm>
        </p:spPr>
        <p:txBody>
          <a:bodyPr>
            <a:normAutofit/>
          </a:bodyPr>
          <a:lstStyle/>
          <a:p>
            <a:r>
              <a:rPr lang="en-US" i="1" dirty="0" smtClean="0">
                <a:solidFill>
                  <a:srgbClr val="C00000"/>
                </a:solidFill>
              </a:rPr>
              <a:t>High </a:t>
            </a:r>
            <a:r>
              <a:rPr lang="en-US" i="1" dirty="0">
                <a:solidFill>
                  <a:srgbClr val="C00000"/>
                </a:solidFill>
              </a:rPr>
              <a:t>level </a:t>
            </a:r>
            <a:r>
              <a:rPr lang="en-US" i="1" dirty="0" smtClean="0">
                <a:solidFill>
                  <a:srgbClr val="C00000"/>
                </a:solidFill>
              </a:rPr>
              <a:t>objectives</a:t>
            </a:r>
            <a:endParaRPr lang="en-US" dirty="0">
              <a:solidFill>
                <a:srgbClr val="3737FF"/>
              </a:solidFill>
            </a:endParaRPr>
          </a:p>
          <a:p>
            <a:pPr lvl="1"/>
            <a:r>
              <a:rPr lang="en-US" dirty="0"/>
              <a:t>Advance algorithmic knowledge in “massive data” processing area</a:t>
            </a:r>
          </a:p>
          <a:p>
            <a:pPr lvl="1"/>
            <a:r>
              <a:rPr lang="en-US" dirty="0"/>
              <a:t>Train researchers in world-leading international environment</a:t>
            </a:r>
          </a:p>
          <a:p>
            <a:pPr lvl="1"/>
            <a:r>
              <a:rPr lang="en-US" dirty="0"/>
              <a:t>Be catalyst for multidisciplinary/industry </a:t>
            </a:r>
            <a:r>
              <a:rPr lang="en-US" dirty="0" smtClean="0"/>
              <a:t>collaboration</a:t>
            </a:r>
            <a:endParaRPr lang="en-US" dirty="0"/>
          </a:p>
          <a:p>
            <a:r>
              <a:rPr lang="en-US" i="1" dirty="0">
                <a:solidFill>
                  <a:srgbClr val="C00000"/>
                </a:solidFill>
              </a:rPr>
              <a:t>Building </a:t>
            </a:r>
            <a:r>
              <a:rPr lang="en-US" i="1" dirty="0" smtClean="0">
                <a:solidFill>
                  <a:srgbClr val="C00000"/>
                </a:solidFill>
              </a:rPr>
              <a:t>on</a:t>
            </a:r>
            <a:endParaRPr lang="en-US" i="1" dirty="0">
              <a:solidFill>
                <a:srgbClr val="C00000"/>
              </a:solidFill>
            </a:endParaRPr>
          </a:p>
          <a:p>
            <a:pPr lvl="1"/>
            <a:r>
              <a:rPr lang="en-US" dirty="0"/>
              <a:t>Strong international team</a:t>
            </a:r>
          </a:p>
          <a:p>
            <a:pPr lvl="1"/>
            <a:r>
              <a:rPr lang="en-US" dirty="0"/>
              <a:t>V</a:t>
            </a:r>
            <a:r>
              <a:rPr lang="en-US" dirty="0" smtClean="0"/>
              <a:t>ibrant </a:t>
            </a:r>
            <a:r>
              <a:rPr lang="en-US" dirty="0"/>
              <a:t>international environment (focus on people)</a:t>
            </a:r>
          </a:p>
          <a:p>
            <a:pPr lvl="1"/>
            <a:endParaRPr lang="en-US" i="1" dirty="0"/>
          </a:p>
        </p:txBody>
      </p:sp>
      <p:pic>
        <p:nvPicPr>
          <p:cNvPr id="26" name="Picture 5"/>
          <p:cNvPicPr>
            <a:picLocks noChangeAspect="1" noChangeArrowheads="1"/>
          </p:cNvPicPr>
          <p:nvPr/>
        </p:nvPicPr>
        <p:blipFill>
          <a:blip r:embed="rId3" cstate="print"/>
          <a:srcRect/>
          <a:stretch>
            <a:fillRect/>
          </a:stretch>
        </p:blipFill>
        <p:spPr bwMode="auto">
          <a:xfrm>
            <a:off x="1691680" y="332656"/>
            <a:ext cx="5760647" cy="57606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012160" y="1124744"/>
            <a:ext cx="2968702" cy="2304356"/>
            <a:chOff x="3551" y="572"/>
            <a:chExt cx="2419" cy="1633"/>
          </a:xfrm>
        </p:grpSpPr>
        <p:grpSp>
          <p:nvGrpSpPr>
            <p:cNvPr id="3" name="Group 3"/>
            <p:cNvGrpSpPr>
              <a:grpSpLocks/>
            </p:cNvGrpSpPr>
            <p:nvPr/>
          </p:nvGrpSpPr>
          <p:grpSpPr bwMode="auto">
            <a:xfrm>
              <a:off x="3642" y="572"/>
              <a:ext cx="2328" cy="1633"/>
              <a:chOff x="3642" y="731"/>
              <a:chExt cx="2373" cy="1834"/>
            </a:xfrm>
          </p:grpSpPr>
          <p:pic>
            <p:nvPicPr>
              <p:cNvPr id="5131" name="Picture 4" descr="57billion"/>
              <p:cNvPicPr>
                <a:picLocks noChangeAspect="1" noChangeArrowheads="1"/>
              </p:cNvPicPr>
              <p:nvPr/>
            </p:nvPicPr>
            <p:blipFill>
              <a:blip r:embed="rId3" cstate="print"/>
              <a:srcRect r="4625"/>
              <a:stretch>
                <a:fillRect/>
              </a:stretch>
            </p:blipFill>
            <p:spPr bwMode="auto">
              <a:xfrm>
                <a:off x="3700" y="756"/>
                <a:ext cx="2315" cy="1809"/>
              </a:xfrm>
              <a:prstGeom prst="rect">
                <a:avLst/>
              </a:prstGeom>
              <a:noFill/>
              <a:ln w="9525">
                <a:noFill/>
                <a:miter lim="800000"/>
                <a:headEnd/>
                <a:tailEnd/>
              </a:ln>
            </p:spPr>
          </p:pic>
          <p:sp>
            <p:nvSpPr>
              <p:cNvPr id="5132" name="Rectangle 5"/>
              <p:cNvSpPr>
                <a:spLocks noChangeArrowheads="1"/>
              </p:cNvSpPr>
              <p:nvPr/>
            </p:nvSpPr>
            <p:spPr bwMode="auto">
              <a:xfrm>
                <a:off x="3642" y="731"/>
                <a:ext cx="1859" cy="295"/>
              </a:xfrm>
              <a:prstGeom prst="rect">
                <a:avLst/>
              </a:prstGeom>
              <a:solidFill>
                <a:schemeClr val="bg1"/>
              </a:solidFill>
              <a:ln w="9525">
                <a:solidFill>
                  <a:schemeClr val="bg1"/>
                </a:solidFill>
                <a:miter lim="800000"/>
                <a:headEnd/>
                <a:tailEnd/>
              </a:ln>
            </p:spPr>
            <p:txBody>
              <a:bodyPr wrap="none" anchor="ctr"/>
              <a:lstStyle/>
              <a:p>
                <a:endParaRPr lang="en-US"/>
              </a:p>
            </p:txBody>
          </p:sp>
        </p:grpSp>
        <p:sp>
          <p:nvSpPr>
            <p:cNvPr id="5130" name="Rectangle 6"/>
            <p:cNvSpPr>
              <a:spLocks noChangeArrowheads="1"/>
            </p:cNvSpPr>
            <p:nvPr/>
          </p:nvSpPr>
          <p:spPr bwMode="auto">
            <a:xfrm>
              <a:off x="3551" y="1684"/>
              <a:ext cx="771" cy="521"/>
            </a:xfrm>
            <a:prstGeom prst="rect">
              <a:avLst/>
            </a:prstGeom>
            <a:solidFill>
              <a:schemeClr val="bg1"/>
            </a:solidFill>
            <a:ln w="9525">
              <a:solidFill>
                <a:schemeClr val="bg1"/>
              </a:solidFill>
              <a:miter lim="800000"/>
              <a:headEnd/>
              <a:tailEnd/>
            </a:ln>
          </p:spPr>
          <p:txBody>
            <a:bodyPr wrap="none" anchor="ctr"/>
            <a:lstStyle/>
            <a:p>
              <a:endParaRPr lang="en-US"/>
            </a:p>
          </p:txBody>
        </p:sp>
      </p:grpSp>
      <p:sp>
        <p:nvSpPr>
          <p:cNvPr id="428039" name="Rectangle 7"/>
          <p:cNvSpPr>
            <a:spLocks noGrp="1" noChangeArrowheads="1"/>
          </p:cNvSpPr>
          <p:nvPr>
            <p:ph type="body" idx="1"/>
          </p:nvPr>
        </p:nvSpPr>
        <p:spPr>
          <a:xfrm>
            <a:off x="74888" y="1341264"/>
            <a:ext cx="8169520" cy="5472112"/>
          </a:xfrm>
        </p:spPr>
        <p:txBody>
          <a:bodyPr>
            <a:normAutofit fontScale="85000" lnSpcReduction="20000"/>
          </a:bodyPr>
          <a:lstStyle/>
          <a:p>
            <a:pPr marL="381000" indent="-381000" eaLnBrk="1" hangingPunct="1"/>
            <a:r>
              <a:rPr lang="en-US" dirty="0" smtClean="0"/>
              <a:t>Pervasive use of computers and sensors</a:t>
            </a:r>
          </a:p>
          <a:p>
            <a:pPr marL="381000" indent="-381000" eaLnBrk="1" hangingPunct="1"/>
            <a:r>
              <a:rPr lang="en-US" dirty="0" smtClean="0"/>
              <a:t>Increased ability to acquire/store/process data</a:t>
            </a:r>
          </a:p>
          <a:p>
            <a:pPr marL="381000" indent="-381000" eaLnBrk="1" hangingPunct="1">
              <a:buFont typeface="Wingdings" pitchFamily="2" charset="2"/>
              <a:buNone/>
            </a:pPr>
            <a:r>
              <a:rPr lang="en-US" dirty="0" smtClean="0">
                <a:latin typeface="Times New Roman" pitchFamily="18" charset="0"/>
                <a:cs typeface="Times New Roman" pitchFamily="18" charset="0"/>
              </a:rPr>
              <a:t>	→ </a:t>
            </a:r>
            <a:r>
              <a:rPr lang="en-US" dirty="0" smtClean="0"/>
              <a:t>Massive data collected everywhere</a:t>
            </a:r>
          </a:p>
          <a:p>
            <a:pPr marL="381000" indent="-381000" eaLnBrk="1" hangingPunct="1"/>
            <a:r>
              <a:rPr lang="en-US" dirty="0" smtClean="0"/>
              <a:t>Society increasingly “data driven”</a:t>
            </a:r>
          </a:p>
          <a:p>
            <a:pPr marL="381000" indent="-381000" eaLnBrk="1" hangingPunct="1">
              <a:buFont typeface="Wingdings" pitchFamily="2" charset="2"/>
              <a:buNone/>
            </a:pPr>
            <a:r>
              <a:rPr lang="en-US" dirty="0" smtClean="0">
                <a:latin typeface="Times New Roman" pitchFamily="18" charset="0"/>
                <a:cs typeface="Times New Roman" pitchFamily="18" charset="0"/>
              </a:rPr>
              <a:t>	→ </a:t>
            </a:r>
            <a:r>
              <a:rPr lang="en-US" dirty="0" smtClean="0"/>
              <a:t>Access/process </a:t>
            </a:r>
            <a:r>
              <a:rPr lang="en-US" dirty="0" smtClean="0">
                <a:solidFill>
                  <a:schemeClr val="tx2"/>
                </a:solidFill>
              </a:rPr>
              <a:t>data anywhere any time</a:t>
            </a:r>
            <a:endParaRPr lang="da-DK" dirty="0" smtClean="0">
              <a:solidFill>
                <a:schemeClr val="tx2"/>
              </a:solidFill>
            </a:endParaRPr>
          </a:p>
          <a:p>
            <a:pPr marL="381000" indent="-381000" eaLnBrk="1" hangingPunct="1">
              <a:buFont typeface="Wingdings" pitchFamily="2" charset="2"/>
              <a:buNone/>
            </a:pPr>
            <a:endParaRPr lang="da-DK" dirty="0" smtClean="0">
              <a:solidFill>
                <a:schemeClr val="tx2"/>
              </a:solidFill>
            </a:endParaRPr>
          </a:p>
          <a:p>
            <a:pPr marL="381000" indent="-381000" eaLnBrk="1" hangingPunct="1">
              <a:buFont typeface="Wingdings" pitchFamily="2" charset="2"/>
              <a:buNone/>
            </a:pPr>
            <a:r>
              <a:rPr lang="en-US" dirty="0" smtClean="0">
                <a:solidFill>
                  <a:srgbClr val="3737FF"/>
                </a:solidFill>
              </a:rPr>
              <a:t>Nature special issues</a:t>
            </a:r>
          </a:p>
          <a:p>
            <a:pPr marL="838200" lvl="1" indent="-381000" eaLnBrk="1" hangingPunct="1"/>
            <a:r>
              <a:rPr lang="en-US" dirty="0" smtClean="0"/>
              <a:t>2/06: “2020 – Future of computing”</a:t>
            </a:r>
          </a:p>
          <a:p>
            <a:pPr marL="838200" lvl="1" indent="-381000" eaLnBrk="1" hangingPunct="1"/>
            <a:r>
              <a:rPr lang="en-US" dirty="0" smtClean="0"/>
              <a:t>9/08: “BIG DATA</a:t>
            </a:r>
          </a:p>
          <a:p>
            <a:pPr marL="381000" indent="-381000" eaLnBrk="1" hangingPunct="1"/>
            <a:r>
              <a:rPr lang="en-US" dirty="0" smtClean="0">
                <a:solidFill>
                  <a:schemeClr val="tx2"/>
                </a:solidFill>
              </a:rPr>
              <a:t>Scientific data size growing exponentially,</a:t>
            </a:r>
          </a:p>
          <a:p>
            <a:pPr marL="381000" indent="-381000" eaLnBrk="1" hangingPunct="1">
              <a:buFont typeface="Wingdings" pitchFamily="2" charset="2"/>
              <a:buNone/>
            </a:pPr>
            <a:r>
              <a:rPr lang="en-US" dirty="0" smtClean="0">
                <a:solidFill>
                  <a:schemeClr val="tx2"/>
                </a:solidFill>
              </a:rPr>
              <a:t>	while quality and availability improving</a:t>
            </a:r>
            <a:endParaRPr lang="en-US" dirty="0" smtClean="0"/>
          </a:p>
          <a:p>
            <a:pPr marL="381000" indent="-381000" eaLnBrk="1" hangingPunct="1"/>
            <a:r>
              <a:rPr lang="en-US" dirty="0" smtClean="0"/>
              <a:t>Paradigm shift: </a:t>
            </a:r>
            <a:r>
              <a:rPr lang="en-US" i="1" dirty="0" smtClean="0"/>
              <a:t>Science will be about mining data</a:t>
            </a:r>
          </a:p>
          <a:p>
            <a:pPr marL="381000" indent="-381000" eaLnBrk="1" hangingPunct="1">
              <a:buFont typeface="Wingdings" pitchFamily="2" charset="2"/>
              <a:buNone/>
            </a:pPr>
            <a:r>
              <a:rPr lang="en-US" dirty="0" smtClean="0"/>
              <a:t>	→ Computer science paramount in all sciences</a:t>
            </a:r>
          </a:p>
        </p:txBody>
      </p:sp>
      <p:sp>
        <p:nvSpPr>
          <p:cNvPr id="5124" name="Rectangle 11"/>
          <p:cNvSpPr>
            <a:spLocks noGrp="1" noChangeArrowheads="1"/>
          </p:cNvSpPr>
          <p:nvPr>
            <p:ph type="title"/>
          </p:nvPr>
        </p:nvSpPr>
        <p:spPr>
          <a:noFill/>
        </p:spPr>
        <p:txBody>
          <a:bodyPr/>
          <a:lstStyle/>
          <a:p>
            <a:pPr eaLnBrk="1" hangingPunct="1"/>
            <a:r>
              <a:rPr lang="en-US" dirty="0" smtClean="0"/>
              <a:t>Massive Data</a:t>
            </a:r>
          </a:p>
        </p:txBody>
      </p:sp>
      <p:pic>
        <p:nvPicPr>
          <p:cNvPr id="428045" name="Picture 13" descr="nature"/>
          <p:cNvPicPr>
            <a:picLocks noChangeAspect="1" noChangeArrowheads="1"/>
          </p:cNvPicPr>
          <p:nvPr/>
        </p:nvPicPr>
        <p:blipFill>
          <a:blip r:embed="rId4" cstate="print"/>
          <a:srcRect/>
          <a:stretch>
            <a:fillRect/>
          </a:stretch>
        </p:blipFill>
        <p:spPr bwMode="auto">
          <a:xfrm>
            <a:off x="6719519" y="4054698"/>
            <a:ext cx="1079988" cy="1558925"/>
          </a:xfrm>
          <a:prstGeom prst="rect">
            <a:avLst/>
          </a:prstGeom>
          <a:noFill/>
          <a:ln w="9525">
            <a:noFill/>
            <a:miter lim="800000"/>
            <a:headEnd/>
            <a:tailEnd/>
          </a:ln>
        </p:spPr>
      </p:pic>
      <p:pic>
        <p:nvPicPr>
          <p:cNvPr id="428046" name="Picture 14"/>
          <p:cNvPicPr>
            <a:picLocks noChangeAspect="1" noChangeArrowheads="1"/>
          </p:cNvPicPr>
          <p:nvPr/>
        </p:nvPicPr>
        <p:blipFill>
          <a:blip r:embed="rId5" cstate="print"/>
          <a:srcRect/>
          <a:stretch>
            <a:fillRect/>
          </a:stretch>
        </p:blipFill>
        <p:spPr bwMode="auto">
          <a:xfrm>
            <a:off x="7866914" y="4076923"/>
            <a:ext cx="1097574" cy="1584325"/>
          </a:xfrm>
          <a:prstGeom prst="rect">
            <a:avLst/>
          </a:prstGeom>
          <a:noFill/>
          <a:ln w="9525" algn="ctr">
            <a:noFill/>
            <a:miter lim="800000"/>
            <a:headEnd/>
            <a:tailEnd/>
          </a:ln>
        </p:spPr>
      </p:pic>
      <p:pic>
        <p:nvPicPr>
          <p:cNvPr id="428047" name="Picture 15"/>
          <p:cNvPicPr>
            <a:picLocks noChangeAspect="1" noChangeArrowheads="1"/>
          </p:cNvPicPr>
          <p:nvPr/>
        </p:nvPicPr>
        <p:blipFill>
          <a:blip r:embed="rId6" cstate="print"/>
          <a:srcRect/>
          <a:stretch>
            <a:fillRect/>
          </a:stretch>
        </p:blipFill>
        <p:spPr bwMode="auto">
          <a:xfrm>
            <a:off x="7200958" y="4165624"/>
            <a:ext cx="1449266" cy="2071688"/>
          </a:xfrm>
          <a:prstGeom prst="rect">
            <a:avLst/>
          </a:prstGeom>
          <a:noFill/>
          <a:ln w="9525" algn="ctr">
            <a:noFill/>
            <a:miter lim="800000"/>
            <a:headEnd/>
            <a:tailEnd/>
          </a:ln>
        </p:spPr>
      </p:pic>
      <p:sp>
        <p:nvSpPr>
          <p:cNvPr id="12" name="TextBox 11"/>
          <p:cNvSpPr txBox="1">
            <a:spLocks noChangeArrowheads="1"/>
          </p:cNvSpPr>
          <p:nvPr/>
        </p:nvSpPr>
        <p:spPr bwMode="auto">
          <a:xfrm>
            <a:off x="35496" y="3796005"/>
            <a:ext cx="6840760" cy="2585323"/>
          </a:xfrm>
          <a:prstGeom prst="rect">
            <a:avLst/>
          </a:prstGeom>
          <a:noFill/>
          <a:ln w="9525">
            <a:noFill/>
            <a:miter lim="800000"/>
            <a:headEnd/>
            <a:tailEnd/>
          </a:ln>
        </p:spPr>
        <p:txBody>
          <a:bodyPr wrap="square">
            <a:spAutoFit/>
          </a:bodyPr>
          <a:lstStyle/>
          <a:p>
            <a:pPr>
              <a:buClr>
                <a:srgbClr val="C00000"/>
              </a:buClr>
            </a:pPr>
            <a:r>
              <a:rPr lang="en-US" sz="2700" dirty="0">
                <a:solidFill>
                  <a:srgbClr val="0033CC"/>
                </a:solidFill>
              </a:rPr>
              <a:t>Obviously not only in sciences:</a:t>
            </a:r>
          </a:p>
          <a:p>
            <a:pPr>
              <a:buClr>
                <a:srgbClr val="C00000"/>
              </a:buClr>
              <a:buFont typeface="Wingdings" pitchFamily="2" charset="2"/>
              <a:buChar char="§"/>
            </a:pPr>
            <a:r>
              <a:rPr lang="en-US" sz="2700" dirty="0"/>
              <a:t>  Economist 02/10:</a:t>
            </a:r>
          </a:p>
          <a:p>
            <a:pPr lvl="1">
              <a:buClr>
                <a:srgbClr val="C00000"/>
              </a:buClr>
              <a:buFont typeface="Wingdings" pitchFamily="2" charset="2"/>
              <a:buChar char="§"/>
            </a:pPr>
            <a:r>
              <a:rPr lang="en-US" sz="2700" dirty="0"/>
              <a:t>  From 150 Billion Gigabytes five years ago</a:t>
            </a:r>
          </a:p>
          <a:p>
            <a:pPr lvl="1">
              <a:buClr>
                <a:srgbClr val="C00000"/>
              </a:buClr>
            </a:pPr>
            <a:r>
              <a:rPr lang="en-US" sz="2700" dirty="0"/>
              <a:t>    to 1200 Billion today</a:t>
            </a:r>
          </a:p>
          <a:p>
            <a:pPr lvl="1">
              <a:buClr>
                <a:srgbClr val="C00000"/>
              </a:buClr>
              <a:buFont typeface="Wingdings" pitchFamily="2" charset="2"/>
              <a:buChar char="§"/>
            </a:pPr>
            <a:r>
              <a:rPr lang="en-US" sz="2700" dirty="0"/>
              <a:t>  Managing </a:t>
            </a:r>
            <a:r>
              <a:rPr lang="en-US" sz="2700" dirty="0" smtClean="0"/>
              <a:t>data deluge </a:t>
            </a:r>
            <a:r>
              <a:rPr lang="en-US" sz="2700" dirty="0"/>
              <a:t>difficult; doing </a:t>
            </a:r>
            <a:r>
              <a:rPr lang="en-US" sz="2700" dirty="0" smtClean="0"/>
              <a:t>so</a:t>
            </a:r>
            <a:endParaRPr lang="en-US" sz="2700" dirty="0"/>
          </a:p>
          <a:p>
            <a:pPr lvl="1">
              <a:buClr>
                <a:srgbClr val="C00000"/>
              </a:buClr>
            </a:pPr>
            <a:r>
              <a:rPr lang="en-US" sz="2700" dirty="0"/>
              <a:t>   </a:t>
            </a:r>
            <a:r>
              <a:rPr lang="en-US" sz="2700" dirty="0" smtClean="0"/>
              <a:t>will transform </a:t>
            </a:r>
            <a:r>
              <a:rPr lang="en-US" sz="2700" dirty="0"/>
              <a:t>business/public life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8039">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8039">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8039">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8039">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8039">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28039">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28039">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2804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280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28039">
                                            <p:txEl>
                                              <p:pRg st="6" end="6"/>
                                            </p:txEl>
                                          </p:spTgt>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428039">
                                            <p:txEl>
                                              <p:pRg st="7" end="7"/>
                                            </p:txEl>
                                          </p:spTgt>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428039">
                                            <p:txEl>
                                              <p:pRg st="8" end="8"/>
                                            </p:txEl>
                                          </p:spTgt>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428039">
                                            <p:txEl>
                                              <p:pRg st="9" end="9"/>
                                            </p:txEl>
                                          </p:spTgt>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428039">
                                            <p:txEl>
                                              <p:pRg st="10" end="10"/>
                                            </p:txEl>
                                          </p:spTgt>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428039">
                                            <p:txEl>
                                              <p:pRg st="11" end="11"/>
                                            </p:txEl>
                                          </p:spTgt>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28039">
                                            <p:txEl>
                                              <p:pRg st="12" end="12"/>
                                            </p:txEl>
                                          </p:spTgt>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428045"/>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428046"/>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42804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6" name="Rectangle 6"/>
          <p:cNvSpPr>
            <a:spLocks noGrp="1" noChangeArrowheads="1"/>
          </p:cNvSpPr>
          <p:nvPr>
            <p:ph type="title"/>
          </p:nvPr>
        </p:nvSpPr>
        <p:spPr/>
        <p:txBody>
          <a:bodyPr/>
          <a:lstStyle/>
          <a:p>
            <a:r>
              <a:rPr lang="en-US" dirty="0"/>
              <a:t>Example: Massive Terrain Data</a:t>
            </a:r>
          </a:p>
        </p:txBody>
      </p:sp>
      <p:sp>
        <p:nvSpPr>
          <p:cNvPr id="465927" name="Rectangle 7"/>
          <p:cNvSpPr>
            <a:spLocks noGrp="1" noChangeArrowheads="1"/>
          </p:cNvSpPr>
          <p:nvPr>
            <p:ph type="body" idx="1"/>
          </p:nvPr>
        </p:nvSpPr>
        <p:spPr>
          <a:xfrm>
            <a:off x="460074" y="1177962"/>
            <a:ext cx="8077200" cy="4953000"/>
          </a:xfrm>
        </p:spPr>
        <p:txBody>
          <a:bodyPr/>
          <a:lstStyle/>
          <a:p>
            <a:r>
              <a:rPr lang="en-US" dirty="0"/>
              <a:t>New technologies: Much easier/cheaper to collect detailed data</a:t>
            </a:r>
          </a:p>
          <a:p>
            <a:pPr lvl="1"/>
            <a:r>
              <a:rPr lang="en-US" dirty="0">
                <a:solidFill>
                  <a:srgbClr val="C00000"/>
                </a:solidFill>
              </a:rPr>
              <a:t>Previous</a:t>
            </a:r>
            <a:r>
              <a:rPr lang="en-US" dirty="0"/>
              <a:t> ‘manual’ or radar based methods</a:t>
            </a:r>
          </a:p>
          <a:p>
            <a:pPr lvl="2">
              <a:buFont typeface="Verdana" pitchFamily="34" charset="0"/>
              <a:buChar char="−"/>
            </a:pPr>
            <a:r>
              <a:rPr lang="en-US" dirty="0"/>
              <a:t>Often 30 meter between data points</a:t>
            </a:r>
          </a:p>
          <a:p>
            <a:pPr lvl="2">
              <a:buFont typeface="Verdana" pitchFamily="34" charset="0"/>
              <a:buChar char="−"/>
            </a:pPr>
            <a:r>
              <a:rPr lang="en-US" dirty="0"/>
              <a:t>Sometimes 10 meter data available</a:t>
            </a:r>
          </a:p>
          <a:p>
            <a:pPr lvl="1"/>
            <a:r>
              <a:rPr lang="en-US" dirty="0">
                <a:solidFill>
                  <a:srgbClr val="C00000"/>
                </a:solidFill>
              </a:rPr>
              <a:t>New</a:t>
            </a:r>
            <a:r>
              <a:rPr lang="en-US" dirty="0"/>
              <a:t> laser scanning methods (</a:t>
            </a:r>
            <a:r>
              <a:rPr lang="en-US" dirty="0">
                <a:solidFill>
                  <a:srgbClr val="0000FF"/>
                </a:solidFill>
              </a:rPr>
              <a:t>LIDAR</a:t>
            </a:r>
            <a:r>
              <a:rPr lang="en-US" dirty="0"/>
              <a:t>)</a:t>
            </a:r>
          </a:p>
          <a:p>
            <a:pPr lvl="2">
              <a:buFont typeface="Verdana" pitchFamily="34" charset="0"/>
              <a:buChar char="−"/>
            </a:pPr>
            <a:r>
              <a:rPr lang="en-US" dirty="0"/>
              <a:t>Less than 1 meter between data points</a:t>
            </a:r>
          </a:p>
          <a:p>
            <a:pPr lvl="2">
              <a:buFont typeface="Verdana" pitchFamily="34" charset="0"/>
              <a:buChar char="−"/>
            </a:pPr>
            <a:r>
              <a:rPr lang="en-US" dirty="0"/>
              <a:t>Centimeter accuracy (previous meter)</a:t>
            </a:r>
          </a:p>
          <a:p>
            <a:pPr lvl="1"/>
            <a:endParaRPr lang="en-US" dirty="0"/>
          </a:p>
          <a:p>
            <a:pPr lvl="1"/>
            <a:endParaRPr lang="en-US" dirty="0"/>
          </a:p>
          <a:p>
            <a:pPr lvl="1"/>
            <a:endParaRPr lang="en-US" dirty="0"/>
          </a:p>
        </p:txBody>
      </p:sp>
      <p:pic>
        <p:nvPicPr>
          <p:cNvPr id="465928" name="Picture 8" descr="lidar-beam"/>
          <p:cNvPicPr>
            <a:picLocks noChangeAspect="1" noChangeArrowheads="1"/>
          </p:cNvPicPr>
          <p:nvPr/>
        </p:nvPicPr>
        <p:blipFill>
          <a:blip r:embed="rId2" cstate="print"/>
          <a:srcRect/>
          <a:stretch>
            <a:fillRect/>
          </a:stretch>
        </p:blipFill>
        <p:spPr bwMode="auto">
          <a:xfrm>
            <a:off x="6876256" y="2833663"/>
            <a:ext cx="2025162" cy="2395537"/>
          </a:xfrm>
          <a:prstGeom prst="rect">
            <a:avLst/>
          </a:prstGeom>
          <a:noFill/>
        </p:spPr>
      </p:pic>
      <p:sp>
        <p:nvSpPr>
          <p:cNvPr id="465929" name="Text Box 9"/>
          <p:cNvSpPr txBox="1">
            <a:spLocks noChangeArrowheads="1"/>
          </p:cNvSpPr>
          <p:nvPr/>
        </p:nvSpPr>
        <p:spPr bwMode="auto">
          <a:xfrm>
            <a:off x="4321776" y="5613047"/>
            <a:ext cx="4642712" cy="1200329"/>
          </a:xfrm>
          <a:prstGeom prst="rect">
            <a:avLst/>
          </a:prstGeom>
          <a:noFill/>
          <a:ln w="9525">
            <a:noFill/>
            <a:miter lim="800000"/>
            <a:headEnd/>
            <a:tailEnd/>
          </a:ln>
          <a:effectLst/>
        </p:spPr>
        <p:txBody>
          <a:bodyPr wrap="square">
            <a:spAutoFit/>
          </a:bodyPr>
          <a:lstStyle/>
          <a:p>
            <a:pPr>
              <a:buClr>
                <a:srgbClr val="FF0000"/>
              </a:buClr>
            </a:pPr>
            <a:r>
              <a:rPr lang="en-US" i="0" dirty="0" smtClean="0">
                <a:solidFill>
                  <a:srgbClr val="C00000"/>
                </a:solidFill>
              </a:rPr>
              <a:t>Denmark</a:t>
            </a:r>
            <a:endParaRPr lang="en-US" i="0" u="sng" dirty="0">
              <a:solidFill>
                <a:srgbClr val="0000FF"/>
              </a:solidFill>
            </a:endParaRPr>
          </a:p>
          <a:p>
            <a:r>
              <a:rPr lang="en-US" i="0" dirty="0" smtClean="0">
                <a:sym typeface="Symbol" pitchFamily="18" charset="2"/>
              </a:rPr>
              <a:t>  ~</a:t>
            </a:r>
            <a:r>
              <a:rPr lang="en-US" i="0" dirty="0">
                <a:sym typeface="Symbol" pitchFamily="18" charset="2"/>
              </a:rPr>
              <a:t>2 million points at 30 meter (&lt;1GB)</a:t>
            </a:r>
          </a:p>
          <a:p>
            <a:r>
              <a:rPr lang="en-US" dirty="0" smtClean="0">
                <a:sym typeface="Symbol" pitchFamily="18" charset="2"/>
              </a:rPr>
              <a:t> </a:t>
            </a:r>
            <a:r>
              <a:rPr lang="en-US" i="0" dirty="0" smtClean="0">
                <a:sym typeface="Symbol" pitchFamily="18" charset="2"/>
              </a:rPr>
              <a:t> </a:t>
            </a:r>
            <a:r>
              <a:rPr lang="en-US" i="0" dirty="0">
                <a:sym typeface="Symbol" pitchFamily="18" charset="2"/>
              </a:rPr>
              <a:t>~18 billion points at 1 meter  (&gt;1TB)</a:t>
            </a:r>
          </a:p>
          <a:p>
            <a:pPr>
              <a:buClr>
                <a:srgbClr val="FF0000"/>
              </a:buClr>
              <a:buFontTx/>
              <a:buNone/>
            </a:pPr>
            <a:endParaRPr lang="en-US" i="0" dirty="0"/>
          </a:p>
        </p:txBody>
      </p:sp>
      <p:pic>
        <p:nvPicPr>
          <p:cNvPr id="465930" name="Picture 3" descr="DK"/>
          <p:cNvPicPr>
            <a:picLocks noChangeAspect="1" noChangeArrowheads="1"/>
          </p:cNvPicPr>
          <p:nvPr/>
        </p:nvPicPr>
        <p:blipFill>
          <a:blip r:embed="rId3" cstate="print">
            <a:clrChange>
              <a:clrFrom>
                <a:srgbClr val="73B2FF"/>
              </a:clrFrom>
              <a:clrTo>
                <a:srgbClr val="73B2FF">
                  <a:alpha val="0"/>
                </a:srgbClr>
              </a:clrTo>
            </a:clrChange>
          </a:blip>
          <a:srcRect/>
          <a:stretch>
            <a:fillRect/>
          </a:stretch>
        </p:blipFill>
        <p:spPr bwMode="auto">
          <a:xfrm rot="-975714">
            <a:off x="1069679" y="4896403"/>
            <a:ext cx="3075842" cy="21685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59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5930"/>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4659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929" grpId="0"/>
      <p:bldP spid="46592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85" name="Oval 13"/>
          <p:cNvSpPr>
            <a:spLocks noChangeArrowheads="1"/>
          </p:cNvSpPr>
          <p:nvPr/>
        </p:nvSpPr>
        <p:spPr bwMode="auto">
          <a:xfrm>
            <a:off x="4648200" y="3929063"/>
            <a:ext cx="4264025" cy="2419350"/>
          </a:xfrm>
          <a:prstGeom prst="ellipse">
            <a:avLst/>
          </a:prstGeom>
          <a:solidFill>
            <a:srgbClr val="CC00CC"/>
          </a:solidFill>
          <a:ln w="25400" algn="ctr">
            <a:noFill/>
            <a:round/>
            <a:headEnd/>
            <a:tailEnd/>
          </a:ln>
          <a:effectLst/>
        </p:spPr>
        <p:txBody>
          <a:bodyPr wrap="none" anchor="ctr"/>
          <a:lstStyle/>
          <a:p>
            <a:endParaRPr lang="en-US"/>
          </a:p>
        </p:txBody>
      </p:sp>
      <p:sp>
        <p:nvSpPr>
          <p:cNvPr id="361486" name="Oval 14"/>
          <p:cNvSpPr>
            <a:spLocks noChangeArrowheads="1"/>
          </p:cNvSpPr>
          <p:nvPr/>
        </p:nvSpPr>
        <p:spPr bwMode="auto">
          <a:xfrm>
            <a:off x="4686300" y="1355725"/>
            <a:ext cx="4264025" cy="2419350"/>
          </a:xfrm>
          <a:prstGeom prst="ellipse">
            <a:avLst/>
          </a:prstGeom>
          <a:solidFill>
            <a:srgbClr val="3366FF"/>
          </a:solidFill>
          <a:ln w="25400" algn="ctr">
            <a:noFill/>
            <a:round/>
            <a:headEnd/>
            <a:tailEnd/>
          </a:ln>
          <a:effectLst/>
        </p:spPr>
        <p:txBody>
          <a:bodyPr wrap="none" anchor="ctr"/>
          <a:lstStyle/>
          <a:p>
            <a:endParaRPr lang="en-US"/>
          </a:p>
        </p:txBody>
      </p:sp>
      <p:sp>
        <p:nvSpPr>
          <p:cNvPr id="361476" name="Oval 4"/>
          <p:cNvSpPr>
            <a:spLocks noChangeArrowheads="1"/>
          </p:cNvSpPr>
          <p:nvPr/>
        </p:nvSpPr>
        <p:spPr bwMode="auto">
          <a:xfrm>
            <a:off x="222250" y="3929063"/>
            <a:ext cx="4264025" cy="2419350"/>
          </a:xfrm>
          <a:prstGeom prst="ellipse">
            <a:avLst/>
          </a:prstGeom>
          <a:solidFill>
            <a:srgbClr val="D83A1F"/>
          </a:solidFill>
          <a:ln w="25400" algn="ctr">
            <a:noFill/>
            <a:round/>
            <a:headEnd/>
            <a:tailEnd/>
          </a:ln>
          <a:effectLst/>
        </p:spPr>
        <p:txBody>
          <a:bodyPr wrap="none" anchor="ctr"/>
          <a:lstStyle/>
          <a:p>
            <a:endParaRPr lang="en-US"/>
          </a:p>
        </p:txBody>
      </p:sp>
      <p:sp>
        <p:nvSpPr>
          <p:cNvPr id="361479" name="Text Box 7"/>
          <p:cNvSpPr txBox="1">
            <a:spLocks noChangeArrowheads="1"/>
          </p:cNvSpPr>
          <p:nvPr/>
        </p:nvSpPr>
        <p:spPr bwMode="auto">
          <a:xfrm>
            <a:off x="79375" y="4062413"/>
            <a:ext cx="4611688" cy="946150"/>
          </a:xfrm>
          <a:prstGeom prst="rect">
            <a:avLst/>
          </a:prstGeom>
          <a:noFill/>
          <a:ln w="63500" algn="ctr">
            <a:noFill/>
            <a:miter lim="800000"/>
            <a:headEnd/>
            <a:tailEnd/>
          </a:ln>
          <a:effectLst/>
        </p:spPr>
        <p:txBody>
          <a:bodyPr>
            <a:spAutoFit/>
          </a:bodyPr>
          <a:lstStyle/>
          <a:p>
            <a:pPr algn="ctr"/>
            <a:r>
              <a:rPr lang="en-US" sz="2800" b="1" dirty="0">
                <a:solidFill>
                  <a:schemeClr val="bg1"/>
                </a:solidFill>
              </a:rPr>
              <a:t>Cache </a:t>
            </a:r>
          </a:p>
          <a:p>
            <a:pPr algn="ctr"/>
            <a:r>
              <a:rPr lang="en-US" sz="2800" b="1" dirty="0">
                <a:solidFill>
                  <a:schemeClr val="bg1"/>
                </a:solidFill>
              </a:rPr>
              <a:t>Oblivious Algorithms</a:t>
            </a:r>
          </a:p>
        </p:txBody>
      </p:sp>
      <p:sp>
        <p:nvSpPr>
          <p:cNvPr id="361480" name="Text Box 8"/>
          <p:cNvSpPr txBox="1">
            <a:spLocks noChangeArrowheads="1"/>
          </p:cNvSpPr>
          <p:nvPr/>
        </p:nvSpPr>
        <p:spPr bwMode="auto">
          <a:xfrm>
            <a:off x="4725988" y="1508125"/>
            <a:ext cx="4186237" cy="946150"/>
          </a:xfrm>
          <a:prstGeom prst="rect">
            <a:avLst/>
          </a:prstGeom>
          <a:noFill/>
          <a:ln w="63500" algn="ctr">
            <a:noFill/>
            <a:miter lim="800000"/>
            <a:headEnd/>
            <a:tailEnd/>
          </a:ln>
          <a:effectLst/>
        </p:spPr>
        <p:txBody>
          <a:bodyPr>
            <a:spAutoFit/>
          </a:bodyPr>
          <a:lstStyle/>
          <a:p>
            <a:pPr algn="ctr"/>
            <a:r>
              <a:rPr lang="en-US" sz="2800" b="1">
                <a:solidFill>
                  <a:schemeClr val="bg1"/>
                </a:solidFill>
              </a:rPr>
              <a:t>Streaming </a:t>
            </a:r>
          </a:p>
          <a:p>
            <a:pPr algn="ctr"/>
            <a:r>
              <a:rPr lang="en-US" sz="2800" b="1">
                <a:solidFill>
                  <a:schemeClr val="bg1"/>
                </a:solidFill>
              </a:rPr>
              <a:t>Algorithms</a:t>
            </a:r>
          </a:p>
        </p:txBody>
      </p:sp>
      <p:sp>
        <p:nvSpPr>
          <p:cNvPr id="361481" name="Text Box 9"/>
          <p:cNvSpPr txBox="1">
            <a:spLocks noChangeArrowheads="1"/>
          </p:cNvSpPr>
          <p:nvPr/>
        </p:nvSpPr>
        <p:spPr bwMode="auto">
          <a:xfrm>
            <a:off x="4610100" y="4081463"/>
            <a:ext cx="4225925" cy="946150"/>
          </a:xfrm>
          <a:prstGeom prst="rect">
            <a:avLst/>
          </a:prstGeom>
          <a:noFill/>
          <a:ln w="63500" algn="ctr">
            <a:noFill/>
            <a:miter lim="800000"/>
            <a:headEnd/>
            <a:tailEnd/>
          </a:ln>
          <a:effectLst/>
        </p:spPr>
        <p:txBody>
          <a:bodyPr>
            <a:spAutoFit/>
          </a:bodyPr>
          <a:lstStyle/>
          <a:p>
            <a:pPr algn="ctr">
              <a:spcBef>
                <a:spcPct val="50000"/>
              </a:spcBef>
            </a:pPr>
            <a:r>
              <a:rPr lang="en-US" sz="2800" b="1">
                <a:solidFill>
                  <a:schemeClr val="bg1"/>
                </a:solidFill>
              </a:rPr>
              <a:t>Algorithm</a:t>
            </a:r>
          </a:p>
          <a:p>
            <a:pPr algn="ctr"/>
            <a:r>
              <a:rPr lang="en-US" sz="2800" b="1">
                <a:solidFill>
                  <a:schemeClr val="bg1"/>
                </a:solidFill>
              </a:rPr>
              <a:t> Engineering</a:t>
            </a:r>
          </a:p>
        </p:txBody>
      </p:sp>
      <p:sp>
        <p:nvSpPr>
          <p:cNvPr id="361482" name="Oval 10"/>
          <p:cNvSpPr>
            <a:spLocks noChangeArrowheads="1"/>
          </p:cNvSpPr>
          <p:nvPr/>
        </p:nvSpPr>
        <p:spPr bwMode="auto">
          <a:xfrm>
            <a:off x="260350" y="1355725"/>
            <a:ext cx="4264025" cy="2419350"/>
          </a:xfrm>
          <a:prstGeom prst="ellipse">
            <a:avLst/>
          </a:prstGeom>
          <a:solidFill>
            <a:srgbClr val="33CC33"/>
          </a:solidFill>
          <a:ln w="25400" algn="ctr">
            <a:noFill/>
            <a:round/>
            <a:headEnd/>
            <a:tailEnd/>
          </a:ln>
          <a:effectLst/>
        </p:spPr>
        <p:txBody>
          <a:bodyPr wrap="none" anchor="ctr"/>
          <a:lstStyle/>
          <a:p>
            <a:endParaRPr lang="en-US"/>
          </a:p>
        </p:txBody>
      </p:sp>
      <p:sp>
        <p:nvSpPr>
          <p:cNvPr id="361483" name="Text Box 11"/>
          <p:cNvSpPr txBox="1">
            <a:spLocks noChangeArrowheads="1"/>
          </p:cNvSpPr>
          <p:nvPr/>
        </p:nvSpPr>
        <p:spPr bwMode="auto">
          <a:xfrm>
            <a:off x="300038" y="1547813"/>
            <a:ext cx="4186237" cy="946150"/>
          </a:xfrm>
          <a:prstGeom prst="rect">
            <a:avLst/>
          </a:prstGeom>
          <a:noFill/>
          <a:ln w="63500" algn="ctr">
            <a:noFill/>
            <a:miter lim="800000"/>
            <a:headEnd/>
            <a:tailEnd/>
          </a:ln>
          <a:effectLst/>
        </p:spPr>
        <p:txBody>
          <a:bodyPr>
            <a:spAutoFit/>
          </a:bodyPr>
          <a:lstStyle/>
          <a:p>
            <a:pPr algn="ctr">
              <a:spcBef>
                <a:spcPct val="50000"/>
              </a:spcBef>
            </a:pPr>
            <a:r>
              <a:rPr lang="en-US" sz="2800" b="1">
                <a:solidFill>
                  <a:schemeClr val="bg1"/>
                </a:solidFill>
              </a:rPr>
              <a:t>I/O Efficient </a:t>
            </a:r>
          </a:p>
          <a:p>
            <a:pPr algn="ctr"/>
            <a:r>
              <a:rPr lang="en-US" sz="2800" b="1">
                <a:solidFill>
                  <a:schemeClr val="bg1"/>
                </a:solidFill>
              </a:rPr>
              <a:t>Algorithms</a:t>
            </a:r>
          </a:p>
        </p:txBody>
      </p:sp>
      <p:grpSp>
        <p:nvGrpSpPr>
          <p:cNvPr id="2" name="Group 35"/>
          <p:cNvGrpSpPr>
            <a:grpSpLocks/>
          </p:cNvGrpSpPr>
          <p:nvPr/>
        </p:nvGrpSpPr>
        <p:grpSpPr bwMode="auto">
          <a:xfrm>
            <a:off x="1652588" y="2698750"/>
            <a:ext cx="1612900" cy="884238"/>
            <a:chOff x="1017" y="1700"/>
            <a:chExt cx="1065" cy="653"/>
          </a:xfrm>
        </p:grpSpPr>
        <p:sp>
          <p:nvSpPr>
            <p:cNvPr id="361488" name="Freeform 16"/>
            <p:cNvSpPr>
              <a:spLocks/>
            </p:cNvSpPr>
            <p:nvPr/>
          </p:nvSpPr>
          <p:spPr bwMode="auto">
            <a:xfrm>
              <a:off x="1724" y="2056"/>
              <a:ext cx="358" cy="90"/>
            </a:xfrm>
            <a:custGeom>
              <a:avLst/>
              <a:gdLst/>
              <a:ahLst/>
              <a:cxnLst>
                <a:cxn ang="0">
                  <a:pos x="3299" y="479"/>
                </a:cxn>
                <a:cxn ang="0">
                  <a:pos x="3274" y="526"/>
                </a:cxn>
                <a:cxn ang="0">
                  <a:pos x="3232" y="570"/>
                </a:cxn>
                <a:cxn ang="0">
                  <a:pos x="3172" y="613"/>
                </a:cxn>
                <a:cxn ang="0">
                  <a:pos x="3096" y="655"/>
                </a:cxn>
                <a:cxn ang="0">
                  <a:pos x="3003" y="695"/>
                </a:cxn>
                <a:cxn ang="0">
                  <a:pos x="2896" y="731"/>
                </a:cxn>
                <a:cxn ang="0">
                  <a:pos x="2777" y="764"/>
                </a:cxn>
                <a:cxn ang="0">
                  <a:pos x="2642" y="794"/>
                </a:cxn>
                <a:cxn ang="0">
                  <a:pos x="2499" y="820"/>
                </a:cxn>
                <a:cxn ang="0">
                  <a:pos x="2346" y="840"/>
                </a:cxn>
                <a:cxn ang="0">
                  <a:pos x="2185" y="858"/>
                </a:cxn>
                <a:cxn ang="0">
                  <a:pos x="2017" y="870"/>
                </a:cxn>
                <a:cxn ang="0">
                  <a:pos x="1847" y="878"/>
                </a:cxn>
                <a:cxn ang="0">
                  <a:pos x="1674" y="881"/>
                </a:cxn>
                <a:cxn ang="0">
                  <a:pos x="1500" y="879"/>
                </a:cxn>
                <a:cxn ang="0">
                  <a:pos x="1329" y="872"/>
                </a:cxn>
                <a:cxn ang="0">
                  <a:pos x="1161" y="861"/>
                </a:cxn>
                <a:cxn ang="0">
                  <a:pos x="999" y="845"/>
                </a:cxn>
                <a:cxn ang="0">
                  <a:pos x="843" y="825"/>
                </a:cxn>
                <a:cxn ang="0">
                  <a:pos x="696" y="800"/>
                </a:cxn>
                <a:cxn ang="0">
                  <a:pos x="561" y="772"/>
                </a:cxn>
                <a:cxn ang="0">
                  <a:pos x="437" y="740"/>
                </a:cxn>
                <a:cxn ang="0">
                  <a:pos x="326" y="704"/>
                </a:cxn>
                <a:cxn ang="0">
                  <a:pos x="231" y="665"/>
                </a:cxn>
                <a:cxn ang="0">
                  <a:pos x="149" y="624"/>
                </a:cxn>
                <a:cxn ang="0">
                  <a:pos x="86" y="581"/>
                </a:cxn>
                <a:cxn ang="0">
                  <a:pos x="40" y="536"/>
                </a:cxn>
                <a:cxn ang="0">
                  <a:pos x="11" y="491"/>
                </a:cxn>
                <a:cxn ang="0">
                  <a:pos x="0" y="444"/>
                </a:cxn>
                <a:cxn ang="0">
                  <a:pos x="7" y="398"/>
                </a:cxn>
                <a:cxn ang="0">
                  <a:pos x="33" y="353"/>
                </a:cxn>
                <a:cxn ang="0">
                  <a:pos x="77" y="308"/>
                </a:cxn>
                <a:cxn ang="0">
                  <a:pos x="138" y="264"/>
                </a:cxn>
                <a:cxn ang="0">
                  <a:pos x="215" y="223"/>
                </a:cxn>
                <a:cxn ang="0">
                  <a:pos x="309" y="184"/>
                </a:cxn>
                <a:cxn ang="0">
                  <a:pos x="417" y="148"/>
                </a:cxn>
                <a:cxn ang="0">
                  <a:pos x="539" y="116"/>
                </a:cxn>
                <a:cxn ang="0">
                  <a:pos x="673" y="86"/>
                </a:cxn>
                <a:cxn ang="0">
                  <a:pos x="818" y="60"/>
                </a:cxn>
                <a:cxn ang="0">
                  <a:pos x="972" y="40"/>
                </a:cxn>
                <a:cxn ang="0">
                  <a:pos x="1133" y="23"/>
                </a:cxn>
                <a:cxn ang="0">
                  <a:pos x="1300" y="10"/>
                </a:cxn>
                <a:cxn ang="0">
                  <a:pos x="1472" y="2"/>
                </a:cxn>
                <a:cxn ang="0">
                  <a:pos x="1645" y="0"/>
                </a:cxn>
                <a:cxn ang="0">
                  <a:pos x="1819" y="2"/>
                </a:cxn>
                <a:cxn ang="0">
                  <a:pos x="1990" y="10"/>
                </a:cxn>
                <a:cxn ang="0">
                  <a:pos x="2158" y="22"/>
                </a:cxn>
                <a:cxn ang="0">
                  <a:pos x="2319" y="37"/>
                </a:cxn>
                <a:cxn ang="0">
                  <a:pos x="2474" y="59"/>
                </a:cxn>
                <a:cxn ang="0">
                  <a:pos x="2619" y="84"/>
                </a:cxn>
                <a:cxn ang="0">
                  <a:pos x="2755" y="113"/>
                </a:cxn>
                <a:cxn ang="0">
                  <a:pos x="2877" y="145"/>
                </a:cxn>
                <a:cxn ang="0">
                  <a:pos x="2987" y="182"/>
                </a:cxn>
                <a:cxn ang="0">
                  <a:pos x="3082" y="220"/>
                </a:cxn>
                <a:cxn ang="0">
                  <a:pos x="3161" y="261"/>
                </a:cxn>
                <a:cxn ang="0">
                  <a:pos x="3223" y="304"/>
                </a:cxn>
                <a:cxn ang="0">
                  <a:pos x="3268" y="349"/>
                </a:cxn>
                <a:cxn ang="0">
                  <a:pos x="3295" y="394"/>
                </a:cxn>
                <a:cxn ang="0">
                  <a:pos x="3304" y="441"/>
                </a:cxn>
              </a:cxnLst>
              <a:rect l="0" t="0" r="r" b="b"/>
              <a:pathLst>
                <a:path w="3304" h="881">
                  <a:moveTo>
                    <a:pt x="3304" y="441"/>
                  </a:moveTo>
                  <a:lnTo>
                    <a:pt x="3304" y="448"/>
                  </a:lnTo>
                  <a:lnTo>
                    <a:pt x="3304" y="456"/>
                  </a:lnTo>
                  <a:lnTo>
                    <a:pt x="3303" y="464"/>
                  </a:lnTo>
                  <a:lnTo>
                    <a:pt x="3300" y="472"/>
                  </a:lnTo>
                  <a:lnTo>
                    <a:pt x="3299" y="479"/>
                  </a:lnTo>
                  <a:lnTo>
                    <a:pt x="3295" y="487"/>
                  </a:lnTo>
                  <a:lnTo>
                    <a:pt x="3292" y="495"/>
                  </a:lnTo>
                  <a:lnTo>
                    <a:pt x="3288" y="502"/>
                  </a:lnTo>
                  <a:lnTo>
                    <a:pt x="3284" y="510"/>
                  </a:lnTo>
                  <a:lnTo>
                    <a:pt x="3279" y="518"/>
                  </a:lnTo>
                  <a:lnTo>
                    <a:pt x="3274" y="526"/>
                  </a:lnTo>
                  <a:lnTo>
                    <a:pt x="3268" y="532"/>
                  </a:lnTo>
                  <a:lnTo>
                    <a:pt x="3261" y="540"/>
                  </a:lnTo>
                  <a:lnTo>
                    <a:pt x="3255" y="548"/>
                  </a:lnTo>
                  <a:lnTo>
                    <a:pt x="3248" y="555"/>
                  </a:lnTo>
                  <a:lnTo>
                    <a:pt x="3239" y="563"/>
                  </a:lnTo>
                  <a:lnTo>
                    <a:pt x="3232" y="570"/>
                  </a:lnTo>
                  <a:lnTo>
                    <a:pt x="3223" y="577"/>
                  </a:lnTo>
                  <a:lnTo>
                    <a:pt x="3214" y="585"/>
                  </a:lnTo>
                  <a:lnTo>
                    <a:pt x="3205" y="591"/>
                  </a:lnTo>
                  <a:lnTo>
                    <a:pt x="3194" y="599"/>
                  </a:lnTo>
                  <a:lnTo>
                    <a:pt x="3184" y="606"/>
                  </a:lnTo>
                  <a:lnTo>
                    <a:pt x="3172" y="613"/>
                  </a:lnTo>
                  <a:lnTo>
                    <a:pt x="3161" y="620"/>
                  </a:lnTo>
                  <a:lnTo>
                    <a:pt x="3149" y="628"/>
                  </a:lnTo>
                  <a:lnTo>
                    <a:pt x="3136" y="634"/>
                  </a:lnTo>
                  <a:lnTo>
                    <a:pt x="3123" y="642"/>
                  </a:lnTo>
                  <a:lnTo>
                    <a:pt x="3110" y="648"/>
                  </a:lnTo>
                  <a:lnTo>
                    <a:pt x="3096" y="655"/>
                  </a:lnTo>
                  <a:lnTo>
                    <a:pt x="3082" y="661"/>
                  </a:lnTo>
                  <a:lnTo>
                    <a:pt x="3067" y="669"/>
                  </a:lnTo>
                  <a:lnTo>
                    <a:pt x="3052" y="675"/>
                  </a:lnTo>
                  <a:lnTo>
                    <a:pt x="3037" y="682"/>
                  </a:lnTo>
                  <a:lnTo>
                    <a:pt x="3020" y="688"/>
                  </a:lnTo>
                  <a:lnTo>
                    <a:pt x="3003" y="695"/>
                  </a:lnTo>
                  <a:lnTo>
                    <a:pt x="2987" y="700"/>
                  </a:lnTo>
                  <a:lnTo>
                    <a:pt x="2970" y="706"/>
                  </a:lnTo>
                  <a:lnTo>
                    <a:pt x="2952" y="713"/>
                  </a:lnTo>
                  <a:lnTo>
                    <a:pt x="2934" y="719"/>
                  </a:lnTo>
                  <a:lnTo>
                    <a:pt x="2916" y="724"/>
                  </a:lnTo>
                  <a:lnTo>
                    <a:pt x="2896" y="731"/>
                  </a:lnTo>
                  <a:lnTo>
                    <a:pt x="2877" y="736"/>
                  </a:lnTo>
                  <a:lnTo>
                    <a:pt x="2858" y="742"/>
                  </a:lnTo>
                  <a:lnTo>
                    <a:pt x="2838" y="747"/>
                  </a:lnTo>
                  <a:lnTo>
                    <a:pt x="2818" y="753"/>
                  </a:lnTo>
                  <a:lnTo>
                    <a:pt x="2797" y="758"/>
                  </a:lnTo>
                  <a:lnTo>
                    <a:pt x="2777" y="764"/>
                  </a:lnTo>
                  <a:lnTo>
                    <a:pt x="2755" y="769"/>
                  </a:lnTo>
                  <a:lnTo>
                    <a:pt x="2733" y="774"/>
                  </a:lnTo>
                  <a:lnTo>
                    <a:pt x="2711" y="778"/>
                  </a:lnTo>
                  <a:lnTo>
                    <a:pt x="2689" y="784"/>
                  </a:lnTo>
                  <a:lnTo>
                    <a:pt x="2666" y="789"/>
                  </a:lnTo>
                  <a:lnTo>
                    <a:pt x="2642" y="794"/>
                  </a:lnTo>
                  <a:lnTo>
                    <a:pt x="2619" y="798"/>
                  </a:lnTo>
                  <a:lnTo>
                    <a:pt x="2596" y="803"/>
                  </a:lnTo>
                  <a:lnTo>
                    <a:pt x="2573" y="807"/>
                  </a:lnTo>
                  <a:lnTo>
                    <a:pt x="2548" y="811"/>
                  </a:lnTo>
                  <a:lnTo>
                    <a:pt x="2524" y="814"/>
                  </a:lnTo>
                  <a:lnTo>
                    <a:pt x="2499" y="820"/>
                  </a:lnTo>
                  <a:lnTo>
                    <a:pt x="2474" y="823"/>
                  </a:lnTo>
                  <a:lnTo>
                    <a:pt x="2449" y="826"/>
                  </a:lnTo>
                  <a:lnTo>
                    <a:pt x="2423" y="830"/>
                  </a:lnTo>
                  <a:lnTo>
                    <a:pt x="2398" y="834"/>
                  </a:lnTo>
                  <a:lnTo>
                    <a:pt x="2372" y="838"/>
                  </a:lnTo>
                  <a:lnTo>
                    <a:pt x="2346" y="840"/>
                  </a:lnTo>
                  <a:lnTo>
                    <a:pt x="2319" y="844"/>
                  </a:lnTo>
                  <a:lnTo>
                    <a:pt x="2293" y="847"/>
                  </a:lnTo>
                  <a:lnTo>
                    <a:pt x="2266" y="849"/>
                  </a:lnTo>
                  <a:lnTo>
                    <a:pt x="2239" y="853"/>
                  </a:lnTo>
                  <a:lnTo>
                    <a:pt x="2212" y="856"/>
                  </a:lnTo>
                  <a:lnTo>
                    <a:pt x="2185" y="858"/>
                  </a:lnTo>
                  <a:lnTo>
                    <a:pt x="2158" y="860"/>
                  </a:lnTo>
                  <a:lnTo>
                    <a:pt x="2129" y="862"/>
                  </a:lnTo>
                  <a:lnTo>
                    <a:pt x="2102" y="865"/>
                  </a:lnTo>
                  <a:lnTo>
                    <a:pt x="2074" y="867"/>
                  </a:lnTo>
                  <a:lnTo>
                    <a:pt x="2046" y="869"/>
                  </a:lnTo>
                  <a:lnTo>
                    <a:pt x="2017" y="870"/>
                  </a:lnTo>
                  <a:lnTo>
                    <a:pt x="1990" y="872"/>
                  </a:lnTo>
                  <a:lnTo>
                    <a:pt x="1962" y="874"/>
                  </a:lnTo>
                  <a:lnTo>
                    <a:pt x="1933" y="875"/>
                  </a:lnTo>
                  <a:lnTo>
                    <a:pt x="1904" y="876"/>
                  </a:lnTo>
                  <a:lnTo>
                    <a:pt x="1875" y="878"/>
                  </a:lnTo>
                  <a:lnTo>
                    <a:pt x="1847" y="878"/>
                  </a:lnTo>
                  <a:lnTo>
                    <a:pt x="1819" y="879"/>
                  </a:lnTo>
                  <a:lnTo>
                    <a:pt x="1789" y="880"/>
                  </a:lnTo>
                  <a:lnTo>
                    <a:pt x="1761" y="880"/>
                  </a:lnTo>
                  <a:lnTo>
                    <a:pt x="1732" y="880"/>
                  </a:lnTo>
                  <a:lnTo>
                    <a:pt x="1703" y="881"/>
                  </a:lnTo>
                  <a:lnTo>
                    <a:pt x="1674" y="881"/>
                  </a:lnTo>
                  <a:lnTo>
                    <a:pt x="1645" y="881"/>
                  </a:lnTo>
                  <a:lnTo>
                    <a:pt x="1616" y="881"/>
                  </a:lnTo>
                  <a:lnTo>
                    <a:pt x="1587" y="881"/>
                  </a:lnTo>
                  <a:lnTo>
                    <a:pt x="1558" y="880"/>
                  </a:lnTo>
                  <a:lnTo>
                    <a:pt x="1530" y="880"/>
                  </a:lnTo>
                  <a:lnTo>
                    <a:pt x="1500" y="879"/>
                  </a:lnTo>
                  <a:lnTo>
                    <a:pt x="1472" y="879"/>
                  </a:lnTo>
                  <a:lnTo>
                    <a:pt x="1444" y="878"/>
                  </a:lnTo>
                  <a:lnTo>
                    <a:pt x="1414" y="876"/>
                  </a:lnTo>
                  <a:lnTo>
                    <a:pt x="1386" y="875"/>
                  </a:lnTo>
                  <a:lnTo>
                    <a:pt x="1357" y="874"/>
                  </a:lnTo>
                  <a:lnTo>
                    <a:pt x="1329" y="872"/>
                  </a:lnTo>
                  <a:lnTo>
                    <a:pt x="1300" y="871"/>
                  </a:lnTo>
                  <a:lnTo>
                    <a:pt x="1272" y="870"/>
                  </a:lnTo>
                  <a:lnTo>
                    <a:pt x="1245" y="867"/>
                  </a:lnTo>
                  <a:lnTo>
                    <a:pt x="1217" y="866"/>
                  </a:lnTo>
                  <a:lnTo>
                    <a:pt x="1188" y="863"/>
                  </a:lnTo>
                  <a:lnTo>
                    <a:pt x="1161" y="861"/>
                  </a:lnTo>
                  <a:lnTo>
                    <a:pt x="1133" y="860"/>
                  </a:lnTo>
                  <a:lnTo>
                    <a:pt x="1106" y="857"/>
                  </a:lnTo>
                  <a:lnTo>
                    <a:pt x="1079" y="854"/>
                  </a:lnTo>
                  <a:lnTo>
                    <a:pt x="1052" y="851"/>
                  </a:lnTo>
                  <a:lnTo>
                    <a:pt x="1025" y="848"/>
                  </a:lnTo>
                  <a:lnTo>
                    <a:pt x="999" y="845"/>
                  </a:lnTo>
                  <a:lnTo>
                    <a:pt x="972" y="843"/>
                  </a:lnTo>
                  <a:lnTo>
                    <a:pt x="946" y="839"/>
                  </a:lnTo>
                  <a:lnTo>
                    <a:pt x="920" y="835"/>
                  </a:lnTo>
                  <a:lnTo>
                    <a:pt x="894" y="832"/>
                  </a:lnTo>
                  <a:lnTo>
                    <a:pt x="869" y="829"/>
                  </a:lnTo>
                  <a:lnTo>
                    <a:pt x="843" y="825"/>
                  </a:lnTo>
                  <a:lnTo>
                    <a:pt x="818" y="821"/>
                  </a:lnTo>
                  <a:lnTo>
                    <a:pt x="793" y="817"/>
                  </a:lnTo>
                  <a:lnTo>
                    <a:pt x="768" y="813"/>
                  </a:lnTo>
                  <a:lnTo>
                    <a:pt x="745" y="809"/>
                  </a:lnTo>
                  <a:lnTo>
                    <a:pt x="720" y="804"/>
                  </a:lnTo>
                  <a:lnTo>
                    <a:pt x="696" y="800"/>
                  </a:lnTo>
                  <a:lnTo>
                    <a:pt x="673" y="795"/>
                  </a:lnTo>
                  <a:lnTo>
                    <a:pt x="649" y="791"/>
                  </a:lnTo>
                  <a:lnTo>
                    <a:pt x="628" y="786"/>
                  </a:lnTo>
                  <a:lnTo>
                    <a:pt x="604" y="781"/>
                  </a:lnTo>
                  <a:lnTo>
                    <a:pt x="582" y="777"/>
                  </a:lnTo>
                  <a:lnTo>
                    <a:pt x="561" y="772"/>
                  </a:lnTo>
                  <a:lnTo>
                    <a:pt x="539" y="767"/>
                  </a:lnTo>
                  <a:lnTo>
                    <a:pt x="518" y="762"/>
                  </a:lnTo>
                  <a:lnTo>
                    <a:pt x="497" y="755"/>
                  </a:lnTo>
                  <a:lnTo>
                    <a:pt x="477" y="750"/>
                  </a:lnTo>
                  <a:lnTo>
                    <a:pt x="456" y="745"/>
                  </a:lnTo>
                  <a:lnTo>
                    <a:pt x="437" y="740"/>
                  </a:lnTo>
                  <a:lnTo>
                    <a:pt x="417" y="733"/>
                  </a:lnTo>
                  <a:lnTo>
                    <a:pt x="398" y="728"/>
                  </a:lnTo>
                  <a:lnTo>
                    <a:pt x="380" y="722"/>
                  </a:lnTo>
                  <a:lnTo>
                    <a:pt x="361" y="715"/>
                  </a:lnTo>
                  <a:lnTo>
                    <a:pt x="344" y="710"/>
                  </a:lnTo>
                  <a:lnTo>
                    <a:pt x="326" y="704"/>
                  </a:lnTo>
                  <a:lnTo>
                    <a:pt x="309" y="697"/>
                  </a:lnTo>
                  <a:lnTo>
                    <a:pt x="292" y="691"/>
                  </a:lnTo>
                  <a:lnTo>
                    <a:pt x="276" y="684"/>
                  </a:lnTo>
                  <a:lnTo>
                    <a:pt x="260" y="678"/>
                  </a:lnTo>
                  <a:lnTo>
                    <a:pt x="245" y="671"/>
                  </a:lnTo>
                  <a:lnTo>
                    <a:pt x="231" y="665"/>
                  </a:lnTo>
                  <a:lnTo>
                    <a:pt x="215" y="658"/>
                  </a:lnTo>
                  <a:lnTo>
                    <a:pt x="202" y="652"/>
                  </a:lnTo>
                  <a:lnTo>
                    <a:pt x="188" y="644"/>
                  </a:lnTo>
                  <a:lnTo>
                    <a:pt x="175" y="638"/>
                  </a:lnTo>
                  <a:lnTo>
                    <a:pt x="162" y="631"/>
                  </a:lnTo>
                  <a:lnTo>
                    <a:pt x="149" y="624"/>
                  </a:lnTo>
                  <a:lnTo>
                    <a:pt x="138" y="617"/>
                  </a:lnTo>
                  <a:lnTo>
                    <a:pt x="126" y="609"/>
                  </a:lnTo>
                  <a:lnTo>
                    <a:pt x="116" y="603"/>
                  </a:lnTo>
                  <a:lnTo>
                    <a:pt x="105" y="595"/>
                  </a:lnTo>
                  <a:lnTo>
                    <a:pt x="95" y="588"/>
                  </a:lnTo>
                  <a:lnTo>
                    <a:pt x="86" y="581"/>
                  </a:lnTo>
                  <a:lnTo>
                    <a:pt x="77" y="573"/>
                  </a:lnTo>
                  <a:lnTo>
                    <a:pt x="68" y="566"/>
                  </a:lnTo>
                  <a:lnTo>
                    <a:pt x="60" y="559"/>
                  </a:lnTo>
                  <a:lnTo>
                    <a:pt x="53" y="551"/>
                  </a:lnTo>
                  <a:lnTo>
                    <a:pt x="46" y="544"/>
                  </a:lnTo>
                  <a:lnTo>
                    <a:pt x="40" y="536"/>
                  </a:lnTo>
                  <a:lnTo>
                    <a:pt x="33" y="528"/>
                  </a:lnTo>
                  <a:lnTo>
                    <a:pt x="28" y="522"/>
                  </a:lnTo>
                  <a:lnTo>
                    <a:pt x="23" y="514"/>
                  </a:lnTo>
                  <a:lnTo>
                    <a:pt x="19" y="506"/>
                  </a:lnTo>
                  <a:lnTo>
                    <a:pt x="14" y="499"/>
                  </a:lnTo>
                  <a:lnTo>
                    <a:pt x="11" y="491"/>
                  </a:lnTo>
                  <a:lnTo>
                    <a:pt x="7" y="483"/>
                  </a:lnTo>
                  <a:lnTo>
                    <a:pt x="5" y="475"/>
                  </a:lnTo>
                  <a:lnTo>
                    <a:pt x="4" y="468"/>
                  </a:lnTo>
                  <a:lnTo>
                    <a:pt x="2" y="460"/>
                  </a:lnTo>
                  <a:lnTo>
                    <a:pt x="1" y="452"/>
                  </a:lnTo>
                  <a:lnTo>
                    <a:pt x="0" y="444"/>
                  </a:lnTo>
                  <a:lnTo>
                    <a:pt x="0" y="437"/>
                  </a:lnTo>
                  <a:lnTo>
                    <a:pt x="1" y="429"/>
                  </a:lnTo>
                  <a:lnTo>
                    <a:pt x="2" y="421"/>
                  </a:lnTo>
                  <a:lnTo>
                    <a:pt x="4" y="414"/>
                  </a:lnTo>
                  <a:lnTo>
                    <a:pt x="5" y="406"/>
                  </a:lnTo>
                  <a:lnTo>
                    <a:pt x="7" y="398"/>
                  </a:lnTo>
                  <a:lnTo>
                    <a:pt x="11" y="390"/>
                  </a:lnTo>
                  <a:lnTo>
                    <a:pt x="14" y="383"/>
                  </a:lnTo>
                  <a:lnTo>
                    <a:pt x="19" y="375"/>
                  </a:lnTo>
                  <a:lnTo>
                    <a:pt x="23" y="368"/>
                  </a:lnTo>
                  <a:lnTo>
                    <a:pt x="28" y="361"/>
                  </a:lnTo>
                  <a:lnTo>
                    <a:pt x="33" y="353"/>
                  </a:lnTo>
                  <a:lnTo>
                    <a:pt x="40" y="345"/>
                  </a:lnTo>
                  <a:lnTo>
                    <a:pt x="46" y="337"/>
                  </a:lnTo>
                  <a:lnTo>
                    <a:pt x="53" y="330"/>
                  </a:lnTo>
                  <a:lnTo>
                    <a:pt x="60" y="323"/>
                  </a:lnTo>
                  <a:lnTo>
                    <a:pt x="68" y="316"/>
                  </a:lnTo>
                  <a:lnTo>
                    <a:pt x="77" y="308"/>
                  </a:lnTo>
                  <a:lnTo>
                    <a:pt x="86" y="300"/>
                  </a:lnTo>
                  <a:lnTo>
                    <a:pt x="95" y="294"/>
                  </a:lnTo>
                  <a:lnTo>
                    <a:pt x="105" y="286"/>
                  </a:lnTo>
                  <a:lnTo>
                    <a:pt x="116" y="279"/>
                  </a:lnTo>
                  <a:lnTo>
                    <a:pt x="126" y="272"/>
                  </a:lnTo>
                  <a:lnTo>
                    <a:pt x="138" y="264"/>
                  </a:lnTo>
                  <a:lnTo>
                    <a:pt x="149" y="258"/>
                  </a:lnTo>
                  <a:lnTo>
                    <a:pt x="162" y="251"/>
                  </a:lnTo>
                  <a:lnTo>
                    <a:pt x="175" y="243"/>
                  </a:lnTo>
                  <a:lnTo>
                    <a:pt x="188" y="237"/>
                  </a:lnTo>
                  <a:lnTo>
                    <a:pt x="202" y="230"/>
                  </a:lnTo>
                  <a:lnTo>
                    <a:pt x="215" y="223"/>
                  </a:lnTo>
                  <a:lnTo>
                    <a:pt x="231" y="216"/>
                  </a:lnTo>
                  <a:lnTo>
                    <a:pt x="245" y="210"/>
                  </a:lnTo>
                  <a:lnTo>
                    <a:pt x="260" y="203"/>
                  </a:lnTo>
                  <a:lnTo>
                    <a:pt x="276" y="197"/>
                  </a:lnTo>
                  <a:lnTo>
                    <a:pt x="292" y="191"/>
                  </a:lnTo>
                  <a:lnTo>
                    <a:pt x="309" y="184"/>
                  </a:lnTo>
                  <a:lnTo>
                    <a:pt x="326" y="178"/>
                  </a:lnTo>
                  <a:lnTo>
                    <a:pt x="344" y="172"/>
                  </a:lnTo>
                  <a:lnTo>
                    <a:pt x="361" y="166"/>
                  </a:lnTo>
                  <a:lnTo>
                    <a:pt x="380" y="160"/>
                  </a:lnTo>
                  <a:lnTo>
                    <a:pt x="398" y="154"/>
                  </a:lnTo>
                  <a:lnTo>
                    <a:pt x="417" y="148"/>
                  </a:lnTo>
                  <a:lnTo>
                    <a:pt x="437" y="143"/>
                  </a:lnTo>
                  <a:lnTo>
                    <a:pt x="456" y="136"/>
                  </a:lnTo>
                  <a:lnTo>
                    <a:pt x="477" y="131"/>
                  </a:lnTo>
                  <a:lnTo>
                    <a:pt x="497" y="126"/>
                  </a:lnTo>
                  <a:lnTo>
                    <a:pt x="518" y="121"/>
                  </a:lnTo>
                  <a:lnTo>
                    <a:pt x="539" y="116"/>
                  </a:lnTo>
                  <a:lnTo>
                    <a:pt x="561" y="111"/>
                  </a:lnTo>
                  <a:lnTo>
                    <a:pt x="582" y="105"/>
                  </a:lnTo>
                  <a:lnTo>
                    <a:pt x="604" y="100"/>
                  </a:lnTo>
                  <a:lnTo>
                    <a:pt x="628" y="95"/>
                  </a:lnTo>
                  <a:lnTo>
                    <a:pt x="649" y="90"/>
                  </a:lnTo>
                  <a:lnTo>
                    <a:pt x="673" y="86"/>
                  </a:lnTo>
                  <a:lnTo>
                    <a:pt x="696" y="81"/>
                  </a:lnTo>
                  <a:lnTo>
                    <a:pt x="720" y="77"/>
                  </a:lnTo>
                  <a:lnTo>
                    <a:pt x="745" y="73"/>
                  </a:lnTo>
                  <a:lnTo>
                    <a:pt x="768" y="68"/>
                  </a:lnTo>
                  <a:lnTo>
                    <a:pt x="793" y="64"/>
                  </a:lnTo>
                  <a:lnTo>
                    <a:pt x="818" y="60"/>
                  </a:lnTo>
                  <a:lnTo>
                    <a:pt x="843" y="56"/>
                  </a:lnTo>
                  <a:lnTo>
                    <a:pt x="869" y="53"/>
                  </a:lnTo>
                  <a:lnTo>
                    <a:pt x="894" y="50"/>
                  </a:lnTo>
                  <a:lnTo>
                    <a:pt x="920" y="46"/>
                  </a:lnTo>
                  <a:lnTo>
                    <a:pt x="946" y="42"/>
                  </a:lnTo>
                  <a:lnTo>
                    <a:pt x="972" y="40"/>
                  </a:lnTo>
                  <a:lnTo>
                    <a:pt x="999" y="36"/>
                  </a:lnTo>
                  <a:lnTo>
                    <a:pt x="1025" y="33"/>
                  </a:lnTo>
                  <a:lnTo>
                    <a:pt x="1052" y="31"/>
                  </a:lnTo>
                  <a:lnTo>
                    <a:pt x="1079" y="28"/>
                  </a:lnTo>
                  <a:lnTo>
                    <a:pt x="1106" y="26"/>
                  </a:lnTo>
                  <a:lnTo>
                    <a:pt x="1133" y="23"/>
                  </a:lnTo>
                  <a:lnTo>
                    <a:pt x="1161" y="20"/>
                  </a:lnTo>
                  <a:lnTo>
                    <a:pt x="1188" y="18"/>
                  </a:lnTo>
                  <a:lnTo>
                    <a:pt x="1217" y="15"/>
                  </a:lnTo>
                  <a:lnTo>
                    <a:pt x="1245" y="14"/>
                  </a:lnTo>
                  <a:lnTo>
                    <a:pt x="1272" y="13"/>
                  </a:lnTo>
                  <a:lnTo>
                    <a:pt x="1300" y="10"/>
                  </a:lnTo>
                  <a:lnTo>
                    <a:pt x="1329" y="9"/>
                  </a:lnTo>
                  <a:lnTo>
                    <a:pt x="1357" y="7"/>
                  </a:lnTo>
                  <a:lnTo>
                    <a:pt x="1386" y="6"/>
                  </a:lnTo>
                  <a:lnTo>
                    <a:pt x="1414" y="5"/>
                  </a:lnTo>
                  <a:lnTo>
                    <a:pt x="1444" y="4"/>
                  </a:lnTo>
                  <a:lnTo>
                    <a:pt x="1472" y="2"/>
                  </a:lnTo>
                  <a:lnTo>
                    <a:pt x="1500" y="2"/>
                  </a:lnTo>
                  <a:lnTo>
                    <a:pt x="1530" y="1"/>
                  </a:lnTo>
                  <a:lnTo>
                    <a:pt x="1558" y="1"/>
                  </a:lnTo>
                  <a:lnTo>
                    <a:pt x="1587" y="1"/>
                  </a:lnTo>
                  <a:lnTo>
                    <a:pt x="1616" y="0"/>
                  </a:lnTo>
                  <a:lnTo>
                    <a:pt x="1645" y="0"/>
                  </a:lnTo>
                  <a:lnTo>
                    <a:pt x="1674" y="0"/>
                  </a:lnTo>
                  <a:lnTo>
                    <a:pt x="1703" y="1"/>
                  </a:lnTo>
                  <a:lnTo>
                    <a:pt x="1732" y="1"/>
                  </a:lnTo>
                  <a:lnTo>
                    <a:pt x="1761" y="1"/>
                  </a:lnTo>
                  <a:lnTo>
                    <a:pt x="1789" y="2"/>
                  </a:lnTo>
                  <a:lnTo>
                    <a:pt x="1819" y="2"/>
                  </a:lnTo>
                  <a:lnTo>
                    <a:pt x="1847" y="4"/>
                  </a:lnTo>
                  <a:lnTo>
                    <a:pt x="1875" y="5"/>
                  </a:lnTo>
                  <a:lnTo>
                    <a:pt x="1904" y="5"/>
                  </a:lnTo>
                  <a:lnTo>
                    <a:pt x="1933" y="6"/>
                  </a:lnTo>
                  <a:lnTo>
                    <a:pt x="1962" y="7"/>
                  </a:lnTo>
                  <a:lnTo>
                    <a:pt x="1990" y="10"/>
                  </a:lnTo>
                  <a:lnTo>
                    <a:pt x="2017" y="11"/>
                  </a:lnTo>
                  <a:lnTo>
                    <a:pt x="2046" y="13"/>
                  </a:lnTo>
                  <a:lnTo>
                    <a:pt x="2074" y="15"/>
                  </a:lnTo>
                  <a:lnTo>
                    <a:pt x="2102" y="17"/>
                  </a:lnTo>
                  <a:lnTo>
                    <a:pt x="2129" y="19"/>
                  </a:lnTo>
                  <a:lnTo>
                    <a:pt x="2158" y="22"/>
                  </a:lnTo>
                  <a:lnTo>
                    <a:pt x="2185" y="24"/>
                  </a:lnTo>
                  <a:lnTo>
                    <a:pt x="2212" y="27"/>
                  </a:lnTo>
                  <a:lnTo>
                    <a:pt x="2239" y="29"/>
                  </a:lnTo>
                  <a:lnTo>
                    <a:pt x="2266" y="32"/>
                  </a:lnTo>
                  <a:lnTo>
                    <a:pt x="2293" y="35"/>
                  </a:lnTo>
                  <a:lnTo>
                    <a:pt x="2319" y="37"/>
                  </a:lnTo>
                  <a:lnTo>
                    <a:pt x="2346" y="41"/>
                  </a:lnTo>
                  <a:lnTo>
                    <a:pt x="2372" y="44"/>
                  </a:lnTo>
                  <a:lnTo>
                    <a:pt x="2398" y="47"/>
                  </a:lnTo>
                  <a:lnTo>
                    <a:pt x="2423" y="51"/>
                  </a:lnTo>
                  <a:lnTo>
                    <a:pt x="2449" y="55"/>
                  </a:lnTo>
                  <a:lnTo>
                    <a:pt x="2474" y="59"/>
                  </a:lnTo>
                  <a:lnTo>
                    <a:pt x="2499" y="63"/>
                  </a:lnTo>
                  <a:lnTo>
                    <a:pt x="2524" y="67"/>
                  </a:lnTo>
                  <a:lnTo>
                    <a:pt x="2548" y="71"/>
                  </a:lnTo>
                  <a:lnTo>
                    <a:pt x="2573" y="75"/>
                  </a:lnTo>
                  <a:lnTo>
                    <a:pt x="2596" y="80"/>
                  </a:lnTo>
                  <a:lnTo>
                    <a:pt x="2619" y="84"/>
                  </a:lnTo>
                  <a:lnTo>
                    <a:pt x="2642" y="89"/>
                  </a:lnTo>
                  <a:lnTo>
                    <a:pt x="2666" y="93"/>
                  </a:lnTo>
                  <a:lnTo>
                    <a:pt x="2689" y="98"/>
                  </a:lnTo>
                  <a:lnTo>
                    <a:pt x="2711" y="103"/>
                  </a:lnTo>
                  <a:lnTo>
                    <a:pt x="2733" y="108"/>
                  </a:lnTo>
                  <a:lnTo>
                    <a:pt x="2755" y="113"/>
                  </a:lnTo>
                  <a:lnTo>
                    <a:pt x="2777" y="118"/>
                  </a:lnTo>
                  <a:lnTo>
                    <a:pt x="2797" y="123"/>
                  </a:lnTo>
                  <a:lnTo>
                    <a:pt x="2818" y="129"/>
                  </a:lnTo>
                  <a:lnTo>
                    <a:pt x="2838" y="134"/>
                  </a:lnTo>
                  <a:lnTo>
                    <a:pt x="2858" y="140"/>
                  </a:lnTo>
                  <a:lnTo>
                    <a:pt x="2877" y="145"/>
                  </a:lnTo>
                  <a:lnTo>
                    <a:pt x="2896" y="151"/>
                  </a:lnTo>
                  <a:lnTo>
                    <a:pt x="2916" y="157"/>
                  </a:lnTo>
                  <a:lnTo>
                    <a:pt x="2934" y="163"/>
                  </a:lnTo>
                  <a:lnTo>
                    <a:pt x="2952" y="169"/>
                  </a:lnTo>
                  <a:lnTo>
                    <a:pt x="2970" y="175"/>
                  </a:lnTo>
                  <a:lnTo>
                    <a:pt x="2987" y="182"/>
                  </a:lnTo>
                  <a:lnTo>
                    <a:pt x="3003" y="188"/>
                  </a:lnTo>
                  <a:lnTo>
                    <a:pt x="3020" y="194"/>
                  </a:lnTo>
                  <a:lnTo>
                    <a:pt x="3037" y="201"/>
                  </a:lnTo>
                  <a:lnTo>
                    <a:pt x="3052" y="207"/>
                  </a:lnTo>
                  <a:lnTo>
                    <a:pt x="3067" y="214"/>
                  </a:lnTo>
                  <a:lnTo>
                    <a:pt x="3082" y="220"/>
                  </a:lnTo>
                  <a:lnTo>
                    <a:pt x="3096" y="227"/>
                  </a:lnTo>
                  <a:lnTo>
                    <a:pt x="3110" y="233"/>
                  </a:lnTo>
                  <a:lnTo>
                    <a:pt x="3123" y="241"/>
                  </a:lnTo>
                  <a:lnTo>
                    <a:pt x="3136" y="247"/>
                  </a:lnTo>
                  <a:lnTo>
                    <a:pt x="3149" y="254"/>
                  </a:lnTo>
                  <a:lnTo>
                    <a:pt x="3161" y="261"/>
                  </a:lnTo>
                  <a:lnTo>
                    <a:pt x="3172" y="268"/>
                  </a:lnTo>
                  <a:lnTo>
                    <a:pt x="3184" y="276"/>
                  </a:lnTo>
                  <a:lnTo>
                    <a:pt x="3194" y="282"/>
                  </a:lnTo>
                  <a:lnTo>
                    <a:pt x="3205" y="290"/>
                  </a:lnTo>
                  <a:lnTo>
                    <a:pt x="3214" y="298"/>
                  </a:lnTo>
                  <a:lnTo>
                    <a:pt x="3223" y="304"/>
                  </a:lnTo>
                  <a:lnTo>
                    <a:pt x="3232" y="312"/>
                  </a:lnTo>
                  <a:lnTo>
                    <a:pt x="3239" y="319"/>
                  </a:lnTo>
                  <a:lnTo>
                    <a:pt x="3248" y="326"/>
                  </a:lnTo>
                  <a:lnTo>
                    <a:pt x="3255" y="334"/>
                  </a:lnTo>
                  <a:lnTo>
                    <a:pt x="3261" y="341"/>
                  </a:lnTo>
                  <a:lnTo>
                    <a:pt x="3268" y="349"/>
                  </a:lnTo>
                  <a:lnTo>
                    <a:pt x="3274" y="357"/>
                  </a:lnTo>
                  <a:lnTo>
                    <a:pt x="3279" y="365"/>
                  </a:lnTo>
                  <a:lnTo>
                    <a:pt x="3284" y="372"/>
                  </a:lnTo>
                  <a:lnTo>
                    <a:pt x="3288" y="379"/>
                  </a:lnTo>
                  <a:lnTo>
                    <a:pt x="3292" y="386"/>
                  </a:lnTo>
                  <a:lnTo>
                    <a:pt x="3295" y="394"/>
                  </a:lnTo>
                  <a:lnTo>
                    <a:pt x="3299" y="402"/>
                  </a:lnTo>
                  <a:lnTo>
                    <a:pt x="3300" y="410"/>
                  </a:lnTo>
                  <a:lnTo>
                    <a:pt x="3303" y="417"/>
                  </a:lnTo>
                  <a:lnTo>
                    <a:pt x="3304" y="425"/>
                  </a:lnTo>
                  <a:lnTo>
                    <a:pt x="3304" y="433"/>
                  </a:lnTo>
                  <a:lnTo>
                    <a:pt x="3304" y="441"/>
                  </a:lnTo>
                  <a:close/>
                </a:path>
              </a:pathLst>
            </a:custGeom>
            <a:solidFill>
              <a:srgbClr val="FFFF00"/>
            </a:solidFill>
            <a:ln w="12700">
              <a:solidFill>
                <a:srgbClr val="000000"/>
              </a:solidFill>
              <a:prstDash val="solid"/>
              <a:round/>
              <a:headEnd/>
              <a:tailEnd/>
            </a:ln>
          </p:spPr>
          <p:txBody>
            <a:bodyPr/>
            <a:lstStyle/>
            <a:p>
              <a:endParaRPr lang="en-US"/>
            </a:p>
          </p:txBody>
        </p:sp>
        <p:sp>
          <p:nvSpPr>
            <p:cNvPr id="361489" name="Line 17"/>
            <p:cNvSpPr>
              <a:spLocks noChangeShapeType="1"/>
            </p:cNvSpPr>
            <p:nvPr/>
          </p:nvSpPr>
          <p:spPr bwMode="auto">
            <a:xfrm>
              <a:off x="1122" y="1977"/>
              <a:ext cx="638" cy="6"/>
            </a:xfrm>
            <a:prstGeom prst="line">
              <a:avLst/>
            </a:prstGeom>
            <a:noFill/>
            <a:ln w="104775">
              <a:solidFill>
                <a:srgbClr val="868286"/>
              </a:solidFill>
              <a:round/>
              <a:headEnd/>
              <a:tailEnd/>
            </a:ln>
          </p:spPr>
          <p:txBody>
            <a:bodyPr/>
            <a:lstStyle/>
            <a:p>
              <a:endParaRPr lang="en-US"/>
            </a:p>
          </p:txBody>
        </p:sp>
        <p:sp>
          <p:nvSpPr>
            <p:cNvPr id="361490" name="Rectangle 18"/>
            <p:cNvSpPr>
              <a:spLocks noChangeArrowheads="1"/>
            </p:cNvSpPr>
            <p:nvPr/>
          </p:nvSpPr>
          <p:spPr bwMode="auto">
            <a:xfrm>
              <a:off x="1724" y="1830"/>
              <a:ext cx="358" cy="271"/>
            </a:xfrm>
            <a:prstGeom prst="rect">
              <a:avLst/>
            </a:prstGeom>
            <a:solidFill>
              <a:srgbClr val="FFFF00"/>
            </a:solidFill>
            <a:ln w="0">
              <a:solidFill>
                <a:srgbClr val="000000"/>
              </a:solidFill>
              <a:miter lim="800000"/>
              <a:headEnd/>
              <a:tailEnd/>
            </a:ln>
          </p:spPr>
          <p:txBody>
            <a:bodyPr/>
            <a:lstStyle/>
            <a:p>
              <a:endParaRPr lang="en-US"/>
            </a:p>
          </p:txBody>
        </p:sp>
        <p:sp>
          <p:nvSpPr>
            <p:cNvPr id="361491" name="Freeform 19"/>
            <p:cNvSpPr>
              <a:spLocks/>
            </p:cNvSpPr>
            <p:nvPr/>
          </p:nvSpPr>
          <p:spPr bwMode="auto">
            <a:xfrm>
              <a:off x="1730" y="2001"/>
              <a:ext cx="316" cy="100"/>
            </a:xfrm>
            <a:custGeom>
              <a:avLst/>
              <a:gdLst/>
              <a:ahLst/>
              <a:cxnLst>
                <a:cxn ang="0">
                  <a:pos x="2911" y="529"/>
                </a:cxn>
                <a:cxn ang="0">
                  <a:pos x="2889" y="580"/>
                </a:cxn>
                <a:cxn ang="0">
                  <a:pos x="2851" y="629"/>
                </a:cxn>
                <a:cxn ang="0">
                  <a:pos x="2800" y="677"/>
                </a:cxn>
                <a:cxn ang="0">
                  <a:pos x="2733" y="724"/>
                </a:cxn>
                <a:cxn ang="0">
                  <a:pos x="2650" y="767"/>
                </a:cxn>
                <a:cxn ang="0">
                  <a:pos x="2556" y="807"/>
                </a:cxn>
                <a:cxn ang="0">
                  <a:pos x="2450" y="843"/>
                </a:cxn>
                <a:cxn ang="0">
                  <a:pos x="2332" y="877"/>
                </a:cxn>
                <a:cxn ang="0">
                  <a:pos x="2205" y="905"/>
                </a:cxn>
                <a:cxn ang="0">
                  <a:pos x="2070" y="928"/>
                </a:cxn>
                <a:cxn ang="0">
                  <a:pos x="1928" y="948"/>
                </a:cxn>
                <a:cxn ang="0">
                  <a:pos x="1780" y="962"/>
                </a:cxn>
                <a:cxn ang="0">
                  <a:pos x="1629" y="970"/>
                </a:cxn>
                <a:cxn ang="0">
                  <a:pos x="1477" y="974"/>
                </a:cxn>
                <a:cxn ang="0">
                  <a:pos x="1324" y="972"/>
                </a:cxn>
                <a:cxn ang="0">
                  <a:pos x="1173" y="965"/>
                </a:cxn>
                <a:cxn ang="0">
                  <a:pos x="1025" y="952"/>
                </a:cxn>
                <a:cxn ang="0">
                  <a:pos x="880" y="934"/>
                </a:cxn>
                <a:cxn ang="0">
                  <a:pos x="744" y="912"/>
                </a:cxn>
                <a:cxn ang="0">
                  <a:pos x="615" y="885"/>
                </a:cxn>
                <a:cxn ang="0">
                  <a:pos x="493" y="852"/>
                </a:cxn>
                <a:cxn ang="0">
                  <a:pos x="385" y="816"/>
                </a:cxn>
                <a:cxn ang="0">
                  <a:pos x="287" y="778"/>
                </a:cxn>
                <a:cxn ang="0">
                  <a:pos x="202" y="735"/>
                </a:cxn>
                <a:cxn ang="0">
                  <a:pos x="131" y="690"/>
                </a:cxn>
                <a:cxn ang="0">
                  <a:pos x="76" y="642"/>
                </a:cxn>
                <a:cxn ang="0">
                  <a:pos x="35" y="592"/>
                </a:cxn>
                <a:cxn ang="0">
                  <a:pos x="9" y="542"/>
                </a:cxn>
                <a:cxn ang="0">
                  <a:pos x="0" y="491"/>
                </a:cxn>
                <a:cxn ang="0">
                  <a:pos x="6" y="440"/>
                </a:cxn>
                <a:cxn ang="0">
                  <a:pos x="29" y="390"/>
                </a:cxn>
                <a:cxn ang="0">
                  <a:pos x="67" y="341"/>
                </a:cxn>
                <a:cxn ang="0">
                  <a:pos x="121" y="293"/>
                </a:cxn>
                <a:cxn ang="0">
                  <a:pos x="189" y="247"/>
                </a:cxn>
                <a:cxn ang="0">
                  <a:pos x="272" y="204"/>
                </a:cxn>
                <a:cxn ang="0">
                  <a:pos x="367" y="164"/>
                </a:cxn>
                <a:cxn ang="0">
                  <a:pos x="475" y="127"/>
                </a:cxn>
                <a:cxn ang="0">
                  <a:pos x="593" y="94"/>
                </a:cxn>
                <a:cxn ang="0">
                  <a:pos x="722" y="67"/>
                </a:cxn>
                <a:cxn ang="0">
                  <a:pos x="857" y="43"/>
                </a:cxn>
                <a:cxn ang="0">
                  <a:pos x="1000" y="25"/>
                </a:cxn>
                <a:cxn ang="0">
                  <a:pos x="1147" y="12"/>
                </a:cxn>
                <a:cxn ang="0">
                  <a:pos x="1298" y="3"/>
                </a:cxn>
                <a:cxn ang="0">
                  <a:pos x="1451" y="0"/>
                </a:cxn>
                <a:cxn ang="0">
                  <a:pos x="1605" y="3"/>
                </a:cxn>
                <a:cxn ang="0">
                  <a:pos x="1756" y="11"/>
                </a:cxn>
                <a:cxn ang="0">
                  <a:pos x="1904" y="24"/>
                </a:cxn>
                <a:cxn ang="0">
                  <a:pos x="2047" y="42"/>
                </a:cxn>
                <a:cxn ang="0">
                  <a:pos x="2184" y="65"/>
                </a:cxn>
                <a:cxn ang="0">
                  <a:pos x="2311" y="92"/>
                </a:cxn>
                <a:cxn ang="0">
                  <a:pos x="2431" y="124"/>
                </a:cxn>
                <a:cxn ang="0">
                  <a:pos x="2539" y="160"/>
                </a:cxn>
                <a:cxn ang="0">
                  <a:pos x="2636" y="200"/>
                </a:cxn>
                <a:cxn ang="0">
                  <a:pos x="2720" y="243"/>
                </a:cxn>
                <a:cxn ang="0">
                  <a:pos x="2789" y="288"/>
                </a:cxn>
                <a:cxn ang="0">
                  <a:pos x="2844" y="336"/>
                </a:cxn>
                <a:cxn ang="0">
                  <a:pos x="2884" y="386"/>
                </a:cxn>
                <a:cxn ang="0">
                  <a:pos x="2908" y="436"/>
                </a:cxn>
                <a:cxn ang="0">
                  <a:pos x="2916" y="486"/>
                </a:cxn>
              </a:cxnLst>
              <a:rect l="0" t="0" r="r" b="b"/>
              <a:pathLst>
                <a:path w="2916" h="974">
                  <a:moveTo>
                    <a:pt x="2916" y="486"/>
                  </a:moveTo>
                  <a:lnTo>
                    <a:pt x="2916" y="495"/>
                  </a:lnTo>
                  <a:lnTo>
                    <a:pt x="2915" y="504"/>
                  </a:lnTo>
                  <a:lnTo>
                    <a:pt x="2915" y="512"/>
                  </a:lnTo>
                  <a:lnTo>
                    <a:pt x="2912" y="521"/>
                  </a:lnTo>
                  <a:lnTo>
                    <a:pt x="2911" y="529"/>
                  </a:lnTo>
                  <a:lnTo>
                    <a:pt x="2908" y="538"/>
                  </a:lnTo>
                  <a:lnTo>
                    <a:pt x="2905" y="547"/>
                  </a:lnTo>
                  <a:lnTo>
                    <a:pt x="2902" y="555"/>
                  </a:lnTo>
                  <a:lnTo>
                    <a:pt x="2898" y="564"/>
                  </a:lnTo>
                  <a:lnTo>
                    <a:pt x="2894" y="571"/>
                  </a:lnTo>
                  <a:lnTo>
                    <a:pt x="2889" y="580"/>
                  </a:lnTo>
                  <a:lnTo>
                    <a:pt x="2884" y="588"/>
                  </a:lnTo>
                  <a:lnTo>
                    <a:pt x="2878" y="597"/>
                  </a:lnTo>
                  <a:lnTo>
                    <a:pt x="2872" y="605"/>
                  </a:lnTo>
                  <a:lnTo>
                    <a:pt x="2866" y="613"/>
                  </a:lnTo>
                  <a:lnTo>
                    <a:pt x="2859" y="622"/>
                  </a:lnTo>
                  <a:lnTo>
                    <a:pt x="2851" y="629"/>
                  </a:lnTo>
                  <a:lnTo>
                    <a:pt x="2844" y="637"/>
                  </a:lnTo>
                  <a:lnTo>
                    <a:pt x="2836" y="646"/>
                  </a:lnTo>
                  <a:lnTo>
                    <a:pt x="2828" y="654"/>
                  </a:lnTo>
                  <a:lnTo>
                    <a:pt x="2819" y="662"/>
                  </a:lnTo>
                  <a:lnTo>
                    <a:pt x="2809" y="669"/>
                  </a:lnTo>
                  <a:lnTo>
                    <a:pt x="2800" y="677"/>
                  </a:lnTo>
                  <a:lnTo>
                    <a:pt x="2789" y="685"/>
                  </a:lnTo>
                  <a:lnTo>
                    <a:pt x="2779" y="693"/>
                  </a:lnTo>
                  <a:lnTo>
                    <a:pt x="2768" y="700"/>
                  </a:lnTo>
                  <a:lnTo>
                    <a:pt x="2756" y="708"/>
                  </a:lnTo>
                  <a:lnTo>
                    <a:pt x="2744" y="716"/>
                  </a:lnTo>
                  <a:lnTo>
                    <a:pt x="2733" y="724"/>
                  </a:lnTo>
                  <a:lnTo>
                    <a:pt x="2720" y="731"/>
                  </a:lnTo>
                  <a:lnTo>
                    <a:pt x="2707" y="738"/>
                  </a:lnTo>
                  <a:lnTo>
                    <a:pt x="2693" y="745"/>
                  </a:lnTo>
                  <a:lnTo>
                    <a:pt x="2680" y="753"/>
                  </a:lnTo>
                  <a:lnTo>
                    <a:pt x="2666" y="760"/>
                  </a:lnTo>
                  <a:lnTo>
                    <a:pt x="2650" y="767"/>
                  </a:lnTo>
                  <a:lnTo>
                    <a:pt x="2636" y="774"/>
                  </a:lnTo>
                  <a:lnTo>
                    <a:pt x="2621" y="780"/>
                  </a:lnTo>
                  <a:lnTo>
                    <a:pt x="2605" y="788"/>
                  </a:lnTo>
                  <a:lnTo>
                    <a:pt x="2590" y="794"/>
                  </a:lnTo>
                  <a:lnTo>
                    <a:pt x="2573" y="801"/>
                  </a:lnTo>
                  <a:lnTo>
                    <a:pt x="2556" y="807"/>
                  </a:lnTo>
                  <a:lnTo>
                    <a:pt x="2539" y="814"/>
                  </a:lnTo>
                  <a:lnTo>
                    <a:pt x="2523" y="820"/>
                  </a:lnTo>
                  <a:lnTo>
                    <a:pt x="2505" y="825"/>
                  </a:lnTo>
                  <a:lnTo>
                    <a:pt x="2487" y="832"/>
                  </a:lnTo>
                  <a:lnTo>
                    <a:pt x="2468" y="838"/>
                  </a:lnTo>
                  <a:lnTo>
                    <a:pt x="2450" y="843"/>
                  </a:lnTo>
                  <a:lnTo>
                    <a:pt x="2431" y="850"/>
                  </a:lnTo>
                  <a:lnTo>
                    <a:pt x="2412" y="855"/>
                  </a:lnTo>
                  <a:lnTo>
                    <a:pt x="2392" y="860"/>
                  </a:lnTo>
                  <a:lnTo>
                    <a:pt x="2373" y="867"/>
                  </a:lnTo>
                  <a:lnTo>
                    <a:pt x="2352" y="872"/>
                  </a:lnTo>
                  <a:lnTo>
                    <a:pt x="2332" y="877"/>
                  </a:lnTo>
                  <a:lnTo>
                    <a:pt x="2311" y="882"/>
                  </a:lnTo>
                  <a:lnTo>
                    <a:pt x="2291" y="886"/>
                  </a:lnTo>
                  <a:lnTo>
                    <a:pt x="2270" y="891"/>
                  </a:lnTo>
                  <a:lnTo>
                    <a:pt x="2248" y="896"/>
                  </a:lnTo>
                  <a:lnTo>
                    <a:pt x="2227" y="900"/>
                  </a:lnTo>
                  <a:lnTo>
                    <a:pt x="2205" y="905"/>
                  </a:lnTo>
                  <a:lnTo>
                    <a:pt x="2184" y="909"/>
                  </a:lnTo>
                  <a:lnTo>
                    <a:pt x="2160" y="913"/>
                  </a:lnTo>
                  <a:lnTo>
                    <a:pt x="2138" y="917"/>
                  </a:lnTo>
                  <a:lnTo>
                    <a:pt x="2115" y="921"/>
                  </a:lnTo>
                  <a:lnTo>
                    <a:pt x="2093" y="925"/>
                  </a:lnTo>
                  <a:lnTo>
                    <a:pt x="2070" y="928"/>
                  </a:lnTo>
                  <a:lnTo>
                    <a:pt x="2047" y="932"/>
                  </a:lnTo>
                  <a:lnTo>
                    <a:pt x="2024" y="936"/>
                  </a:lnTo>
                  <a:lnTo>
                    <a:pt x="1999" y="939"/>
                  </a:lnTo>
                  <a:lnTo>
                    <a:pt x="1976" y="941"/>
                  </a:lnTo>
                  <a:lnTo>
                    <a:pt x="1952" y="945"/>
                  </a:lnTo>
                  <a:lnTo>
                    <a:pt x="1928" y="948"/>
                  </a:lnTo>
                  <a:lnTo>
                    <a:pt x="1904" y="950"/>
                  </a:lnTo>
                  <a:lnTo>
                    <a:pt x="1879" y="953"/>
                  </a:lnTo>
                  <a:lnTo>
                    <a:pt x="1855" y="956"/>
                  </a:lnTo>
                  <a:lnTo>
                    <a:pt x="1830" y="958"/>
                  </a:lnTo>
                  <a:lnTo>
                    <a:pt x="1806" y="959"/>
                  </a:lnTo>
                  <a:lnTo>
                    <a:pt x="1780" y="962"/>
                  </a:lnTo>
                  <a:lnTo>
                    <a:pt x="1756" y="963"/>
                  </a:lnTo>
                  <a:lnTo>
                    <a:pt x="1731" y="965"/>
                  </a:lnTo>
                  <a:lnTo>
                    <a:pt x="1705" y="967"/>
                  </a:lnTo>
                  <a:lnTo>
                    <a:pt x="1681" y="968"/>
                  </a:lnTo>
                  <a:lnTo>
                    <a:pt x="1655" y="970"/>
                  </a:lnTo>
                  <a:lnTo>
                    <a:pt x="1629" y="970"/>
                  </a:lnTo>
                  <a:lnTo>
                    <a:pt x="1605" y="971"/>
                  </a:lnTo>
                  <a:lnTo>
                    <a:pt x="1579" y="972"/>
                  </a:lnTo>
                  <a:lnTo>
                    <a:pt x="1553" y="972"/>
                  </a:lnTo>
                  <a:lnTo>
                    <a:pt x="1527" y="974"/>
                  </a:lnTo>
                  <a:lnTo>
                    <a:pt x="1503" y="974"/>
                  </a:lnTo>
                  <a:lnTo>
                    <a:pt x="1477" y="974"/>
                  </a:lnTo>
                  <a:lnTo>
                    <a:pt x="1451" y="974"/>
                  </a:lnTo>
                  <a:lnTo>
                    <a:pt x="1426" y="974"/>
                  </a:lnTo>
                  <a:lnTo>
                    <a:pt x="1400" y="974"/>
                  </a:lnTo>
                  <a:lnTo>
                    <a:pt x="1375" y="974"/>
                  </a:lnTo>
                  <a:lnTo>
                    <a:pt x="1349" y="972"/>
                  </a:lnTo>
                  <a:lnTo>
                    <a:pt x="1324" y="972"/>
                  </a:lnTo>
                  <a:lnTo>
                    <a:pt x="1298" y="971"/>
                  </a:lnTo>
                  <a:lnTo>
                    <a:pt x="1273" y="970"/>
                  </a:lnTo>
                  <a:lnTo>
                    <a:pt x="1248" y="968"/>
                  </a:lnTo>
                  <a:lnTo>
                    <a:pt x="1223" y="967"/>
                  </a:lnTo>
                  <a:lnTo>
                    <a:pt x="1197" y="966"/>
                  </a:lnTo>
                  <a:lnTo>
                    <a:pt x="1173" y="965"/>
                  </a:lnTo>
                  <a:lnTo>
                    <a:pt x="1147" y="962"/>
                  </a:lnTo>
                  <a:lnTo>
                    <a:pt x="1123" y="961"/>
                  </a:lnTo>
                  <a:lnTo>
                    <a:pt x="1098" y="958"/>
                  </a:lnTo>
                  <a:lnTo>
                    <a:pt x="1074" y="957"/>
                  </a:lnTo>
                  <a:lnTo>
                    <a:pt x="1049" y="954"/>
                  </a:lnTo>
                  <a:lnTo>
                    <a:pt x="1025" y="952"/>
                  </a:lnTo>
                  <a:lnTo>
                    <a:pt x="1000" y="949"/>
                  </a:lnTo>
                  <a:lnTo>
                    <a:pt x="976" y="947"/>
                  </a:lnTo>
                  <a:lnTo>
                    <a:pt x="951" y="944"/>
                  </a:lnTo>
                  <a:lnTo>
                    <a:pt x="928" y="940"/>
                  </a:lnTo>
                  <a:lnTo>
                    <a:pt x="905" y="938"/>
                  </a:lnTo>
                  <a:lnTo>
                    <a:pt x="880" y="934"/>
                  </a:lnTo>
                  <a:lnTo>
                    <a:pt x="857" y="931"/>
                  </a:lnTo>
                  <a:lnTo>
                    <a:pt x="834" y="927"/>
                  </a:lnTo>
                  <a:lnTo>
                    <a:pt x="811" y="923"/>
                  </a:lnTo>
                  <a:lnTo>
                    <a:pt x="789" y="919"/>
                  </a:lnTo>
                  <a:lnTo>
                    <a:pt x="766" y="916"/>
                  </a:lnTo>
                  <a:lnTo>
                    <a:pt x="744" y="912"/>
                  </a:lnTo>
                  <a:lnTo>
                    <a:pt x="722" y="907"/>
                  </a:lnTo>
                  <a:lnTo>
                    <a:pt x="700" y="903"/>
                  </a:lnTo>
                  <a:lnTo>
                    <a:pt x="678" y="899"/>
                  </a:lnTo>
                  <a:lnTo>
                    <a:pt x="656" y="894"/>
                  </a:lnTo>
                  <a:lnTo>
                    <a:pt x="635" y="889"/>
                  </a:lnTo>
                  <a:lnTo>
                    <a:pt x="615" y="885"/>
                  </a:lnTo>
                  <a:lnTo>
                    <a:pt x="593" y="880"/>
                  </a:lnTo>
                  <a:lnTo>
                    <a:pt x="573" y="874"/>
                  </a:lnTo>
                  <a:lnTo>
                    <a:pt x="553" y="869"/>
                  </a:lnTo>
                  <a:lnTo>
                    <a:pt x="533" y="863"/>
                  </a:lnTo>
                  <a:lnTo>
                    <a:pt x="513" y="858"/>
                  </a:lnTo>
                  <a:lnTo>
                    <a:pt x="493" y="852"/>
                  </a:lnTo>
                  <a:lnTo>
                    <a:pt x="475" y="846"/>
                  </a:lnTo>
                  <a:lnTo>
                    <a:pt x="456" y="841"/>
                  </a:lnTo>
                  <a:lnTo>
                    <a:pt x="438" y="834"/>
                  </a:lnTo>
                  <a:lnTo>
                    <a:pt x="420" y="829"/>
                  </a:lnTo>
                  <a:lnTo>
                    <a:pt x="402" y="823"/>
                  </a:lnTo>
                  <a:lnTo>
                    <a:pt x="385" y="816"/>
                  </a:lnTo>
                  <a:lnTo>
                    <a:pt x="367" y="810"/>
                  </a:lnTo>
                  <a:lnTo>
                    <a:pt x="350" y="803"/>
                  </a:lnTo>
                  <a:lnTo>
                    <a:pt x="335" y="797"/>
                  </a:lnTo>
                  <a:lnTo>
                    <a:pt x="318" y="791"/>
                  </a:lnTo>
                  <a:lnTo>
                    <a:pt x="303" y="784"/>
                  </a:lnTo>
                  <a:lnTo>
                    <a:pt x="287" y="778"/>
                  </a:lnTo>
                  <a:lnTo>
                    <a:pt x="272" y="770"/>
                  </a:lnTo>
                  <a:lnTo>
                    <a:pt x="258" y="763"/>
                  </a:lnTo>
                  <a:lnTo>
                    <a:pt x="243" y="756"/>
                  </a:lnTo>
                  <a:lnTo>
                    <a:pt x="229" y="749"/>
                  </a:lnTo>
                  <a:lnTo>
                    <a:pt x="215" y="742"/>
                  </a:lnTo>
                  <a:lnTo>
                    <a:pt x="202" y="735"/>
                  </a:lnTo>
                  <a:lnTo>
                    <a:pt x="189" y="727"/>
                  </a:lnTo>
                  <a:lnTo>
                    <a:pt x="178" y="720"/>
                  </a:lnTo>
                  <a:lnTo>
                    <a:pt x="165" y="712"/>
                  </a:lnTo>
                  <a:lnTo>
                    <a:pt x="153" y="704"/>
                  </a:lnTo>
                  <a:lnTo>
                    <a:pt x="143" y="696"/>
                  </a:lnTo>
                  <a:lnTo>
                    <a:pt x="131" y="690"/>
                  </a:lnTo>
                  <a:lnTo>
                    <a:pt x="121" y="681"/>
                  </a:lnTo>
                  <a:lnTo>
                    <a:pt x="111" y="673"/>
                  </a:lnTo>
                  <a:lnTo>
                    <a:pt x="102" y="666"/>
                  </a:lnTo>
                  <a:lnTo>
                    <a:pt x="93" y="658"/>
                  </a:lnTo>
                  <a:lnTo>
                    <a:pt x="84" y="650"/>
                  </a:lnTo>
                  <a:lnTo>
                    <a:pt x="76" y="642"/>
                  </a:lnTo>
                  <a:lnTo>
                    <a:pt x="67" y="633"/>
                  </a:lnTo>
                  <a:lnTo>
                    <a:pt x="60" y="626"/>
                  </a:lnTo>
                  <a:lnTo>
                    <a:pt x="53" y="618"/>
                  </a:lnTo>
                  <a:lnTo>
                    <a:pt x="46" y="609"/>
                  </a:lnTo>
                  <a:lnTo>
                    <a:pt x="40" y="601"/>
                  </a:lnTo>
                  <a:lnTo>
                    <a:pt x="35" y="592"/>
                  </a:lnTo>
                  <a:lnTo>
                    <a:pt x="29" y="584"/>
                  </a:lnTo>
                  <a:lnTo>
                    <a:pt x="24" y="575"/>
                  </a:lnTo>
                  <a:lnTo>
                    <a:pt x="19" y="568"/>
                  </a:lnTo>
                  <a:lnTo>
                    <a:pt x="15" y="559"/>
                  </a:lnTo>
                  <a:lnTo>
                    <a:pt x="13" y="551"/>
                  </a:lnTo>
                  <a:lnTo>
                    <a:pt x="9" y="542"/>
                  </a:lnTo>
                  <a:lnTo>
                    <a:pt x="6" y="534"/>
                  </a:lnTo>
                  <a:lnTo>
                    <a:pt x="4" y="525"/>
                  </a:lnTo>
                  <a:lnTo>
                    <a:pt x="2" y="517"/>
                  </a:lnTo>
                  <a:lnTo>
                    <a:pt x="1" y="508"/>
                  </a:lnTo>
                  <a:lnTo>
                    <a:pt x="0" y="499"/>
                  </a:lnTo>
                  <a:lnTo>
                    <a:pt x="0" y="491"/>
                  </a:lnTo>
                  <a:lnTo>
                    <a:pt x="0" y="482"/>
                  </a:lnTo>
                  <a:lnTo>
                    <a:pt x="0" y="475"/>
                  </a:lnTo>
                  <a:lnTo>
                    <a:pt x="1" y="466"/>
                  </a:lnTo>
                  <a:lnTo>
                    <a:pt x="2" y="457"/>
                  </a:lnTo>
                  <a:lnTo>
                    <a:pt x="4" y="449"/>
                  </a:lnTo>
                  <a:lnTo>
                    <a:pt x="6" y="440"/>
                  </a:lnTo>
                  <a:lnTo>
                    <a:pt x="9" y="432"/>
                  </a:lnTo>
                  <a:lnTo>
                    <a:pt x="13" y="423"/>
                  </a:lnTo>
                  <a:lnTo>
                    <a:pt x="15" y="415"/>
                  </a:lnTo>
                  <a:lnTo>
                    <a:pt x="19" y="406"/>
                  </a:lnTo>
                  <a:lnTo>
                    <a:pt x="24" y="397"/>
                  </a:lnTo>
                  <a:lnTo>
                    <a:pt x="29" y="390"/>
                  </a:lnTo>
                  <a:lnTo>
                    <a:pt x="35" y="382"/>
                  </a:lnTo>
                  <a:lnTo>
                    <a:pt x="40" y="373"/>
                  </a:lnTo>
                  <a:lnTo>
                    <a:pt x="46" y="365"/>
                  </a:lnTo>
                  <a:lnTo>
                    <a:pt x="53" y="356"/>
                  </a:lnTo>
                  <a:lnTo>
                    <a:pt x="60" y="348"/>
                  </a:lnTo>
                  <a:lnTo>
                    <a:pt x="67" y="341"/>
                  </a:lnTo>
                  <a:lnTo>
                    <a:pt x="76" y="332"/>
                  </a:lnTo>
                  <a:lnTo>
                    <a:pt x="84" y="324"/>
                  </a:lnTo>
                  <a:lnTo>
                    <a:pt x="93" y="316"/>
                  </a:lnTo>
                  <a:lnTo>
                    <a:pt x="102" y="308"/>
                  </a:lnTo>
                  <a:lnTo>
                    <a:pt x="111" y="301"/>
                  </a:lnTo>
                  <a:lnTo>
                    <a:pt x="121" y="293"/>
                  </a:lnTo>
                  <a:lnTo>
                    <a:pt x="131" y="284"/>
                  </a:lnTo>
                  <a:lnTo>
                    <a:pt x="143" y="278"/>
                  </a:lnTo>
                  <a:lnTo>
                    <a:pt x="153" y="270"/>
                  </a:lnTo>
                  <a:lnTo>
                    <a:pt x="165" y="262"/>
                  </a:lnTo>
                  <a:lnTo>
                    <a:pt x="178" y="254"/>
                  </a:lnTo>
                  <a:lnTo>
                    <a:pt x="189" y="247"/>
                  </a:lnTo>
                  <a:lnTo>
                    <a:pt x="202" y="239"/>
                  </a:lnTo>
                  <a:lnTo>
                    <a:pt x="215" y="232"/>
                  </a:lnTo>
                  <a:lnTo>
                    <a:pt x="229" y="225"/>
                  </a:lnTo>
                  <a:lnTo>
                    <a:pt x="243" y="218"/>
                  </a:lnTo>
                  <a:lnTo>
                    <a:pt x="258" y="210"/>
                  </a:lnTo>
                  <a:lnTo>
                    <a:pt x="272" y="204"/>
                  </a:lnTo>
                  <a:lnTo>
                    <a:pt x="287" y="196"/>
                  </a:lnTo>
                  <a:lnTo>
                    <a:pt x="303" y="190"/>
                  </a:lnTo>
                  <a:lnTo>
                    <a:pt x="318" y="183"/>
                  </a:lnTo>
                  <a:lnTo>
                    <a:pt x="335" y="177"/>
                  </a:lnTo>
                  <a:lnTo>
                    <a:pt x="350" y="171"/>
                  </a:lnTo>
                  <a:lnTo>
                    <a:pt x="367" y="164"/>
                  </a:lnTo>
                  <a:lnTo>
                    <a:pt x="385" y="158"/>
                  </a:lnTo>
                  <a:lnTo>
                    <a:pt x="402" y="151"/>
                  </a:lnTo>
                  <a:lnTo>
                    <a:pt x="420" y="145"/>
                  </a:lnTo>
                  <a:lnTo>
                    <a:pt x="438" y="140"/>
                  </a:lnTo>
                  <a:lnTo>
                    <a:pt x="456" y="133"/>
                  </a:lnTo>
                  <a:lnTo>
                    <a:pt x="475" y="127"/>
                  </a:lnTo>
                  <a:lnTo>
                    <a:pt x="493" y="122"/>
                  </a:lnTo>
                  <a:lnTo>
                    <a:pt x="513" y="116"/>
                  </a:lnTo>
                  <a:lnTo>
                    <a:pt x="533" y="111"/>
                  </a:lnTo>
                  <a:lnTo>
                    <a:pt x="553" y="105"/>
                  </a:lnTo>
                  <a:lnTo>
                    <a:pt x="573" y="100"/>
                  </a:lnTo>
                  <a:lnTo>
                    <a:pt x="593" y="94"/>
                  </a:lnTo>
                  <a:lnTo>
                    <a:pt x="615" y="89"/>
                  </a:lnTo>
                  <a:lnTo>
                    <a:pt x="635" y="85"/>
                  </a:lnTo>
                  <a:lnTo>
                    <a:pt x="656" y="80"/>
                  </a:lnTo>
                  <a:lnTo>
                    <a:pt x="678" y="75"/>
                  </a:lnTo>
                  <a:lnTo>
                    <a:pt x="700" y="71"/>
                  </a:lnTo>
                  <a:lnTo>
                    <a:pt x="722" y="67"/>
                  </a:lnTo>
                  <a:lnTo>
                    <a:pt x="744" y="62"/>
                  </a:lnTo>
                  <a:lnTo>
                    <a:pt x="766" y="58"/>
                  </a:lnTo>
                  <a:lnTo>
                    <a:pt x="789" y="54"/>
                  </a:lnTo>
                  <a:lnTo>
                    <a:pt x="811" y="51"/>
                  </a:lnTo>
                  <a:lnTo>
                    <a:pt x="834" y="47"/>
                  </a:lnTo>
                  <a:lnTo>
                    <a:pt x="857" y="43"/>
                  </a:lnTo>
                  <a:lnTo>
                    <a:pt x="880" y="40"/>
                  </a:lnTo>
                  <a:lnTo>
                    <a:pt x="905" y="36"/>
                  </a:lnTo>
                  <a:lnTo>
                    <a:pt x="928" y="34"/>
                  </a:lnTo>
                  <a:lnTo>
                    <a:pt x="951" y="30"/>
                  </a:lnTo>
                  <a:lnTo>
                    <a:pt x="976" y="27"/>
                  </a:lnTo>
                  <a:lnTo>
                    <a:pt x="1000" y="25"/>
                  </a:lnTo>
                  <a:lnTo>
                    <a:pt x="1025" y="22"/>
                  </a:lnTo>
                  <a:lnTo>
                    <a:pt x="1049" y="20"/>
                  </a:lnTo>
                  <a:lnTo>
                    <a:pt x="1074" y="17"/>
                  </a:lnTo>
                  <a:lnTo>
                    <a:pt x="1098" y="16"/>
                  </a:lnTo>
                  <a:lnTo>
                    <a:pt x="1123" y="13"/>
                  </a:lnTo>
                  <a:lnTo>
                    <a:pt x="1147" y="12"/>
                  </a:lnTo>
                  <a:lnTo>
                    <a:pt x="1173" y="9"/>
                  </a:lnTo>
                  <a:lnTo>
                    <a:pt x="1197" y="8"/>
                  </a:lnTo>
                  <a:lnTo>
                    <a:pt x="1223" y="7"/>
                  </a:lnTo>
                  <a:lnTo>
                    <a:pt x="1248" y="6"/>
                  </a:lnTo>
                  <a:lnTo>
                    <a:pt x="1273" y="4"/>
                  </a:lnTo>
                  <a:lnTo>
                    <a:pt x="1298" y="3"/>
                  </a:lnTo>
                  <a:lnTo>
                    <a:pt x="1324" y="2"/>
                  </a:lnTo>
                  <a:lnTo>
                    <a:pt x="1349" y="2"/>
                  </a:lnTo>
                  <a:lnTo>
                    <a:pt x="1375" y="0"/>
                  </a:lnTo>
                  <a:lnTo>
                    <a:pt x="1400" y="0"/>
                  </a:lnTo>
                  <a:lnTo>
                    <a:pt x="1426" y="0"/>
                  </a:lnTo>
                  <a:lnTo>
                    <a:pt x="1451" y="0"/>
                  </a:lnTo>
                  <a:lnTo>
                    <a:pt x="1477" y="0"/>
                  </a:lnTo>
                  <a:lnTo>
                    <a:pt x="1503" y="0"/>
                  </a:lnTo>
                  <a:lnTo>
                    <a:pt x="1527" y="0"/>
                  </a:lnTo>
                  <a:lnTo>
                    <a:pt x="1553" y="2"/>
                  </a:lnTo>
                  <a:lnTo>
                    <a:pt x="1579" y="2"/>
                  </a:lnTo>
                  <a:lnTo>
                    <a:pt x="1605" y="3"/>
                  </a:lnTo>
                  <a:lnTo>
                    <a:pt x="1629" y="4"/>
                  </a:lnTo>
                  <a:lnTo>
                    <a:pt x="1655" y="4"/>
                  </a:lnTo>
                  <a:lnTo>
                    <a:pt x="1681" y="6"/>
                  </a:lnTo>
                  <a:lnTo>
                    <a:pt x="1705" y="7"/>
                  </a:lnTo>
                  <a:lnTo>
                    <a:pt x="1731" y="9"/>
                  </a:lnTo>
                  <a:lnTo>
                    <a:pt x="1756" y="11"/>
                  </a:lnTo>
                  <a:lnTo>
                    <a:pt x="1780" y="12"/>
                  </a:lnTo>
                  <a:lnTo>
                    <a:pt x="1806" y="15"/>
                  </a:lnTo>
                  <a:lnTo>
                    <a:pt x="1830" y="16"/>
                  </a:lnTo>
                  <a:lnTo>
                    <a:pt x="1855" y="18"/>
                  </a:lnTo>
                  <a:lnTo>
                    <a:pt x="1879" y="21"/>
                  </a:lnTo>
                  <a:lnTo>
                    <a:pt x="1904" y="24"/>
                  </a:lnTo>
                  <a:lnTo>
                    <a:pt x="1928" y="26"/>
                  </a:lnTo>
                  <a:lnTo>
                    <a:pt x="1952" y="29"/>
                  </a:lnTo>
                  <a:lnTo>
                    <a:pt x="1976" y="33"/>
                  </a:lnTo>
                  <a:lnTo>
                    <a:pt x="1999" y="35"/>
                  </a:lnTo>
                  <a:lnTo>
                    <a:pt x="2024" y="38"/>
                  </a:lnTo>
                  <a:lnTo>
                    <a:pt x="2047" y="42"/>
                  </a:lnTo>
                  <a:lnTo>
                    <a:pt x="2070" y="45"/>
                  </a:lnTo>
                  <a:lnTo>
                    <a:pt x="2093" y="49"/>
                  </a:lnTo>
                  <a:lnTo>
                    <a:pt x="2115" y="53"/>
                  </a:lnTo>
                  <a:lnTo>
                    <a:pt x="2138" y="57"/>
                  </a:lnTo>
                  <a:lnTo>
                    <a:pt x="2160" y="61"/>
                  </a:lnTo>
                  <a:lnTo>
                    <a:pt x="2184" y="65"/>
                  </a:lnTo>
                  <a:lnTo>
                    <a:pt x="2205" y="69"/>
                  </a:lnTo>
                  <a:lnTo>
                    <a:pt x="2227" y="74"/>
                  </a:lnTo>
                  <a:lnTo>
                    <a:pt x="2248" y="78"/>
                  </a:lnTo>
                  <a:lnTo>
                    <a:pt x="2270" y="83"/>
                  </a:lnTo>
                  <a:lnTo>
                    <a:pt x="2291" y="88"/>
                  </a:lnTo>
                  <a:lnTo>
                    <a:pt x="2311" y="92"/>
                  </a:lnTo>
                  <a:lnTo>
                    <a:pt x="2332" y="97"/>
                  </a:lnTo>
                  <a:lnTo>
                    <a:pt x="2352" y="102"/>
                  </a:lnTo>
                  <a:lnTo>
                    <a:pt x="2373" y="107"/>
                  </a:lnTo>
                  <a:lnTo>
                    <a:pt x="2392" y="114"/>
                  </a:lnTo>
                  <a:lnTo>
                    <a:pt x="2412" y="119"/>
                  </a:lnTo>
                  <a:lnTo>
                    <a:pt x="2431" y="124"/>
                  </a:lnTo>
                  <a:lnTo>
                    <a:pt x="2450" y="131"/>
                  </a:lnTo>
                  <a:lnTo>
                    <a:pt x="2468" y="136"/>
                  </a:lnTo>
                  <a:lnTo>
                    <a:pt x="2487" y="142"/>
                  </a:lnTo>
                  <a:lnTo>
                    <a:pt x="2505" y="149"/>
                  </a:lnTo>
                  <a:lnTo>
                    <a:pt x="2523" y="154"/>
                  </a:lnTo>
                  <a:lnTo>
                    <a:pt x="2539" y="160"/>
                  </a:lnTo>
                  <a:lnTo>
                    <a:pt x="2556" y="167"/>
                  </a:lnTo>
                  <a:lnTo>
                    <a:pt x="2573" y="173"/>
                  </a:lnTo>
                  <a:lnTo>
                    <a:pt x="2590" y="180"/>
                  </a:lnTo>
                  <a:lnTo>
                    <a:pt x="2605" y="186"/>
                  </a:lnTo>
                  <a:lnTo>
                    <a:pt x="2621" y="194"/>
                  </a:lnTo>
                  <a:lnTo>
                    <a:pt x="2636" y="200"/>
                  </a:lnTo>
                  <a:lnTo>
                    <a:pt x="2650" y="207"/>
                  </a:lnTo>
                  <a:lnTo>
                    <a:pt x="2666" y="214"/>
                  </a:lnTo>
                  <a:lnTo>
                    <a:pt x="2680" y="221"/>
                  </a:lnTo>
                  <a:lnTo>
                    <a:pt x="2693" y="229"/>
                  </a:lnTo>
                  <a:lnTo>
                    <a:pt x="2707" y="236"/>
                  </a:lnTo>
                  <a:lnTo>
                    <a:pt x="2720" y="243"/>
                  </a:lnTo>
                  <a:lnTo>
                    <a:pt x="2733" y="250"/>
                  </a:lnTo>
                  <a:lnTo>
                    <a:pt x="2744" y="258"/>
                  </a:lnTo>
                  <a:lnTo>
                    <a:pt x="2756" y="266"/>
                  </a:lnTo>
                  <a:lnTo>
                    <a:pt x="2768" y="274"/>
                  </a:lnTo>
                  <a:lnTo>
                    <a:pt x="2779" y="280"/>
                  </a:lnTo>
                  <a:lnTo>
                    <a:pt x="2789" y="288"/>
                  </a:lnTo>
                  <a:lnTo>
                    <a:pt x="2800" y="297"/>
                  </a:lnTo>
                  <a:lnTo>
                    <a:pt x="2809" y="305"/>
                  </a:lnTo>
                  <a:lnTo>
                    <a:pt x="2819" y="312"/>
                  </a:lnTo>
                  <a:lnTo>
                    <a:pt x="2828" y="320"/>
                  </a:lnTo>
                  <a:lnTo>
                    <a:pt x="2836" y="328"/>
                  </a:lnTo>
                  <a:lnTo>
                    <a:pt x="2844" y="336"/>
                  </a:lnTo>
                  <a:lnTo>
                    <a:pt x="2851" y="345"/>
                  </a:lnTo>
                  <a:lnTo>
                    <a:pt x="2859" y="352"/>
                  </a:lnTo>
                  <a:lnTo>
                    <a:pt x="2866" y="360"/>
                  </a:lnTo>
                  <a:lnTo>
                    <a:pt x="2872" y="369"/>
                  </a:lnTo>
                  <a:lnTo>
                    <a:pt x="2878" y="377"/>
                  </a:lnTo>
                  <a:lnTo>
                    <a:pt x="2884" y="386"/>
                  </a:lnTo>
                  <a:lnTo>
                    <a:pt x="2889" y="394"/>
                  </a:lnTo>
                  <a:lnTo>
                    <a:pt x="2894" y="403"/>
                  </a:lnTo>
                  <a:lnTo>
                    <a:pt x="2898" y="410"/>
                  </a:lnTo>
                  <a:lnTo>
                    <a:pt x="2902" y="419"/>
                  </a:lnTo>
                  <a:lnTo>
                    <a:pt x="2905" y="427"/>
                  </a:lnTo>
                  <a:lnTo>
                    <a:pt x="2908" y="436"/>
                  </a:lnTo>
                  <a:lnTo>
                    <a:pt x="2911" y="444"/>
                  </a:lnTo>
                  <a:lnTo>
                    <a:pt x="2912" y="453"/>
                  </a:lnTo>
                  <a:lnTo>
                    <a:pt x="2915" y="462"/>
                  </a:lnTo>
                  <a:lnTo>
                    <a:pt x="2915" y="470"/>
                  </a:lnTo>
                  <a:lnTo>
                    <a:pt x="2916" y="479"/>
                  </a:lnTo>
                  <a:lnTo>
                    <a:pt x="2916" y="486"/>
                  </a:lnTo>
                  <a:close/>
                </a:path>
              </a:pathLst>
            </a:custGeom>
            <a:solidFill>
              <a:srgbClr val="87CEFF"/>
            </a:solidFill>
            <a:ln w="12700">
              <a:solidFill>
                <a:srgbClr val="000000"/>
              </a:solidFill>
              <a:prstDash val="solid"/>
              <a:round/>
              <a:headEnd/>
              <a:tailEnd/>
            </a:ln>
          </p:spPr>
          <p:txBody>
            <a:bodyPr/>
            <a:lstStyle/>
            <a:p>
              <a:endParaRPr lang="en-US"/>
            </a:p>
          </p:txBody>
        </p:sp>
        <p:sp>
          <p:nvSpPr>
            <p:cNvPr id="361492" name="Freeform 20"/>
            <p:cNvSpPr>
              <a:spLocks/>
            </p:cNvSpPr>
            <p:nvPr/>
          </p:nvSpPr>
          <p:spPr bwMode="auto">
            <a:xfrm>
              <a:off x="1730" y="1967"/>
              <a:ext cx="316" cy="100"/>
            </a:xfrm>
            <a:custGeom>
              <a:avLst/>
              <a:gdLst/>
              <a:ahLst/>
              <a:cxnLst>
                <a:cxn ang="0">
                  <a:pos x="2911" y="529"/>
                </a:cxn>
                <a:cxn ang="0">
                  <a:pos x="2889" y="579"/>
                </a:cxn>
                <a:cxn ang="0">
                  <a:pos x="2851" y="629"/>
                </a:cxn>
                <a:cxn ang="0">
                  <a:pos x="2800" y="677"/>
                </a:cxn>
                <a:cxn ang="0">
                  <a:pos x="2733" y="724"/>
                </a:cxn>
                <a:cxn ang="0">
                  <a:pos x="2650" y="766"/>
                </a:cxn>
                <a:cxn ang="0">
                  <a:pos x="2556" y="806"/>
                </a:cxn>
                <a:cxn ang="0">
                  <a:pos x="2450" y="843"/>
                </a:cxn>
                <a:cxn ang="0">
                  <a:pos x="2332" y="876"/>
                </a:cxn>
                <a:cxn ang="0">
                  <a:pos x="2205" y="904"/>
                </a:cxn>
                <a:cxn ang="0">
                  <a:pos x="2070" y="928"/>
                </a:cxn>
                <a:cxn ang="0">
                  <a:pos x="1928" y="948"/>
                </a:cxn>
                <a:cxn ang="0">
                  <a:pos x="1780" y="961"/>
                </a:cxn>
                <a:cxn ang="0">
                  <a:pos x="1629" y="970"/>
                </a:cxn>
                <a:cxn ang="0">
                  <a:pos x="1477" y="974"/>
                </a:cxn>
                <a:cxn ang="0">
                  <a:pos x="1324" y="971"/>
                </a:cxn>
                <a:cxn ang="0">
                  <a:pos x="1173" y="965"/>
                </a:cxn>
                <a:cxn ang="0">
                  <a:pos x="1025" y="952"/>
                </a:cxn>
                <a:cxn ang="0">
                  <a:pos x="880" y="934"/>
                </a:cxn>
                <a:cxn ang="0">
                  <a:pos x="744" y="910"/>
                </a:cxn>
                <a:cxn ang="0">
                  <a:pos x="615" y="883"/>
                </a:cxn>
                <a:cxn ang="0">
                  <a:pos x="493" y="852"/>
                </a:cxn>
                <a:cxn ang="0">
                  <a:pos x="385" y="816"/>
                </a:cxn>
                <a:cxn ang="0">
                  <a:pos x="287" y="776"/>
                </a:cxn>
                <a:cxn ang="0">
                  <a:pos x="202" y="734"/>
                </a:cxn>
                <a:cxn ang="0">
                  <a:pos x="131" y="689"/>
                </a:cxn>
                <a:cxn ang="0">
                  <a:pos x="76" y="641"/>
                </a:cxn>
                <a:cxn ang="0">
                  <a:pos x="35" y="592"/>
                </a:cxn>
                <a:cxn ang="0">
                  <a:pos x="9" y="542"/>
                </a:cxn>
                <a:cxn ang="0">
                  <a:pos x="0" y="490"/>
                </a:cxn>
                <a:cxn ang="0">
                  <a:pos x="6" y="440"/>
                </a:cxn>
                <a:cxn ang="0">
                  <a:pos x="29" y="390"/>
                </a:cxn>
                <a:cxn ang="0">
                  <a:pos x="67" y="339"/>
                </a:cxn>
                <a:cxn ang="0">
                  <a:pos x="121" y="292"/>
                </a:cxn>
                <a:cxn ang="0">
                  <a:pos x="189" y="247"/>
                </a:cxn>
                <a:cxn ang="0">
                  <a:pos x="272" y="203"/>
                </a:cxn>
                <a:cxn ang="0">
                  <a:pos x="367" y="163"/>
                </a:cxn>
                <a:cxn ang="0">
                  <a:pos x="475" y="127"/>
                </a:cxn>
                <a:cxn ang="0">
                  <a:pos x="593" y="94"/>
                </a:cxn>
                <a:cxn ang="0">
                  <a:pos x="722" y="66"/>
                </a:cxn>
                <a:cxn ang="0">
                  <a:pos x="857" y="43"/>
                </a:cxn>
                <a:cxn ang="0">
                  <a:pos x="1000" y="25"/>
                </a:cxn>
                <a:cxn ang="0">
                  <a:pos x="1147" y="11"/>
                </a:cxn>
                <a:cxn ang="0">
                  <a:pos x="1298" y="3"/>
                </a:cxn>
                <a:cxn ang="0">
                  <a:pos x="1451" y="0"/>
                </a:cxn>
                <a:cxn ang="0">
                  <a:pos x="1605" y="2"/>
                </a:cxn>
                <a:cxn ang="0">
                  <a:pos x="1756" y="11"/>
                </a:cxn>
                <a:cxn ang="0">
                  <a:pos x="1904" y="24"/>
                </a:cxn>
                <a:cxn ang="0">
                  <a:pos x="2047" y="42"/>
                </a:cxn>
                <a:cxn ang="0">
                  <a:pos x="2184" y="65"/>
                </a:cxn>
                <a:cxn ang="0">
                  <a:pos x="2311" y="92"/>
                </a:cxn>
                <a:cxn ang="0">
                  <a:pos x="2431" y="124"/>
                </a:cxn>
                <a:cxn ang="0">
                  <a:pos x="2539" y="160"/>
                </a:cxn>
                <a:cxn ang="0">
                  <a:pos x="2636" y="200"/>
                </a:cxn>
                <a:cxn ang="0">
                  <a:pos x="2720" y="243"/>
                </a:cxn>
                <a:cxn ang="0">
                  <a:pos x="2789" y="288"/>
                </a:cxn>
                <a:cxn ang="0">
                  <a:pos x="2844" y="336"/>
                </a:cxn>
                <a:cxn ang="0">
                  <a:pos x="2884" y="384"/>
                </a:cxn>
                <a:cxn ang="0">
                  <a:pos x="2908" y="436"/>
                </a:cxn>
                <a:cxn ang="0">
                  <a:pos x="2916" y="486"/>
                </a:cxn>
              </a:cxnLst>
              <a:rect l="0" t="0" r="r" b="b"/>
              <a:pathLst>
                <a:path w="2916" h="974">
                  <a:moveTo>
                    <a:pt x="2916" y="486"/>
                  </a:moveTo>
                  <a:lnTo>
                    <a:pt x="2916" y="495"/>
                  </a:lnTo>
                  <a:lnTo>
                    <a:pt x="2915" y="503"/>
                  </a:lnTo>
                  <a:lnTo>
                    <a:pt x="2915" y="512"/>
                  </a:lnTo>
                  <a:lnTo>
                    <a:pt x="2912" y="521"/>
                  </a:lnTo>
                  <a:lnTo>
                    <a:pt x="2911" y="529"/>
                  </a:lnTo>
                  <a:lnTo>
                    <a:pt x="2908" y="538"/>
                  </a:lnTo>
                  <a:lnTo>
                    <a:pt x="2905" y="546"/>
                  </a:lnTo>
                  <a:lnTo>
                    <a:pt x="2902" y="555"/>
                  </a:lnTo>
                  <a:lnTo>
                    <a:pt x="2898" y="562"/>
                  </a:lnTo>
                  <a:lnTo>
                    <a:pt x="2894" y="571"/>
                  </a:lnTo>
                  <a:lnTo>
                    <a:pt x="2889" y="579"/>
                  </a:lnTo>
                  <a:lnTo>
                    <a:pt x="2884" y="588"/>
                  </a:lnTo>
                  <a:lnTo>
                    <a:pt x="2878" y="596"/>
                  </a:lnTo>
                  <a:lnTo>
                    <a:pt x="2872" y="605"/>
                  </a:lnTo>
                  <a:lnTo>
                    <a:pt x="2866" y="613"/>
                  </a:lnTo>
                  <a:lnTo>
                    <a:pt x="2859" y="622"/>
                  </a:lnTo>
                  <a:lnTo>
                    <a:pt x="2851" y="629"/>
                  </a:lnTo>
                  <a:lnTo>
                    <a:pt x="2844" y="637"/>
                  </a:lnTo>
                  <a:lnTo>
                    <a:pt x="2836" y="645"/>
                  </a:lnTo>
                  <a:lnTo>
                    <a:pt x="2828" y="654"/>
                  </a:lnTo>
                  <a:lnTo>
                    <a:pt x="2819" y="662"/>
                  </a:lnTo>
                  <a:lnTo>
                    <a:pt x="2809" y="669"/>
                  </a:lnTo>
                  <a:lnTo>
                    <a:pt x="2800" y="677"/>
                  </a:lnTo>
                  <a:lnTo>
                    <a:pt x="2789" y="685"/>
                  </a:lnTo>
                  <a:lnTo>
                    <a:pt x="2779" y="693"/>
                  </a:lnTo>
                  <a:lnTo>
                    <a:pt x="2768" y="700"/>
                  </a:lnTo>
                  <a:lnTo>
                    <a:pt x="2756" y="708"/>
                  </a:lnTo>
                  <a:lnTo>
                    <a:pt x="2744" y="716"/>
                  </a:lnTo>
                  <a:lnTo>
                    <a:pt x="2733" y="724"/>
                  </a:lnTo>
                  <a:lnTo>
                    <a:pt x="2720" y="730"/>
                  </a:lnTo>
                  <a:lnTo>
                    <a:pt x="2707" y="738"/>
                  </a:lnTo>
                  <a:lnTo>
                    <a:pt x="2693" y="745"/>
                  </a:lnTo>
                  <a:lnTo>
                    <a:pt x="2680" y="752"/>
                  </a:lnTo>
                  <a:lnTo>
                    <a:pt x="2666" y="760"/>
                  </a:lnTo>
                  <a:lnTo>
                    <a:pt x="2650" y="766"/>
                  </a:lnTo>
                  <a:lnTo>
                    <a:pt x="2636" y="774"/>
                  </a:lnTo>
                  <a:lnTo>
                    <a:pt x="2621" y="780"/>
                  </a:lnTo>
                  <a:lnTo>
                    <a:pt x="2605" y="787"/>
                  </a:lnTo>
                  <a:lnTo>
                    <a:pt x="2590" y="793"/>
                  </a:lnTo>
                  <a:lnTo>
                    <a:pt x="2573" y="800"/>
                  </a:lnTo>
                  <a:lnTo>
                    <a:pt x="2556" y="806"/>
                  </a:lnTo>
                  <a:lnTo>
                    <a:pt x="2539" y="812"/>
                  </a:lnTo>
                  <a:lnTo>
                    <a:pt x="2523" y="819"/>
                  </a:lnTo>
                  <a:lnTo>
                    <a:pt x="2505" y="825"/>
                  </a:lnTo>
                  <a:lnTo>
                    <a:pt x="2487" y="832"/>
                  </a:lnTo>
                  <a:lnTo>
                    <a:pt x="2468" y="837"/>
                  </a:lnTo>
                  <a:lnTo>
                    <a:pt x="2450" y="843"/>
                  </a:lnTo>
                  <a:lnTo>
                    <a:pt x="2431" y="849"/>
                  </a:lnTo>
                  <a:lnTo>
                    <a:pt x="2412" y="855"/>
                  </a:lnTo>
                  <a:lnTo>
                    <a:pt x="2392" y="860"/>
                  </a:lnTo>
                  <a:lnTo>
                    <a:pt x="2373" y="865"/>
                  </a:lnTo>
                  <a:lnTo>
                    <a:pt x="2352" y="870"/>
                  </a:lnTo>
                  <a:lnTo>
                    <a:pt x="2332" y="876"/>
                  </a:lnTo>
                  <a:lnTo>
                    <a:pt x="2311" y="881"/>
                  </a:lnTo>
                  <a:lnTo>
                    <a:pt x="2291" y="886"/>
                  </a:lnTo>
                  <a:lnTo>
                    <a:pt x="2270" y="891"/>
                  </a:lnTo>
                  <a:lnTo>
                    <a:pt x="2248" y="895"/>
                  </a:lnTo>
                  <a:lnTo>
                    <a:pt x="2227" y="900"/>
                  </a:lnTo>
                  <a:lnTo>
                    <a:pt x="2205" y="904"/>
                  </a:lnTo>
                  <a:lnTo>
                    <a:pt x="2184" y="909"/>
                  </a:lnTo>
                  <a:lnTo>
                    <a:pt x="2160" y="913"/>
                  </a:lnTo>
                  <a:lnTo>
                    <a:pt x="2138" y="917"/>
                  </a:lnTo>
                  <a:lnTo>
                    <a:pt x="2115" y="921"/>
                  </a:lnTo>
                  <a:lnTo>
                    <a:pt x="2093" y="925"/>
                  </a:lnTo>
                  <a:lnTo>
                    <a:pt x="2070" y="928"/>
                  </a:lnTo>
                  <a:lnTo>
                    <a:pt x="2047" y="932"/>
                  </a:lnTo>
                  <a:lnTo>
                    <a:pt x="2024" y="935"/>
                  </a:lnTo>
                  <a:lnTo>
                    <a:pt x="1999" y="939"/>
                  </a:lnTo>
                  <a:lnTo>
                    <a:pt x="1976" y="941"/>
                  </a:lnTo>
                  <a:lnTo>
                    <a:pt x="1952" y="944"/>
                  </a:lnTo>
                  <a:lnTo>
                    <a:pt x="1928" y="948"/>
                  </a:lnTo>
                  <a:lnTo>
                    <a:pt x="1904" y="950"/>
                  </a:lnTo>
                  <a:lnTo>
                    <a:pt x="1879" y="953"/>
                  </a:lnTo>
                  <a:lnTo>
                    <a:pt x="1855" y="956"/>
                  </a:lnTo>
                  <a:lnTo>
                    <a:pt x="1830" y="957"/>
                  </a:lnTo>
                  <a:lnTo>
                    <a:pt x="1806" y="959"/>
                  </a:lnTo>
                  <a:lnTo>
                    <a:pt x="1780" y="961"/>
                  </a:lnTo>
                  <a:lnTo>
                    <a:pt x="1756" y="963"/>
                  </a:lnTo>
                  <a:lnTo>
                    <a:pt x="1731" y="965"/>
                  </a:lnTo>
                  <a:lnTo>
                    <a:pt x="1705" y="966"/>
                  </a:lnTo>
                  <a:lnTo>
                    <a:pt x="1681" y="967"/>
                  </a:lnTo>
                  <a:lnTo>
                    <a:pt x="1655" y="968"/>
                  </a:lnTo>
                  <a:lnTo>
                    <a:pt x="1629" y="970"/>
                  </a:lnTo>
                  <a:lnTo>
                    <a:pt x="1605" y="971"/>
                  </a:lnTo>
                  <a:lnTo>
                    <a:pt x="1579" y="972"/>
                  </a:lnTo>
                  <a:lnTo>
                    <a:pt x="1553" y="972"/>
                  </a:lnTo>
                  <a:lnTo>
                    <a:pt x="1527" y="972"/>
                  </a:lnTo>
                  <a:lnTo>
                    <a:pt x="1503" y="974"/>
                  </a:lnTo>
                  <a:lnTo>
                    <a:pt x="1477" y="974"/>
                  </a:lnTo>
                  <a:lnTo>
                    <a:pt x="1451" y="974"/>
                  </a:lnTo>
                  <a:lnTo>
                    <a:pt x="1426" y="974"/>
                  </a:lnTo>
                  <a:lnTo>
                    <a:pt x="1400" y="974"/>
                  </a:lnTo>
                  <a:lnTo>
                    <a:pt x="1375" y="972"/>
                  </a:lnTo>
                  <a:lnTo>
                    <a:pt x="1349" y="972"/>
                  </a:lnTo>
                  <a:lnTo>
                    <a:pt x="1324" y="971"/>
                  </a:lnTo>
                  <a:lnTo>
                    <a:pt x="1298" y="971"/>
                  </a:lnTo>
                  <a:lnTo>
                    <a:pt x="1273" y="970"/>
                  </a:lnTo>
                  <a:lnTo>
                    <a:pt x="1248" y="968"/>
                  </a:lnTo>
                  <a:lnTo>
                    <a:pt x="1223" y="967"/>
                  </a:lnTo>
                  <a:lnTo>
                    <a:pt x="1197" y="966"/>
                  </a:lnTo>
                  <a:lnTo>
                    <a:pt x="1173" y="965"/>
                  </a:lnTo>
                  <a:lnTo>
                    <a:pt x="1147" y="962"/>
                  </a:lnTo>
                  <a:lnTo>
                    <a:pt x="1123" y="961"/>
                  </a:lnTo>
                  <a:lnTo>
                    <a:pt x="1098" y="958"/>
                  </a:lnTo>
                  <a:lnTo>
                    <a:pt x="1074" y="956"/>
                  </a:lnTo>
                  <a:lnTo>
                    <a:pt x="1049" y="954"/>
                  </a:lnTo>
                  <a:lnTo>
                    <a:pt x="1025" y="952"/>
                  </a:lnTo>
                  <a:lnTo>
                    <a:pt x="1000" y="949"/>
                  </a:lnTo>
                  <a:lnTo>
                    <a:pt x="976" y="947"/>
                  </a:lnTo>
                  <a:lnTo>
                    <a:pt x="951" y="943"/>
                  </a:lnTo>
                  <a:lnTo>
                    <a:pt x="928" y="940"/>
                  </a:lnTo>
                  <a:lnTo>
                    <a:pt x="905" y="938"/>
                  </a:lnTo>
                  <a:lnTo>
                    <a:pt x="880" y="934"/>
                  </a:lnTo>
                  <a:lnTo>
                    <a:pt x="857" y="930"/>
                  </a:lnTo>
                  <a:lnTo>
                    <a:pt x="834" y="927"/>
                  </a:lnTo>
                  <a:lnTo>
                    <a:pt x="811" y="923"/>
                  </a:lnTo>
                  <a:lnTo>
                    <a:pt x="789" y="919"/>
                  </a:lnTo>
                  <a:lnTo>
                    <a:pt x="766" y="916"/>
                  </a:lnTo>
                  <a:lnTo>
                    <a:pt x="744" y="910"/>
                  </a:lnTo>
                  <a:lnTo>
                    <a:pt x="722" y="907"/>
                  </a:lnTo>
                  <a:lnTo>
                    <a:pt x="700" y="903"/>
                  </a:lnTo>
                  <a:lnTo>
                    <a:pt x="678" y="898"/>
                  </a:lnTo>
                  <a:lnTo>
                    <a:pt x="656" y="894"/>
                  </a:lnTo>
                  <a:lnTo>
                    <a:pt x="635" y="889"/>
                  </a:lnTo>
                  <a:lnTo>
                    <a:pt x="615" y="883"/>
                  </a:lnTo>
                  <a:lnTo>
                    <a:pt x="593" y="878"/>
                  </a:lnTo>
                  <a:lnTo>
                    <a:pt x="573" y="873"/>
                  </a:lnTo>
                  <a:lnTo>
                    <a:pt x="553" y="868"/>
                  </a:lnTo>
                  <a:lnTo>
                    <a:pt x="533" y="863"/>
                  </a:lnTo>
                  <a:lnTo>
                    <a:pt x="513" y="858"/>
                  </a:lnTo>
                  <a:lnTo>
                    <a:pt x="493" y="852"/>
                  </a:lnTo>
                  <a:lnTo>
                    <a:pt x="475" y="846"/>
                  </a:lnTo>
                  <a:lnTo>
                    <a:pt x="456" y="841"/>
                  </a:lnTo>
                  <a:lnTo>
                    <a:pt x="438" y="834"/>
                  </a:lnTo>
                  <a:lnTo>
                    <a:pt x="420" y="828"/>
                  </a:lnTo>
                  <a:lnTo>
                    <a:pt x="402" y="823"/>
                  </a:lnTo>
                  <a:lnTo>
                    <a:pt x="385" y="816"/>
                  </a:lnTo>
                  <a:lnTo>
                    <a:pt x="367" y="810"/>
                  </a:lnTo>
                  <a:lnTo>
                    <a:pt x="350" y="803"/>
                  </a:lnTo>
                  <a:lnTo>
                    <a:pt x="335" y="797"/>
                  </a:lnTo>
                  <a:lnTo>
                    <a:pt x="318" y="791"/>
                  </a:lnTo>
                  <a:lnTo>
                    <a:pt x="303" y="784"/>
                  </a:lnTo>
                  <a:lnTo>
                    <a:pt x="287" y="776"/>
                  </a:lnTo>
                  <a:lnTo>
                    <a:pt x="272" y="770"/>
                  </a:lnTo>
                  <a:lnTo>
                    <a:pt x="258" y="763"/>
                  </a:lnTo>
                  <a:lnTo>
                    <a:pt x="243" y="756"/>
                  </a:lnTo>
                  <a:lnTo>
                    <a:pt x="229" y="749"/>
                  </a:lnTo>
                  <a:lnTo>
                    <a:pt x="215" y="742"/>
                  </a:lnTo>
                  <a:lnTo>
                    <a:pt x="202" y="734"/>
                  </a:lnTo>
                  <a:lnTo>
                    <a:pt x="189" y="727"/>
                  </a:lnTo>
                  <a:lnTo>
                    <a:pt x="178" y="720"/>
                  </a:lnTo>
                  <a:lnTo>
                    <a:pt x="165" y="712"/>
                  </a:lnTo>
                  <a:lnTo>
                    <a:pt x="153" y="704"/>
                  </a:lnTo>
                  <a:lnTo>
                    <a:pt x="143" y="696"/>
                  </a:lnTo>
                  <a:lnTo>
                    <a:pt x="131" y="689"/>
                  </a:lnTo>
                  <a:lnTo>
                    <a:pt x="121" y="681"/>
                  </a:lnTo>
                  <a:lnTo>
                    <a:pt x="111" y="673"/>
                  </a:lnTo>
                  <a:lnTo>
                    <a:pt x="102" y="666"/>
                  </a:lnTo>
                  <a:lnTo>
                    <a:pt x="93" y="658"/>
                  </a:lnTo>
                  <a:lnTo>
                    <a:pt x="84" y="650"/>
                  </a:lnTo>
                  <a:lnTo>
                    <a:pt x="76" y="641"/>
                  </a:lnTo>
                  <a:lnTo>
                    <a:pt x="67" y="633"/>
                  </a:lnTo>
                  <a:lnTo>
                    <a:pt x="60" y="626"/>
                  </a:lnTo>
                  <a:lnTo>
                    <a:pt x="53" y="617"/>
                  </a:lnTo>
                  <a:lnTo>
                    <a:pt x="46" y="609"/>
                  </a:lnTo>
                  <a:lnTo>
                    <a:pt x="40" y="601"/>
                  </a:lnTo>
                  <a:lnTo>
                    <a:pt x="35" y="592"/>
                  </a:lnTo>
                  <a:lnTo>
                    <a:pt x="29" y="584"/>
                  </a:lnTo>
                  <a:lnTo>
                    <a:pt x="24" y="575"/>
                  </a:lnTo>
                  <a:lnTo>
                    <a:pt x="19" y="568"/>
                  </a:lnTo>
                  <a:lnTo>
                    <a:pt x="15" y="559"/>
                  </a:lnTo>
                  <a:lnTo>
                    <a:pt x="13" y="551"/>
                  </a:lnTo>
                  <a:lnTo>
                    <a:pt x="9" y="542"/>
                  </a:lnTo>
                  <a:lnTo>
                    <a:pt x="6" y="533"/>
                  </a:lnTo>
                  <a:lnTo>
                    <a:pt x="4" y="525"/>
                  </a:lnTo>
                  <a:lnTo>
                    <a:pt x="2" y="516"/>
                  </a:lnTo>
                  <a:lnTo>
                    <a:pt x="1" y="508"/>
                  </a:lnTo>
                  <a:lnTo>
                    <a:pt x="0" y="499"/>
                  </a:lnTo>
                  <a:lnTo>
                    <a:pt x="0" y="490"/>
                  </a:lnTo>
                  <a:lnTo>
                    <a:pt x="0" y="482"/>
                  </a:lnTo>
                  <a:lnTo>
                    <a:pt x="0" y="473"/>
                  </a:lnTo>
                  <a:lnTo>
                    <a:pt x="1" y="466"/>
                  </a:lnTo>
                  <a:lnTo>
                    <a:pt x="2" y="457"/>
                  </a:lnTo>
                  <a:lnTo>
                    <a:pt x="4" y="448"/>
                  </a:lnTo>
                  <a:lnTo>
                    <a:pt x="6" y="440"/>
                  </a:lnTo>
                  <a:lnTo>
                    <a:pt x="9" y="431"/>
                  </a:lnTo>
                  <a:lnTo>
                    <a:pt x="13" y="423"/>
                  </a:lnTo>
                  <a:lnTo>
                    <a:pt x="15" y="414"/>
                  </a:lnTo>
                  <a:lnTo>
                    <a:pt x="19" y="406"/>
                  </a:lnTo>
                  <a:lnTo>
                    <a:pt x="24" y="397"/>
                  </a:lnTo>
                  <a:lnTo>
                    <a:pt x="29" y="390"/>
                  </a:lnTo>
                  <a:lnTo>
                    <a:pt x="35" y="381"/>
                  </a:lnTo>
                  <a:lnTo>
                    <a:pt x="40" y="373"/>
                  </a:lnTo>
                  <a:lnTo>
                    <a:pt x="46" y="364"/>
                  </a:lnTo>
                  <a:lnTo>
                    <a:pt x="53" y="356"/>
                  </a:lnTo>
                  <a:lnTo>
                    <a:pt x="60" y="348"/>
                  </a:lnTo>
                  <a:lnTo>
                    <a:pt x="67" y="339"/>
                  </a:lnTo>
                  <a:lnTo>
                    <a:pt x="76" y="332"/>
                  </a:lnTo>
                  <a:lnTo>
                    <a:pt x="84" y="324"/>
                  </a:lnTo>
                  <a:lnTo>
                    <a:pt x="93" y="316"/>
                  </a:lnTo>
                  <a:lnTo>
                    <a:pt x="102" y="307"/>
                  </a:lnTo>
                  <a:lnTo>
                    <a:pt x="111" y="299"/>
                  </a:lnTo>
                  <a:lnTo>
                    <a:pt x="121" y="292"/>
                  </a:lnTo>
                  <a:lnTo>
                    <a:pt x="131" y="284"/>
                  </a:lnTo>
                  <a:lnTo>
                    <a:pt x="143" y="276"/>
                  </a:lnTo>
                  <a:lnTo>
                    <a:pt x="153" y="268"/>
                  </a:lnTo>
                  <a:lnTo>
                    <a:pt x="165" y="261"/>
                  </a:lnTo>
                  <a:lnTo>
                    <a:pt x="178" y="254"/>
                  </a:lnTo>
                  <a:lnTo>
                    <a:pt x="189" y="247"/>
                  </a:lnTo>
                  <a:lnTo>
                    <a:pt x="202" y="239"/>
                  </a:lnTo>
                  <a:lnTo>
                    <a:pt x="215" y="231"/>
                  </a:lnTo>
                  <a:lnTo>
                    <a:pt x="229" y="225"/>
                  </a:lnTo>
                  <a:lnTo>
                    <a:pt x="243" y="217"/>
                  </a:lnTo>
                  <a:lnTo>
                    <a:pt x="258" y="210"/>
                  </a:lnTo>
                  <a:lnTo>
                    <a:pt x="272" y="203"/>
                  </a:lnTo>
                  <a:lnTo>
                    <a:pt x="287" y="196"/>
                  </a:lnTo>
                  <a:lnTo>
                    <a:pt x="303" y="190"/>
                  </a:lnTo>
                  <a:lnTo>
                    <a:pt x="318" y="183"/>
                  </a:lnTo>
                  <a:lnTo>
                    <a:pt x="335" y="176"/>
                  </a:lnTo>
                  <a:lnTo>
                    <a:pt x="350" y="169"/>
                  </a:lnTo>
                  <a:lnTo>
                    <a:pt x="367" y="163"/>
                  </a:lnTo>
                  <a:lnTo>
                    <a:pt x="385" y="156"/>
                  </a:lnTo>
                  <a:lnTo>
                    <a:pt x="402" y="151"/>
                  </a:lnTo>
                  <a:lnTo>
                    <a:pt x="420" y="145"/>
                  </a:lnTo>
                  <a:lnTo>
                    <a:pt x="438" y="138"/>
                  </a:lnTo>
                  <a:lnTo>
                    <a:pt x="456" y="133"/>
                  </a:lnTo>
                  <a:lnTo>
                    <a:pt x="475" y="127"/>
                  </a:lnTo>
                  <a:lnTo>
                    <a:pt x="493" y="122"/>
                  </a:lnTo>
                  <a:lnTo>
                    <a:pt x="513" y="115"/>
                  </a:lnTo>
                  <a:lnTo>
                    <a:pt x="533" y="110"/>
                  </a:lnTo>
                  <a:lnTo>
                    <a:pt x="553" y="105"/>
                  </a:lnTo>
                  <a:lnTo>
                    <a:pt x="573" y="100"/>
                  </a:lnTo>
                  <a:lnTo>
                    <a:pt x="593" y="94"/>
                  </a:lnTo>
                  <a:lnTo>
                    <a:pt x="615" y="89"/>
                  </a:lnTo>
                  <a:lnTo>
                    <a:pt x="635" y="84"/>
                  </a:lnTo>
                  <a:lnTo>
                    <a:pt x="656" y="80"/>
                  </a:lnTo>
                  <a:lnTo>
                    <a:pt x="678" y="75"/>
                  </a:lnTo>
                  <a:lnTo>
                    <a:pt x="700" y="71"/>
                  </a:lnTo>
                  <a:lnTo>
                    <a:pt x="722" y="66"/>
                  </a:lnTo>
                  <a:lnTo>
                    <a:pt x="744" y="62"/>
                  </a:lnTo>
                  <a:lnTo>
                    <a:pt x="766" y="58"/>
                  </a:lnTo>
                  <a:lnTo>
                    <a:pt x="789" y="54"/>
                  </a:lnTo>
                  <a:lnTo>
                    <a:pt x="811" y="51"/>
                  </a:lnTo>
                  <a:lnTo>
                    <a:pt x="834" y="47"/>
                  </a:lnTo>
                  <a:lnTo>
                    <a:pt x="857" y="43"/>
                  </a:lnTo>
                  <a:lnTo>
                    <a:pt x="880" y="39"/>
                  </a:lnTo>
                  <a:lnTo>
                    <a:pt x="905" y="36"/>
                  </a:lnTo>
                  <a:lnTo>
                    <a:pt x="928" y="33"/>
                  </a:lnTo>
                  <a:lnTo>
                    <a:pt x="951" y="30"/>
                  </a:lnTo>
                  <a:lnTo>
                    <a:pt x="976" y="27"/>
                  </a:lnTo>
                  <a:lnTo>
                    <a:pt x="1000" y="25"/>
                  </a:lnTo>
                  <a:lnTo>
                    <a:pt x="1025" y="22"/>
                  </a:lnTo>
                  <a:lnTo>
                    <a:pt x="1049" y="20"/>
                  </a:lnTo>
                  <a:lnTo>
                    <a:pt x="1074" y="17"/>
                  </a:lnTo>
                  <a:lnTo>
                    <a:pt x="1098" y="15"/>
                  </a:lnTo>
                  <a:lnTo>
                    <a:pt x="1123" y="13"/>
                  </a:lnTo>
                  <a:lnTo>
                    <a:pt x="1147" y="11"/>
                  </a:lnTo>
                  <a:lnTo>
                    <a:pt x="1173" y="9"/>
                  </a:lnTo>
                  <a:lnTo>
                    <a:pt x="1197" y="8"/>
                  </a:lnTo>
                  <a:lnTo>
                    <a:pt x="1223" y="7"/>
                  </a:lnTo>
                  <a:lnTo>
                    <a:pt x="1248" y="4"/>
                  </a:lnTo>
                  <a:lnTo>
                    <a:pt x="1273" y="4"/>
                  </a:lnTo>
                  <a:lnTo>
                    <a:pt x="1298" y="3"/>
                  </a:lnTo>
                  <a:lnTo>
                    <a:pt x="1324" y="2"/>
                  </a:lnTo>
                  <a:lnTo>
                    <a:pt x="1349" y="2"/>
                  </a:lnTo>
                  <a:lnTo>
                    <a:pt x="1375" y="0"/>
                  </a:lnTo>
                  <a:lnTo>
                    <a:pt x="1400" y="0"/>
                  </a:lnTo>
                  <a:lnTo>
                    <a:pt x="1426" y="0"/>
                  </a:lnTo>
                  <a:lnTo>
                    <a:pt x="1451" y="0"/>
                  </a:lnTo>
                  <a:lnTo>
                    <a:pt x="1477" y="0"/>
                  </a:lnTo>
                  <a:lnTo>
                    <a:pt x="1503" y="0"/>
                  </a:lnTo>
                  <a:lnTo>
                    <a:pt x="1527" y="0"/>
                  </a:lnTo>
                  <a:lnTo>
                    <a:pt x="1553" y="0"/>
                  </a:lnTo>
                  <a:lnTo>
                    <a:pt x="1579" y="2"/>
                  </a:lnTo>
                  <a:lnTo>
                    <a:pt x="1605" y="2"/>
                  </a:lnTo>
                  <a:lnTo>
                    <a:pt x="1629" y="3"/>
                  </a:lnTo>
                  <a:lnTo>
                    <a:pt x="1655" y="4"/>
                  </a:lnTo>
                  <a:lnTo>
                    <a:pt x="1681" y="6"/>
                  </a:lnTo>
                  <a:lnTo>
                    <a:pt x="1705" y="7"/>
                  </a:lnTo>
                  <a:lnTo>
                    <a:pt x="1731" y="8"/>
                  </a:lnTo>
                  <a:lnTo>
                    <a:pt x="1756" y="11"/>
                  </a:lnTo>
                  <a:lnTo>
                    <a:pt x="1780" y="12"/>
                  </a:lnTo>
                  <a:lnTo>
                    <a:pt x="1806" y="13"/>
                  </a:lnTo>
                  <a:lnTo>
                    <a:pt x="1830" y="16"/>
                  </a:lnTo>
                  <a:lnTo>
                    <a:pt x="1855" y="18"/>
                  </a:lnTo>
                  <a:lnTo>
                    <a:pt x="1879" y="21"/>
                  </a:lnTo>
                  <a:lnTo>
                    <a:pt x="1904" y="24"/>
                  </a:lnTo>
                  <a:lnTo>
                    <a:pt x="1928" y="26"/>
                  </a:lnTo>
                  <a:lnTo>
                    <a:pt x="1952" y="29"/>
                  </a:lnTo>
                  <a:lnTo>
                    <a:pt x="1976" y="31"/>
                  </a:lnTo>
                  <a:lnTo>
                    <a:pt x="1999" y="35"/>
                  </a:lnTo>
                  <a:lnTo>
                    <a:pt x="2024" y="38"/>
                  </a:lnTo>
                  <a:lnTo>
                    <a:pt x="2047" y="42"/>
                  </a:lnTo>
                  <a:lnTo>
                    <a:pt x="2070" y="44"/>
                  </a:lnTo>
                  <a:lnTo>
                    <a:pt x="2093" y="48"/>
                  </a:lnTo>
                  <a:lnTo>
                    <a:pt x="2115" y="52"/>
                  </a:lnTo>
                  <a:lnTo>
                    <a:pt x="2138" y="56"/>
                  </a:lnTo>
                  <a:lnTo>
                    <a:pt x="2160" y="60"/>
                  </a:lnTo>
                  <a:lnTo>
                    <a:pt x="2184" y="65"/>
                  </a:lnTo>
                  <a:lnTo>
                    <a:pt x="2205" y="69"/>
                  </a:lnTo>
                  <a:lnTo>
                    <a:pt x="2227" y="73"/>
                  </a:lnTo>
                  <a:lnTo>
                    <a:pt x="2248" y="78"/>
                  </a:lnTo>
                  <a:lnTo>
                    <a:pt x="2270" y="83"/>
                  </a:lnTo>
                  <a:lnTo>
                    <a:pt x="2291" y="87"/>
                  </a:lnTo>
                  <a:lnTo>
                    <a:pt x="2311" y="92"/>
                  </a:lnTo>
                  <a:lnTo>
                    <a:pt x="2332" y="97"/>
                  </a:lnTo>
                  <a:lnTo>
                    <a:pt x="2352" y="102"/>
                  </a:lnTo>
                  <a:lnTo>
                    <a:pt x="2373" y="107"/>
                  </a:lnTo>
                  <a:lnTo>
                    <a:pt x="2392" y="112"/>
                  </a:lnTo>
                  <a:lnTo>
                    <a:pt x="2412" y="119"/>
                  </a:lnTo>
                  <a:lnTo>
                    <a:pt x="2431" y="124"/>
                  </a:lnTo>
                  <a:lnTo>
                    <a:pt x="2450" y="129"/>
                  </a:lnTo>
                  <a:lnTo>
                    <a:pt x="2468" y="136"/>
                  </a:lnTo>
                  <a:lnTo>
                    <a:pt x="2487" y="142"/>
                  </a:lnTo>
                  <a:lnTo>
                    <a:pt x="2505" y="147"/>
                  </a:lnTo>
                  <a:lnTo>
                    <a:pt x="2523" y="154"/>
                  </a:lnTo>
                  <a:lnTo>
                    <a:pt x="2539" y="160"/>
                  </a:lnTo>
                  <a:lnTo>
                    <a:pt x="2556" y="167"/>
                  </a:lnTo>
                  <a:lnTo>
                    <a:pt x="2573" y="173"/>
                  </a:lnTo>
                  <a:lnTo>
                    <a:pt x="2590" y="180"/>
                  </a:lnTo>
                  <a:lnTo>
                    <a:pt x="2605" y="186"/>
                  </a:lnTo>
                  <a:lnTo>
                    <a:pt x="2621" y="192"/>
                  </a:lnTo>
                  <a:lnTo>
                    <a:pt x="2636" y="200"/>
                  </a:lnTo>
                  <a:lnTo>
                    <a:pt x="2650" y="207"/>
                  </a:lnTo>
                  <a:lnTo>
                    <a:pt x="2666" y="214"/>
                  </a:lnTo>
                  <a:lnTo>
                    <a:pt x="2680" y="221"/>
                  </a:lnTo>
                  <a:lnTo>
                    <a:pt x="2693" y="229"/>
                  </a:lnTo>
                  <a:lnTo>
                    <a:pt x="2707" y="235"/>
                  </a:lnTo>
                  <a:lnTo>
                    <a:pt x="2720" y="243"/>
                  </a:lnTo>
                  <a:lnTo>
                    <a:pt x="2733" y="250"/>
                  </a:lnTo>
                  <a:lnTo>
                    <a:pt x="2744" y="257"/>
                  </a:lnTo>
                  <a:lnTo>
                    <a:pt x="2756" y="265"/>
                  </a:lnTo>
                  <a:lnTo>
                    <a:pt x="2768" y="272"/>
                  </a:lnTo>
                  <a:lnTo>
                    <a:pt x="2779" y="280"/>
                  </a:lnTo>
                  <a:lnTo>
                    <a:pt x="2789" y="288"/>
                  </a:lnTo>
                  <a:lnTo>
                    <a:pt x="2800" y="296"/>
                  </a:lnTo>
                  <a:lnTo>
                    <a:pt x="2809" y="303"/>
                  </a:lnTo>
                  <a:lnTo>
                    <a:pt x="2819" y="312"/>
                  </a:lnTo>
                  <a:lnTo>
                    <a:pt x="2828" y="320"/>
                  </a:lnTo>
                  <a:lnTo>
                    <a:pt x="2836" y="328"/>
                  </a:lnTo>
                  <a:lnTo>
                    <a:pt x="2844" y="336"/>
                  </a:lnTo>
                  <a:lnTo>
                    <a:pt x="2851" y="343"/>
                  </a:lnTo>
                  <a:lnTo>
                    <a:pt x="2859" y="352"/>
                  </a:lnTo>
                  <a:lnTo>
                    <a:pt x="2866" y="360"/>
                  </a:lnTo>
                  <a:lnTo>
                    <a:pt x="2872" y="369"/>
                  </a:lnTo>
                  <a:lnTo>
                    <a:pt x="2878" y="377"/>
                  </a:lnTo>
                  <a:lnTo>
                    <a:pt x="2884" y="384"/>
                  </a:lnTo>
                  <a:lnTo>
                    <a:pt x="2889" y="394"/>
                  </a:lnTo>
                  <a:lnTo>
                    <a:pt x="2894" y="401"/>
                  </a:lnTo>
                  <a:lnTo>
                    <a:pt x="2898" y="410"/>
                  </a:lnTo>
                  <a:lnTo>
                    <a:pt x="2902" y="418"/>
                  </a:lnTo>
                  <a:lnTo>
                    <a:pt x="2905" y="427"/>
                  </a:lnTo>
                  <a:lnTo>
                    <a:pt x="2908" y="436"/>
                  </a:lnTo>
                  <a:lnTo>
                    <a:pt x="2911" y="444"/>
                  </a:lnTo>
                  <a:lnTo>
                    <a:pt x="2912" y="453"/>
                  </a:lnTo>
                  <a:lnTo>
                    <a:pt x="2915" y="461"/>
                  </a:lnTo>
                  <a:lnTo>
                    <a:pt x="2915" y="470"/>
                  </a:lnTo>
                  <a:lnTo>
                    <a:pt x="2916" y="479"/>
                  </a:lnTo>
                  <a:lnTo>
                    <a:pt x="2916" y="486"/>
                  </a:lnTo>
                  <a:close/>
                </a:path>
              </a:pathLst>
            </a:custGeom>
            <a:solidFill>
              <a:srgbClr val="FFFF00"/>
            </a:solidFill>
            <a:ln w="12700">
              <a:solidFill>
                <a:srgbClr val="000000"/>
              </a:solidFill>
              <a:prstDash val="solid"/>
              <a:round/>
              <a:headEnd/>
              <a:tailEnd/>
            </a:ln>
          </p:spPr>
          <p:txBody>
            <a:bodyPr/>
            <a:lstStyle/>
            <a:p>
              <a:endParaRPr lang="en-US"/>
            </a:p>
          </p:txBody>
        </p:sp>
        <p:sp>
          <p:nvSpPr>
            <p:cNvPr id="361493" name="Rectangle 21"/>
            <p:cNvSpPr>
              <a:spLocks noChangeArrowheads="1"/>
            </p:cNvSpPr>
            <p:nvPr/>
          </p:nvSpPr>
          <p:spPr bwMode="auto">
            <a:xfrm>
              <a:off x="1724" y="1966"/>
              <a:ext cx="54" cy="135"/>
            </a:xfrm>
            <a:prstGeom prst="rect">
              <a:avLst/>
            </a:prstGeom>
            <a:solidFill>
              <a:srgbClr val="FFFF00"/>
            </a:solidFill>
            <a:ln w="12700">
              <a:solidFill>
                <a:srgbClr val="FFFF00"/>
              </a:solidFill>
              <a:miter lim="800000"/>
              <a:headEnd/>
              <a:tailEnd/>
            </a:ln>
          </p:spPr>
          <p:txBody>
            <a:bodyPr/>
            <a:lstStyle/>
            <a:p>
              <a:endParaRPr lang="en-US"/>
            </a:p>
          </p:txBody>
        </p:sp>
        <p:sp>
          <p:nvSpPr>
            <p:cNvPr id="361494" name="Rectangle 22"/>
            <p:cNvSpPr>
              <a:spLocks noChangeArrowheads="1"/>
            </p:cNvSpPr>
            <p:nvPr/>
          </p:nvSpPr>
          <p:spPr bwMode="auto">
            <a:xfrm>
              <a:off x="1939" y="1966"/>
              <a:ext cx="136" cy="135"/>
            </a:xfrm>
            <a:prstGeom prst="rect">
              <a:avLst/>
            </a:prstGeom>
            <a:solidFill>
              <a:srgbClr val="FFFF00"/>
            </a:solidFill>
            <a:ln w="12700">
              <a:solidFill>
                <a:srgbClr val="FFFF00"/>
              </a:solidFill>
              <a:miter lim="800000"/>
              <a:headEnd/>
              <a:tailEnd/>
            </a:ln>
          </p:spPr>
          <p:txBody>
            <a:bodyPr/>
            <a:lstStyle/>
            <a:p>
              <a:endParaRPr lang="en-US"/>
            </a:p>
          </p:txBody>
        </p:sp>
        <p:sp>
          <p:nvSpPr>
            <p:cNvPr id="361495" name="Line 23"/>
            <p:cNvSpPr>
              <a:spLocks noChangeShapeType="1"/>
            </p:cNvSpPr>
            <p:nvPr/>
          </p:nvSpPr>
          <p:spPr bwMode="auto">
            <a:xfrm>
              <a:off x="1778" y="2050"/>
              <a:ext cx="0" cy="34"/>
            </a:xfrm>
            <a:prstGeom prst="line">
              <a:avLst/>
            </a:prstGeom>
            <a:noFill/>
            <a:ln w="12700">
              <a:solidFill>
                <a:srgbClr val="000000"/>
              </a:solidFill>
              <a:round/>
              <a:headEnd/>
              <a:tailEnd/>
            </a:ln>
          </p:spPr>
          <p:txBody>
            <a:bodyPr/>
            <a:lstStyle/>
            <a:p>
              <a:endParaRPr lang="en-US"/>
            </a:p>
          </p:txBody>
        </p:sp>
        <p:sp>
          <p:nvSpPr>
            <p:cNvPr id="361496" name="Line 24"/>
            <p:cNvSpPr>
              <a:spLocks noChangeShapeType="1"/>
            </p:cNvSpPr>
            <p:nvPr/>
          </p:nvSpPr>
          <p:spPr bwMode="auto">
            <a:xfrm>
              <a:off x="1939" y="2067"/>
              <a:ext cx="0" cy="34"/>
            </a:xfrm>
            <a:prstGeom prst="line">
              <a:avLst/>
            </a:prstGeom>
            <a:noFill/>
            <a:ln w="12700">
              <a:solidFill>
                <a:srgbClr val="000000"/>
              </a:solidFill>
              <a:round/>
              <a:headEnd/>
              <a:tailEnd/>
            </a:ln>
          </p:spPr>
          <p:txBody>
            <a:bodyPr/>
            <a:lstStyle/>
            <a:p>
              <a:endParaRPr lang="en-US"/>
            </a:p>
          </p:txBody>
        </p:sp>
        <p:sp>
          <p:nvSpPr>
            <p:cNvPr id="361497" name="Rectangle 25"/>
            <p:cNvSpPr>
              <a:spLocks noChangeArrowheads="1"/>
            </p:cNvSpPr>
            <p:nvPr/>
          </p:nvSpPr>
          <p:spPr bwMode="auto">
            <a:xfrm>
              <a:off x="1778" y="1949"/>
              <a:ext cx="196" cy="33"/>
            </a:xfrm>
            <a:prstGeom prst="rect">
              <a:avLst/>
            </a:prstGeom>
            <a:solidFill>
              <a:srgbClr val="FFFF00"/>
            </a:solidFill>
            <a:ln w="12700">
              <a:solidFill>
                <a:srgbClr val="FFFF00"/>
              </a:solidFill>
              <a:miter lim="800000"/>
              <a:headEnd/>
              <a:tailEnd/>
            </a:ln>
          </p:spPr>
          <p:txBody>
            <a:bodyPr/>
            <a:lstStyle/>
            <a:p>
              <a:endParaRPr lang="en-US"/>
            </a:p>
          </p:txBody>
        </p:sp>
        <p:sp>
          <p:nvSpPr>
            <p:cNvPr id="361498" name="Rectangle 26"/>
            <p:cNvSpPr>
              <a:spLocks noChangeArrowheads="1"/>
            </p:cNvSpPr>
            <p:nvPr/>
          </p:nvSpPr>
          <p:spPr bwMode="auto">
            <a:xfrm>
              <a:off x="1438" y="1700"/>
              <a:ext cx="107" cy="653"/>
            </a:xfrm>
            <a:prstGeom prst="rect">
              <a:avLst/>
            </a:prstGeom>
            <a:solidFill>
              <a:srgbClr val="FFFF00"/>
            </a:solidFill>
            <a:ln w="12700">
              <a:solidFill>
                <a:srgbClr val="000000"/>
              </a:solidFill>
              <a:miter lim="800000"/>
              <a:headEnd/>
              <a:tailEnd/>
            </a:ln>
          </p:spPr>
          <p:txBody>
            <a:bodyPr/>
            <a:lstStyle/>
            <a:p>
              <a:endParaRPr lang="en-US"/>
            </a:p>
          </p:txBody>
        </p:sp>
        <p:sp>
          <p:nvSpPr>
            <p:cNvPr id="361499" name="Freeform 27"/>
            <p:cNvSpPr>
              <a:spLocks/>
            </p:cNvSpPr>
            <p:nvPr/>
          </p:nvSpPr>
          <p:spPr bwMode="auto">
            <a:xfrm>
              <a:off x="1724" y="1785"/>
              <a:ext cx="358" cy="90"/>
            </a:xfrm>
            <a:custGeom>
              <a:avLst/>
              <a:gdLst/>
              <a:ahLst/>
              <a:cxnLst>
                <a:cxn ang="0">
                  <a:pos x="3299" y="480"/>
                </a:cxn>
                <a:cxn ang="0">
                  <a:pos x="3274" y="525"/>
                </a:cxn>
                <a:cxn ang="0">
                  <a:pos x="3232" y="570"/>
                </a:cxn>
                <a:cxn ang="0">
                  <a:pos x="3172" y="614"/>
                </a:cxn>
                <a:cxn ang="0">
                  <a:pos x="3096" y="655"/>
                </a:cxn>
                <a:cxn ang="0">
                  <a:pos x="3003" y="694"/>
                </a:cxn>
                <a:cxn ang="0">
                  <a:pos x="2896" y="730"/>
                </a:cxn>
                <a:cxn ang="0">
                  <a:pos x="2777" y="763"/>
                </a:cxn>
                <a:cxn ang="0">
                  <a:pos x="2642" y="793"/>
                </a:cxn>
                <a:cxn ang="0">
                  <a:pos x="2499" y="819"/>
                </a:cxn>
                <a:cxn ang="0">
                  <a:pos x="2346" y="841"/>
                </a:cxn>
                <a:cxn ang="0">
                  <a:pos x="2185" y="857"/>
                </a:cxn>
                <a:cxn ang="0">
                  <a:pos x="2017" y="870"/>
                </a:cxn>
                <a:cxn ang="0">
                  <a:pos x="1847" y="878"/>
                </a:cxn>
                <a:cxn ang="0">
                  <a:pos x="1674" y="881"/>
                </a:cxn>
                <a:cxn ang="0">
                  <a:pos x="1500" y="879"/>
                </a:cxn>
                <a:cxn ang="0">
                  <a:pos x="1329" y="873"/>
                </a:cxn>
                <a:cxn ang="0">
                  <a:pos x="1161" y="861"/>
                </a:cxn>
                <a:cxn ang="0">
                  <a:pos x="999" y="846"/>
                </a:cxn>
                <a:cxn ang="0">
                  <a:pos x="843" y="825"/>
                </a:cxn>
                <a:cxn ang="0">
                  <a:pos x="696" y="799"/>
                </a:cxn>
                <a:cxn ang="0">
                  <a:pos x="561" y="771"/>
                </a:cxn>
                <a:cxn ang="0">
                  <a:pos x="437" y="739"/>
                </a:cxn>
                <a:cxn ang="0">
                  <a:pos x="326" y="703"/>
                </a:cxn>
                <a:cxn ang="0">
                  <a:pos x="231" y="665"/>
                </a:cxn>
                <a:cxn ang="0">
                  <a:pos x="149" y="624"/>
                </a:cxn>
                <a:cxn ang="0">
                  <a:pos x="86" y="580"/>
                </a:cxn>
                <a:cxn ang="0">
                  <a:pos x="40" y="536"/>
                </a:cxn>
                <a:cxn ang="0">
                  <a:pos x="11" y="490"/>
                </a:cxn>
                <a:cxn ang="0">
                  <a:pos x="0" y="445"/>
                </a:cxn>
                <a:cxn ang="0">
                  <a:pos x="7" y="398"/>
                </a:cxn>
                <a:cxn ang="0">
                  <a:pos x="33" y="352"/>
                </a:cxn>
                <a:cxn ang="0">
                  <a:pos x="77" y="308"/>
                </a:cxn>
                <a:cxn ang="0">
                  <a:pos x="138" y="264"/>
                </a:cxn>
                <a:cxn ang="0">
                  <a:pos x="215" y="223"/>
                </a:cxn>
                <a:cxn ang="0">
                  <a:pos x="309" y="184"/>
                </a:cxn>
                <a:cxn ang="0">
                  <a:pos x="417" y="148"/>
                </a:cxn>
                <a:cxn ang="0">
                  <a:pos x="539" y="115"/>
                </a:cxn>
                <a:cxn ang="0">
                  <a:pos x="673" y="85"/>
                </a:cxn>
                <a:cxn ang="0">
                  <a:pos x="818" y="61"/>
                </a:cxn>
                <a:cxn ang="0">
                  <a:pos x="972" y="39"/>
                </a:cxn>
                <a:cxn ang="0">
                  <a:pos x="1133" y="22"/>
                </a:cxn>
                <a:cxn ang="0">
                  <a:pos x="1300" y="10"/>
                </a:cxn>
                <a:cxn ang="0">
                  <a:pos x="1472" y="3"/>
                </a:cxn>
                <a:cxn ang="0">
                  <a:pos x="1645" y="0"/>
                </a:cxn>
                <a:cxn ang="0">
                  <a:pos x="1819" y="3"/>
                </a:cxn>
                <a:cxn ang="0">
                  <a:pos x="1990" y="9"/>
                </a:cxn>
                <a:cxn ang="0">
                  <a:pos x="2158" y="21"/>
                </a:cxn>
                <a:cxn ang="0">
                  <a:pos x="2319" y="38"/>
                </a:cxn>
                <a:cxn ang="0">
                  <a:pos x="2474" y="58"/>
                </a:cxn>
                <a:cxn ang="0">
                  <a:pos x="2619" y="84"/>
                </a:cxn>
                <a:cxn ang="0">
                  <a:pos x="2755" y="112"/>
                </a:cxn>
                <a:cxn ang="0">
                  <a:pos x="2877" y="145"/>
                </a:cxn>
                <a:cxn ang="0">
                  <a:pos x="2987" y="181"/>
                </a:cxn>
                <a:cxn ang="0">
                  <a:pos x="3082" y="219"/>
                </a:cxn>
                <a:cxn ang="0">
                  <a:pos x="3161" y="261"/>
                </a:cxn>
                <a:cxn ang="0">
                  <a:pos x="3223" y="304"/>
                </a:cxn>
                <a:cxn ang="0">
                  <a:pos x="3268" y="348"/>
                </a:cxn>
                <a:cxn ang="0">
                  <a:pos x="3295" y="395"/>
                </a:cxn>
                <a:cxn ang="0">
                  <a:pos x="3304" y="441"/>
                </a:cxn>
              </a:cxnLst>
              <a:rect l="0" t="0" r="r" b="b"/>
              <a:pathLst>
                <a:path w="3304" h="881">
                  <a:moveTo>
                    <a:pt x="3304" y="441"/>
                  </a:moveTo>
                  <a:lnTo>
                    <a:pt x="3304" y="449"/>
                  </a:lnTo>
                  <a:lnTo>
                    <a:pt x="3304" y="456"/>
                  </a:lnTo>
                  <a:lnTo>
                    <a:pt x="3303" y="464"/>
                  </a:lnTo>
                  <a:lnTo>
                    <a:pt x="3300" y="472"/>
                  </a:lnTo>
                  <a:lnTo>
                    <a:pt x="3299" y="480"/>
                  </a:lnTo>
                  <a:lnTo>
                    <a:pt x="3295" y="486"/>
                  </a:lnTo>
                  <a:lnTo>
                    <a:pt x="3292" y="494"/>
                  </a:lnTo>
                  <a:lnTo>
                    <a:pt x="3288" y="502"/>
                  </a:lnTo>
                  <a:lnTo>
                    <a:pt x="3284" y="509"/>
                  </a:lnTo>
                  <a:lnTo>
                    <a:pt x="3279" y="517"/>
                  </a:lnTo>
                  <a:lnTo>
                    <a:pt x="3274" y="525"/>
                  </a:lnTo>
                  <a:lnTo>
                    <a:pt x="3268" y="533"/>
                  </a:lnTo>
                  <a:lnTo>
                    <a:pt x="3261" y="540"/>
                  </a:lnTo>
                  <a:lnTo>
                    <a:pt x="3255" y="548"/>
                  </a:lnTo>
                  <a:lnTo>
                    <a:pt x="3248" y="554"/>
                  </a:lnTo>
                  <a:lnTo>
                    <a:pt x="3239" y="562"/>
                  </a:lnTo>
                  <a:lnTo>
                    <a:pt x="3232" y="570"/>
                  </a:lnTo>
                  <a:lnTo>
                    <a:pt x="3223" y="578"/>
                  </a:lnTo>
                  <a:lnTo>
                    <a:pt x="3214" y="584"/>
                  </a:lnTo>
                  <a:lnTo>
                    <a:pt x="3205" y="592"/>
                  </a:lnTo>
                  <a:lnTo>
                    <a:pt x="3194" y="598"/>
                  </a:lnTo>
                  <a:lnTo>
                    <a:pt x="3184" y="606"/>
                  </a:lnTo>
                  <a:lnTo>
                    <a:pt x="3172" y="614"/>
                  </a:lnTo>
                  <a:lnTo>
                    <a:pt x="3161" y="620"/>
                  </a:lnTo>
                  <a:lnTo>
                    <a:pt x="3149" y="627"/>
                  </a:lnTo>
                  <a:lnTo>
                    <a:pt x="3136" y="634"/>
                  </a:lnTo>
                  <a:lnTo>
                    <a:pt x="3123" y="641"/>
                  </a:lnTo>
                  <a:lnTo>
                    <a:pt x="3110" y="649"/>
                  </a:lnTo>
                  <a:lnTo>
                    <a:pt x="3096" y="655"/>
                  </a:lnTo>
                  <a:lnTo>
                    <a:pt x="3082" y="661"/>
                  </a:lnTo>
                  <a:lnTo>
                    <a:pt x="3067" y="668"/>
                  </a:lnTo>
                  <a:lnTo>
                    <a:pt x="3052" y="674"/>
                  </a:lnTo>
                  <a:lnTo>
                    <a:pt x="3037" y="681"/>
                  </a:lnTo>
                  <a:lnTo>
                    <a:pt x="3020" y="687"/>
                  </a:lnTo>
                  <a:lnTo>
                    <a:pt x="3003" y="694"/>
                  </a:lnTo>
                  <a:lnTo>
                    <a:pt x="2987" y="700"/>
                  </a:lnTo>
                  <a:lnTo>
                    <a:pt x="2970" y="707"/>
                  </a:lnTo>
                  <a:lnTo>
                    <a:pt x="2952" y="713"/>
                  </a:lnTo>
                  <a:lnTo>
                    <a:pt x="2934" y="718"/>
                  </a:lnTo>
                  <a:lnTo>
                    <a:pt x="2916" y="725"/>
                  </a:lnTo>
                  <a:lnTo>
                    <a:pt x="2896" y="730"/>
                  </a:lnTo>
                  <a:lnTo>
                    <a:pt x="2877" y="736"/>
                  </a:lnTo>
                  <a:lnTo>
                    <a:pt x="2858" y="741"/>
                  </a:lnTo>
                  <a:lnTo>
                    <a:pt x="2838" y="748"/>
                  </a:lnTo>
                  <a:lnTo>
                    <a:pt x="2818" y="753"/>
                  </a:lnTo>
                  <a:lnTo>
                    <a:pt x="2797" y="758"/>
                  </a:lnTo>
                  <a:lnTo>
                    <a:pt x="2777" y="763"/>
                  </a:lnTo>
                  <a:lnTo>
                    <a:pt x="2755" y="768"/>
                  </a:lnTo>
                  <a:lnTo>
                    <a:pt x="2733" y="774"/>
                  </a:lnTo>
                  <a:lnTo>
                    <a:pt x="2711" y="779"/>
                  </a:lnTo>
                  <a:lnTo>
                    <a:pt x="2689" y="784"/>
                  </a:lnTo>
                  <a:lnTo>
                    <a:pt x="2666" y="789"/>
                  </a:lnTo>
                  <a:lnTo>
                    <a:pt x="2642" y="793"/>
                  </a:lnTo>
                  <a:lnTo>
                    <a:pt x="2619" y="798"/>
                  </a:lnTo>
                  <a:lnTo>
                    <a:pt x="2596" y="802"/>
                  </a:lnTo>
                  <a:lnTo>
                    <a:pt x="2573" y="807"/>
                  </a:lnTo>
                  <a:lnTo>
                    <a:pt x="2548" y="811"/>
                  </a:lnTo>
                  <a:lnTo>
                    <a:pt x="2524" y="815"/>
                  </a:lnTo>
                  <a:lnTo>
                    <a:pt x="2499" y="819"/>
                  </a:lnTo>
                  <a:lnTo>
                    <a:pt x="2474" y="823"/>
                  </a:lnTo>
                  <a:lnTo>
                    <a:pt x="2449" y="826"/>
                  </a:lnTo>
                  <a:lnTo>
                    <a:pt x="2423" y="830"/>
                  </a:lnTo>
                  <a:lnTo>
                    <a:pt x="2398" y="834"/>
                  </a:lnTo>
                  <a:lnTo>
                    <a:pt x="2372" y="837"/>
                  </a:lnTo>
                  <a:lnTo>
                    <a:pt x="2346" y="841"/>
                  </a:lnTo>
                  <a:lnTo>
                    <a:pt x="2319" y="843"/>
                  </a:lnTo>
                  <a:lnTo>
                    <a:pt x="2293" y="847"/>
                  </a:lnTo>
                  <a:lnTo>
                    <a:pt x="2266" y="850"/>
                  </a:lnTo>
                  <a:lnTo>
                    <a:pt x="2239" y="852"/>
                  </a:lnTo>
                  <a:lnTo>
                    <a:pt x="2212" y="855"/>
                  </a:lnTo>
                  <a:lnTo>
                    <a:pt x="2185" y="857"/>
                  </a:lnTo>
                  <a:lnTo>
                    <a:pt x="2158" y="860"/>
                  </a:lnTo>
                  <a:lnTo>
                    <a:pt x="2129" y="863"/>
                  </a:lnTo>
                  <a:lnTo>
                    <a:pt x="2102" y="865"/>
                  </a:lnTo>
                  <a:lnTo>
                    <a:pt x="2074" y="866"/>
                  </a:lnTo>
                  <a:lnTo>
                    <a:pt x="2046" y="869"/>
                  </a:lnTo>
                  <a:lnTo>
                    <a:pt x="2017" y="870"/>
                  </a:lnTo>
                  <a:lnTo>
                    <a:pt x="1990" y="872"/>
                  </a:lnTo>
                  <a:lnTo>
                    <a:pt x="1962" y="873"/>
                  </a:lnTo>
                  <a:lnTo>
                    <a:pt x="1933" y="874"/>
                  </a:lnTo>
                  <a:lnTo>
                    <a:pt x="1904" y="875"/>
                  </a:lnTo>
                  <a:lnTo>
                    <a:pt x="1875" y="877"/>
                  </a:lnTo>
                  <a:lnTo>
                    <a:pt x="1847" y="878"/>
                  </a:lnTo>
                  <a:lnTo>
                    <a:pt x="1819" y="879"/>
                  </a:lnTo>
                  <a:lnTo>
                    <a:pt x="1789" y="879"/>
                  </a:lnTo>
                  <a:lnTo>
                    <a:pt x="1761" y="881"/>
                  </a:lnTo>
                  <a:lnTo>
                    <a:pt x="1732" y="881"/>
                  </a:lnTo>
                  <a:lnTo>
                    <a:pt x="1703" y="881"/>
                  </a:lnTo>
                  <a:lnTo>
                    <a:pt x="1674" y="881"/>
                  </a:lnTo>
                  <a:lnTo>
                    <a:pt x="1645" y="881"/>
                  </a:lnTo>
                  <a:lnTo>
                    <a:pt x="1616" y="881"/>
                  </a:lnTo>
                  <a:lnTo>
                    <a:pt x="1587" y="881"/>
                  </a:lnTo>
                  <a:lnTo>
                    <a:pt x="1558" y="881"/>
                  </a:lnTo>
                  <a:lnTo>
                    <a:pt x="1530" y="879"/>
                  </a:lnTo>
                  <a:lnTo>
                    <a:pt x="1500" y="879"/>
                  </a:lnTo>
                  <a:lnTo>
                    <a:pt x="1472" y="878"/>
                  </a:lnTo>
                  <a:lnTo>
                    <a:pt x="1444" y="878"/>
                  </a:lnTo>
                  <a:lnTo>
                    <a:pt x="1414" y="877"/>
                  </a:lnTo>
                  <a:lnTo>
                    <a:pt x="1386" y="875"/>
                  </a:lnTo>
                  <a:lnTo>
                    <a:pt x="1357" y="874"/>
                  </a:lnTo>
                  <a:lnTo>
                    <a:pt x="1329" y="873"/>
                  </a:lnTo>
                  <a:lnTo>
                    <a:pt x="1300" y="872"/>
                  </a:lnTo>
                  <a:lnTo>
                    <a:pt x="1272" y="869"/>
                  </a:lnTo>
                  <a:lnTo>
                    <a:pt x="1245" y="868"/>
                  </a:lnTo>
                  <a:lnTo>
                    <a:pt x="1217" y="865"/>
                  </a:lnTo>
                  <a:lnTo>
                    <a:pt x="1188" y="864"/>
                  </a:lnTo>
                  <a:lnTo>
                    <a:pt x="1161" y="861"/>
                  </a:lnTo>
                  <a:lnTo>
                    <a:pt x="1133" y="859"/>
                  </a:lnTo>
                  <a:lnTo>
                    <a:pt x="1106" y="856"/>
                  </a:lnTo>
                  <a:lnTo>
                    <a:pt x="1079" y="853"/>
                  </a:lnTo>
                  <a:lnTo>
                    <a:pt x="1052" y="851"/>
                  </a:lnTo>
                  <a:lnTo>
                    <a:pt x="1025" y="848"/>
                  </a:lnTo>
                  <a:lnTo>
                    <a:pt x="999" y="846"/>
                  </a:lnTo>
                  <a:lnTo>
                    <a:pt x="972" y="842"/>
                  </a:lnTo>
                  <a:lnTo>
                    <a:pt x="946" y="839"/>
                  </a:lnTo>
                  <a:lnTo>
                    <a:pt x="920" y="835"/>
                  </a:lnTo>
                  <a:lnTo>
                    <a:pt x="894" y="832"/>
                  </a:lnTo>
                  <a:lnTo>
                    <a:pt x="869" y="828"/>
                  </a:lnTo>
                  <a:lnTo>
                    <a:pt x="843" y="825"/>
                  </a:lnTo>
                  <a:lnTo>
                    <a:pt x="818" y="821"/>
                  </a:lnTo>
                  <a:lnTo>
                    <a:pt x="793" y="817"/>
                  </a:lnTo>
                  <a:lnTo>
                    <a:pt x="768" y="812"/>
                  </a:lnTo>
                  <a:lnTo>
                    <a:pt x="745" y="808"/>
                  </a:lnTo>
                  <a:lnTo>
                    <a:pt x="720" y="805"/>
                  </a:lnTo>
                  <a:lnTo>
                    <a:pt x="696" y="799"/>
                  </a:lnTo>
                  <a:lnTo>
                    <a:pt x="673" y="795"/>
                  </a:lnTo>
                  <a:lnTo>
                    <a:pt x="649" y="790"/>
                  </a:lnTo>
                  <a:lnTo>
                    <a:pt x="628" y="786"/>
                  </a:lnTo>
                  <a:lnTo>
                    <a:pt x="604" y="781"/>
                  </a:lnTo>
                  <a:lnTo>
                    <a:pt x="582" y="776"/>
                  </a:lnTo>
                  <a:lnTo>
                    <a:pt x="561" y="771"/>
                  </a:lnTo>
                  <a:lnTo>
                    <a:pt x="539" y="766"/>
                  </a:lnTo>
                  <a:lnTo>
                    <a:pt x="518" y="761"/>
                  </a:lnTo>
                  <a:lnTo>
                    <a:pt x="497" y="756"/>
                  </a:lnTo>
                  <a:lnTo>
                    <a:pt x="477" y="750"/>
                  </a:lnTo>
                  <a:lnTo>
                    <a:pt x="456" y="744"/>
                  </a:lnTo>
                  <a:lnTo>
                    <a:pt x="437" y="739"/>
                  </a:lnTo>
                  <a:lnTo>
                    <a:pt x="417" y="734"/>
                  </a:lnTo>
                  <a:lnTo>
                    <a:pt x="398" y="727"/>
                  </a:lnTo>
                  <a:lnTo>
                    <a:pt x="380" y="722"/>
                  </a:lnTo>
                  <a:lnTo>
                    <a:pt x="361" y="716"/>
                  </a:lnTo>
                  <a:lnTo>
                    <a:pt x="344" y="709"/>
                  </a:lnTo>
                  <a:lnTo>
                    <a:pt x="326" y="703"/>
                  </a:lnTo>
                  <a:lnTo>
                    <a:pt x="309" y="698"/>
                  </a:lnTo>
                  <a:lnTo>
                    <a:pt x="292" y="691"/>
                  </a:lnTo>
                  <a:lnTo>
                    <a:pt x="276" y="685"/>
                  </a:lnTo>
                  <a:lnTo>
                    <a:pt x="260" y="678"/>
                  </a:lnTo>
                  <a:lnTo>
                    <a:pt x="245" y="672"/>
                  </a:lnTo>
                  <a:lnTo>
                    <a:pt x="231" y="665"/>
                  </a:lnTo>
                  <a:lnTo>
                    <a:pt x="215" y="658"/>
                  </a:lnTo>
                  <a:lnTo>
                    <a:pt x="202" y="651"/>
                  </a:lnTo>
                  <a:lnTo>
                    <a:pt x="188" y="645"/>
                  </a:lnTo>
                  <a:lnTo>
                    <a:pt x="175" y="638"/>
                  </a:lnTo>
                  <a:lnTo>
                    <a:pt x="162" y="630"/>
                  </a:lnTo>
                  <a:lnTo>
                    <a:pt x="149" y="624"/>
                  </a:lnTo>
                  <a:lnTo>
                    <a:pt x="138" y="616"/>
                  </a:lnTo>
                  <a:lnTo>
                    <a:pt x="126" y="610"/>
                  </a:lnTo>
                  <a:lnTo>
                    <a:pt x="116" y="602"/>
                  </a:lnTo>
                  <a:lnTo>
                    <a:pt x="105" y="596"/>
                  </a:lnTo>
                  <a:lnTo>
                    <a:pt x="95" y="588"/>
                  </a:lnTo>
                  <a:lnTo>
                    <a:pt x="86" y="580"/>
                  </a:lnTo>
                  <a:lnTo>
                    <a:pt x="77" y="574"/>
                  </a:lnTo>
                  <a:lnTo>
                    <a:pt x="68" y="566"/>
                  </a:lnTo>
                  <a:lnTo>
                    <a:pt x="60" y="558"/>
                  </a:lnTo>
                  <a:lnTo>
                    <a:pt x="53" y="551"/>
                  </a:lnTo>
                  <a:lnTo>
                    <a:pt x="46" y="544"/>
                  </a:lnTo>
                  <a:lnTo>
                    <a:pt x="40" y="536"/>
                  </a:lnTo>
                  <a:lnTo>
                    <a:pt x="33" y="529"/>
                  </a:lnTo>
                  <a:lnTo>
                    <a:pt x="28" y="521"/>
                  </a:lnTo>
                  <a:lnTo>
                    <a:pt x="23" y="513"/>
                  </a:lnTo>
                  <a:lnTo>
                    <a:pt x="19" y="505"/>
                  </a:lnTo>
                  <a:lnTo>
                    <a:pt x="14" y="498"/>
                  </a:lnTo>
                  <a:lnTo>
                    <a:pt x="11" y="490"/>
                  </a:lnTo>
                  <a:lnTo>
                    <a:pt x="7" y="484"/>
                  </a:lnTo>
                  <a:lnTo>
                    <a:pt x="5" y="476"/>
                  </a:lnTo>
                  <a:lnTo>
                    <a:pt x="4" y="468"/>
                  </a:lnTo>
                  <a:lnTo>
                    <a:pt x="2" y="460"/>
                  </a:lnTo>
                  <a:lnTo>
                    <a:pt x="1" y="453"/>
                  </a:lnTo>
                  <a:lnTo>
                    <a:pt x="0" y="445"/>
                  </a:lnTo>
                  <a:lnTo>
                    <a:pt x="0" y="437"/>
                  </a:lnTo>
                  <a:lnTo>
                    <a:pt x="1" y="429"/>
                  </a:lnTo>
                  <a:lnTo>
                    <a:pt x="2" y="422"/>
                  </a:lnTo>
                  <a:lnTo>
                    <a:pt x="4" y="414"/>
                  </a:lnTo>
                  <a:lnTo>
                    <a:pt x="5" y="406"/>
                  </a:lnTo>
                  <a:lnTo>
                    <a:pt x="7" y="398"/>
                  </a:lnTo>
                  <a:lnTo>
                    <a:pt x="11" y="391"/>
                  </a:lnTo>
                  <a:lnTo>
                    <a:pt x="14" y="383"/>
                  </a:lnTo>
                  <a:lnTo>
                    <a:pt x="19" y="375"/>
                  </a:lnTo>
                  <a:lnTo>
                    <a:pt x="23" y="368"/>
                  </a:lnTo>
                  <a:lnTo>
                    <a:pt x="28" y="360"/>
                  </a:lnTo>
                  <a:lnTo>
                    <a:pt x="33" y="352"/>
                  </a:lnTo>
                  <a:lnTo>
                    <a:pt x="40" y="346"/>
                  </a:lnTo>
                  <a:lnTo>
                    <a:pt x="46" y="338"/>
                  </a:lnTo>
                  <a:lnTo>
                    <a:pt x="53" y="330"/>
                  </a:lnTo>
                  <a:lnTo>
                    <a:pt x="60" y="322"/>
                  </a:lnTo>
                  <a:lnTo>
                    <a:pt x="68" y="315"/>
                  </a:lnTo>
                  <a:lnTo>
                    <a:pt x="77" y="308"/>
                  </a:lnTo>
                  <a:lnTo>
                    <a:pt x="86" y="300"/>
                  </a:lnTo>
                  <a:lnTo>
                    <a:pt x="95" y="293"/>
                  </a:lnTo>
                  <a:lnTo>
                    <a:pt x="105" y="286"/>
                  </a:lnTo>
                  <a:lnTo>
                    <a:pt x="116" y="279"/>
                  </a:lnTo>
                  <a:lnTo>
                    <a:pt x="126" y="272"/>
                  </a:lnTo>
                  <a:lnTo>
                    <a:pt x="138" y="264"/>
                  </a:lnTo>
                  <a:lnTo>
                    <a:pt x="149" y="258"/>
                  </a:lnTo>
                  <a:lnTo>
                    <a:pt x="162" y="250"/>
                  </a:lnTo>
                  <a:lnTo>
                    <a:pt x="175" y="244"/>
                  </a:lnTo>
                  <a:lnTo>
                    <a:pt x="188" y="236"/>
                  </a:lnTo>
                  <a:lnTo>
                    <a:pt x="202" y="230"/>
                  </a:lnTo>
                  <a:lnTo>
                    <a:pt x="215" y="223"/>
                  </a:lnTo>
                  <a:lnTo>
                    <a:pt x="231" y="217"/>
                  </a:lnTo>
                  <a:lnTo>
                    <a:pt x="245" y="210"/>
                  </a:lnTo>
                  <a:lnTo>
                    <a:pt x="260" y="204"/>
                  </a:lnTo>
                  <a:lnTo>
                    <a:pt x="276" y="197"/>
                  </a:lnTo>
                  <a:lnTo>
                    <a:pt x="292" y="191"/>
                  </a:lnTo>
                  <a:lnTo>
                    <a:pt x="309" y="184"/>
                  </a:lnTo>
                  <a:lnTo>
                    <a:pt x="326" y="178"/>
                  </a:lnTo>
                  <a:lnTo>
                    <a:pt x="344" y="172"/>
                  </a:lnTo>
                  <a:lnTo>
                    <a:pt x="361" y="165"/>
                  </a:lnTo>
                  <a:lnTo>
                    <a:pt x="380" y="160"/>
                  </a:lnTo>
                  <a:lnTo>
                    <a:pt x="398" y="154"/>
                  </a:lnTo>
                  <a:lnTo>
                    <a:pt x="417" y="148"/>
                  </a:lnTo>
                  <a:lnTo>
                    <a:pt x="437" y="142"/>
                  </a:lnTo>
                  <a:lnTo>
                    <a:pt x="456" y="137"/>
                  </a:lnTo>
                  <a:lnTo>
                    <a:pt x="477" y="132"/>
                  </a:lnTo>
                  <a:lnTo>
                    <a:pt x="497" y="125"/>
                  </a:lnTo>
                  <a:lnTo>
                    <a:pt x="518" y="120"/>
                  </a:lnTo>
                  <a:lnTo>
                    <a:pt x="539" y="115"/>
                  </a:lnTo>
                  <a:lnTo>
                    <a:pt x="561" y="110"/>
                  </a:lnTo>
                  <a:lnTo>
                    <a:pt x="582" y="105"/>
                  </a:lnTo>
                  <a:lnTo>
                    <a:pt x="604" y="99"/>
                  </a:lnTo>
                  <a:lnTo>
                    <a:pt x="628" y="96"/>
                  </a:lnTo>
                  <a:lnTo>
                    <a:pt x="649" y="90"/>
                  </a:lnTo>
                  <a:lnTo>
                    <a:pt x="673" y="85"/>
                  </a:lnTo>
                  <a:lnTo>
                    <a:pt x="696" y="81"/>
                  </a:lnTo>
                  <a:lnTo>
                    <a:pt x="720" y="77"/>
                  </a:lnTo>
                  <a:lnTo>
                    <a:pt x="745" y="72"/>
                  </a:lnTo>
                  <a:lnTo>
                    <a:pt x="768" y="68"/>
                  </a:lnTo>
                  <a:lnTo>
                    <a:pt x="793" y="65"/>
                  </a:lnTo>
                  <a:lnTo>
                    <a:pt x="818" y="61"/>
                  </a:lnTo>
                  <a:lnTo>
                    <a:pt x="843" y="57"/>
                  </a:lnTo>
                  <a:lnTo>
                    <a:pt x="869" y="53"/>
                  </a:lnTo>
                  <a:lnTo>
                    <a:pt x="894" y="49"/>
                  </a:lnTo>
                  <a:lnTo>
                    <a:pt x="920" y="45"/>
                  </a:lnTo>
                  <a:lnTo>
                    <a:pt x="946" y="43"/>
                  </a:lnTo>
                  <a:lnTo>
                    <a:pt x="972" y="39"/>
                  </a:lnTo>
                  <a:lnTo>
                    <a:pt x="999" y="36"/>
                  </a:lnTo>
                  <a:lnTo>
                    <a:pt x="1025" y="34"/>
                  </a:lnTo>
                  <a:lnTo>
                    <a:pt x="1052" y="30"/>
                  </a:lnTo>
                  <a:lnTo>
                    <a:pt x="1079" y="27"/>
                  </a:lnTo>
                  <a:lnTo>
                    <a:pt x="1106" y="25"/>
                  </a:lnTo>
                  <a:lnTo>
                    <a:pt x="1133" y="22"/>
                  </a:lnTo>
                  <a:lnTo>
                    <a:pt x="1161" y="19"/>
                  </a:lnTo>
                  <a:lnTo>
                    <a:pt x="1188" y="18"/>
                  </a:lnTo>
                  <a:lnTo>
                    <a:pt x="1217" y="16"/>
                  </a:lnTo>
                  <a:lnTo>
                    <a:pt x="1245" y="14"/>
                  </a:lnTo>
                  <a:lnTo>
                    <a:pt x="1272" y="12"/>
                  </a:lnTo>
                  <a:lnTo>
                    <a:pt x="1300" y="10"/>
                  </a:lnTo>
                  <a:lnTo>
                    <a:pt x="1329" y="9"/>
                  </a:lnTo>
                  <a:lnTo>
                    <a:pt x="1357" y="7"/>
                  </a:lnTo>
                  <a:lnTo>
                    <a:pt x="1386" y="5"/>
                  </a:lnTo>
                  <a:lnTo>
                    <a:pt x="1414" y="4"/>
                  </a:lnTo>
                  <a:lnTo>
                    <a:pt x="1444" y="4"/>
                  </a:lnTo>
                  <a:lnTo>
                    <a:pt x="1472" y="3"/>
                  </a:lnTo>
                  <a:lnTo>
                    <a:pt x="1500" y="1"/>
                  </a:lnTo>
                  <a:lnTo>
                    <a:pt x="1530" y="1"/>
                  </a:lnTo>
                  <a:lnTo>
                    <a:pt x="1558" y="0"/>
                  </a:lnTo>
                  <a:lnTo>
                    <a:pt x="1587" y="0"/>
                  </a:lnTo>
                  <a:lnTo>
                    <a:pt x="1616" y="0"/>
                  </a:lnTo>
                  <a:lnTo>
                    <a:pt x="1645" y="0"/>
                  </a:lnTo>
                  <a:lnTo>
                    <a:pt x="1674" y="0"/>
                  </a:lnTo>
                  <a:lnTo>
                    <a:pt x="1703" y="0"/>
                  </a:lnTo>
                  <a:lnTo>
                    <a:pt x="1732" y="0"/>
                  </a:lnTo>
                  <a:lnTo>
                    <a:pt x="1761" y="1"/>
                  </a:lnTo>
                  <a:lnTo>
                    <a:pt x="1789" y="1"/>
                  </a:lnTo>
                  <a:lnTo>
                    <a:pt x="1819" y="3"/>
                  </a:lnTo>
                  <a:lnTo>
                    <a:pt x="1847" y="3"/>
                  </a:lnTo>
                  <a:lnTo>
                    <a:pt x="1875" y="4"/>
                  </a:lnTo>
                  <a:lnTo>
                    <a:pt x="1904" y="5"/>
                  </a:lnTo>
                  <a:lnTo>
                    <a:pt x="1933" y="7"/>
                  </a:lnTo>
                  <a:lnTo>
                    <a:pt x="1962" y="8"/>
                  </a:lnTo>
                  <a:lnTo>
                    <a:pt x="1990" y="9"/>
                  </a:lnTo>
                  <a:lnTo>
                    <a:pt x="2017" y="10"/>
                  </a:lnTo>
                  <a:lnTo>
                    <a:pt x="2046" y="13"/>
                  </a:lnTo>
                  <a:lnTo>
                    <a:pt x="2074" y="14"/>
                  </a:lnTo>
                  <a:lnTo>
                    <a:pt x="2102" y="17"/>
                  </a:lnTo>
                  <a:lnTo>
                    <a:pt x="2129" y="19"/>
                  </a:lnTo>
                  <a:lnTo>
                    <a:pt x="2158" y="21"/>
                  </a:lnTo>
                  <a:lnTo>
                    <a:pt x="2185" y="23"/>
                  </a:lnTo>
                  <a:lnTo>
                    <a:pt x="2212" y="26"/>
                  </a:lnTo>
                  <a:lnTo>
                    <a:pt x="2239" y="28"/>
                  </a:lnTo>
                  <a:lnTo>
                    <a:pt x="2266" y="31"/>
                  </a:lnTo>
                  <a:lnTo>
                    <a:pt x="2293" y="35"/>
                  </a:lnTo>
                  <a:lnTo>
                    <a:pt x="2319" y="38"/>
                  </a:lnTo>
                  <a:lnTo>
                    <a:pt x="2346" y="41"/>
                  </a:lnTo>
                  <a:lnTo>
                    <a:pt x="2372" y="44"/>
                  </a:lnTo>
                  <a:lnTo>
                    <a:pt x="2398" y="48"/>
                  </a:lnTo>
                  <a:lnTo>
                    <a:pt x="2423" y="50"/>
                  </a:lnTo>
                  <a:lnTo>
                    <a:pt x="2449" y="54"/>
                  </a:lnTo>
                  <a:lnTo>
                    <a:pt x="2474" y="58"/>
                  </a:lnTo>
                  <a:lnTo>
                    <a:pt x="2499" y="62"/>
                  </a:lnTo>
                  <a:lnTo>
                    <a:pt x="2524" y="66"/>
                  </a:lnTo>
                  <a:lnTo>
                    <a:pt x="2548" y="71"/>
                  </a:lnTo>
                  <a:lnTo>
                    <a:pt x="2573" y="75"/>
                  </a:lnTo>
                  <a:lnTo>
                    <a:pt x="2596" y="79"/>
                  </a:lnTo>
                  <a:lnTo>
                    <a:pt x="2619" y="84"/>
                  </a:lnTo>
                  <a:lnTo>
                    <a:pt x="2642" y="88"/>
                  </a:lnTo>
                  <a:lnTo>
                    <a:pt x="2666" y="93"/>
                  </a:lnTo>
                  <a:lnTo>
                    <a:pt x="2689" y="98"/>
                  </a:lnTo>
                  <a:lnTo>
                    <a:pt x="2711" y="102"/>
                  </a:lnTo>
                  <a:lnTo>
                    <a:pt x="2733" y="107"/>
                  </a:lnTo>
                  <a:lnTo>
                    <a:pt x="2755" y="112"/>
                  </a:lnTo>
                  <a:lnTo>
                    <a:pt x="2777" y="117"/>
                  </a:lnTo>
                  <a:lnTo>
                    <a:pt x="2797" y="123"/>
                  </a:lnTo>
                  <a:lnTo>
                    <a:pt x="2818" y="129"/>
                  </a:lnTo>
                  <a:lnTo>
                    <a:pt x="2838" y="134"/>
                  </a:lnTo>
                  <a:lnTo>
                    <a:pt x="2858" y="139"/>
                  </a:lnTo>
                  <a:lnTo>
                    <a:pt x="2877" y="145"/>
                  </a:lnTo>
                  <a:lnTo>
                    <a:pt x="2896" y="151"/>
                  </a:lnTo>
                  <a:lnTo>
                    <a:pt x="2916" y="157"/>
                  </a:lnTo>
                  <a:lnTo>
                    <a:pt x="2934" y="163"/>
                  </a:lnTo>
                  <a:lnTo>
                    <a:pt x="2952" y="169"/>
                  </a:lnTo>
                  <a:lnTo>
                    <a:pt x="2970" y="175"/>
                  </a:lnTo>
                  <a:lnTo>
                    <a:pt x="2987" y="181"/>
                  </a:lnTo>
                  <a:lnTo>
                    <a:pt x="3003" y="187"/>
                  </a:lnTo>
                  <a:lnTo>
                    <a:pt x="3020" y="193"/>
                  </a:lnTo>
                  <a:lnTo>
                    <a:pt x="3037" y="200"/>
                  </a:lnTo>
                  <a:lnTo>
                    <a:pt x="3052" y="206"/>
                  </a:lnTo>
                  <a:lnTo>
                    <a:pt x="3067" y="213"/>
                  </a:lnTo>
                  <a:lnTo>
                    <a:pt x="3082" y="219"/>
                  </a:lnTo>
                  <a:lnTo>
                    <a:pt x="3096" y="227"/>
                  </a:lnTo>
                  <a:lnTo>
                    <a:pt x="3110" y="233"/>
                  </a:lnTo>
                  <a:lnTo>
                    <a:pt x="3123" y="240"/>
                  </a:lnTo>
                  <a:lnTo>
                    <a:pt x="3136" y="246"/>
                  </a:lnTo>
                  <a:lnTo>
                    <a:pt x="3149" y="254"/>
                  </a:lnTo>
                  <a:lnTo>
                    <a:pt x="3161" y="261"/>
                  </a:lnTo>
                  <a:lnTo>
                    <a:pt x="3172" y="268"/>
                  </a:lnTo>
                  <a:lnTo>
                    <a:pt x="3184" y="275"/>
                  </a:lnTo>
                  <a:lnTo>
                    <a:pt x="3194" y="282"/>
                  </a:lnTo>
                  <a:lnTo>
                    <a:pt x="3205" y="289"/>
                  </a:lnTo>
                  <a:lnTo>
                    <a:pt x="3214" y="297"/>
                  </a:lnTo>
                  <a:lnTo>
                    <a:pt x="3223" y="304"/>
                  </a:lnTo>
                  <a:lnTo>
                    <a:pt x="3232" y="311"/>
                  </a:lnTo>
                  <a:lnTo>
                    <a:pt x="3239" y="319"/>
                  </a:lnTo>
                  <a:lnTo>
                    <a:pt x="3248" y="326"/>
                  </a:lnTo>
                  <a:lnTo>
                    <a:pt x="3255" y="334"/>
                  </a:lnTo>
                  <a:lnTo>
                    <a:pt x="3261" y="342"/>
                  </a:lnTo>
                  <a:lnTo>
                    <a:pt x="3268" y="348"/>
                  </a:lnTo>
                  <a:lnTo>
                    <a:pt x="3274" y="356"/>
                  </a:lnTo>
                  <a:lnTo>
                    <a:pt x="3279" y="364"/>
                  </a:lnTo>
                  <a:lnTo>
                    <a:pt x="3284" y="371"/>
                  </a:lnTo>
                  <a:lnTo>
                    <a:pt x="3288" y="379"/>
                  </a:lnTo>
                  <a:lnTo>
                    <a:pt x="3292" y="387"/>
                  </a:lnTo>
                  <a:lnTo>
                    <a:pt x="3295" y="395"/>
                  </a:lnTo>
                  <a:lnTo>
                    <a:pt x="3299" y="402"/>
                  </a:lnTo>
                  <a:lnTo>
                    <a:pt x="3300" y="410"/>
                  </a:lnTo>
                  <a:lnTo>
                    <a:pt x="3303" y="418"/>
                  </a:lnTo>
                  <a:lnTo>
                    <a:pt x="3304" y="426"/>
                  </a:lnTo>
                  <a:lnTo>
                    <a:pt x="3304" y="433"/>
                  </a:lnTo>
                  <a:lnTo>
                    <a:pt x="3304" y="441"/>
                  </a:lnTo>
                  <a:close/>
                </a:path>
              </a:pathLst>
            </a:custGeom>
            <a:solidFill>
              <a:srgbClr val="FFFF00"/>
            </a:solidFill>
            <a:ln w="12700">
              <a:solidFill>
                <a:srgbClr val="000000"/>
              </a:solidFill>
              <a:prstDash val="solid"/>
              <a:round/>
              <a:headEnd/>
              <a:tailEnd/>
            </a:ln>
          </p:spPr>
          <p:txBody>
            <a:bodyPr/>
            <a:lstStyle/>
            <a:p>
              <a:endParaRPr lang="en-US"/>
            </a:p>
          </p:txBody>
        </p:sp>
        <p:sp>
          <p:nvSpPr>
            <p:cNvPr id="361500" name="Freeform 28"/>
            <p:cNvSpPr>
              <a:spLocks/>
            </p:cNvSpPr>
            <p:nvPr/>
          </p:nvSpPr>
          <p:spPr bwMode="auto">
            <a:xfrm>
              <a:off x="1017" y="1898"/>
              <a:ext cx="286" cy="169"/>
            </a:xfrm>
            <a:custGeom>
              <a:avLst/>
              <a:gdLst/>
              <a:ahLst/>
              <a:cxnLst>
                <a:cxn ang="0">
                  <a:pos x="660" y="1653"/>
                </a:cxn>
                <a:cxn ang="0">
                  <a:pos x="1981" y="1653"/>
                </a:cxn>
                <a:cxn ang="0">
                  <a:pos x="2643" y="0"/>
                </a:cxn>
                <a:cxn ang="0">
                  <a:pos x="1486" y="0"/>
                </a:cxn>
                <a:cxn ang="0">
                  <a:pos x="1321" y="0"/>
                </a:cxn>
                <a:cxn ang="0">
                  <a:pos x="1156" y="0"/>
                </a:cxn>
                <a:cxn ang="0">
                  <a:pos x="0" y="0"/>
                </a:cxn>
                <a:cxn ang="0">
                  <a:pos x="660" y="1653"/>
                </a:cxn>
              </a:cxnLst>
              <a:rect l="0" t="0" r="r" b="b"/>
              <a:pathLst>
                <a:path w="2643" h="1653">
                  <a:moveTo>
                    <a:pt x="660" y="1653"/>
                  </a:moveTo>
                  <a:lnTo>
                    <a:pt x="1981" y="1653"/>
                  </a:lnTo>
                  <a:lnTo>
                    <a:pt x="2643" y="0"/>
                  </a:lnTo>
                  <a:lnTo>
                    <a:pt x="1486" y="0"/>
                  </a:lnTo>
                  <a:lnTo>
                    <a:pt x="1321" y="0"/>
                  </a:lnTo>
                  <a:lnTo>
                    <a:pt x="1156" y="0"/>
                  </a:lnTo>
                  <a:lnTo>
                    <a:pt x="0" y="0"/>
                  </a:lnTo>
                  <a:lnTo>
                    <a:pt x="660" y="1653"/>
                  </a:lnTo>
                  <a:close/>
                </a:path>
              </a:pathLst>
            </a:custGeom>
            <a:solidFill>
              <a:srgbClr val="FFFF00"/>
            </a:solidFill>
            <a:ln w="12700">
              <a:solidFill>
                <a:srgbClr val="000000"/>
              </a:solidFill>
              <a:prstDash val="solid"/>
              <a:round/>
              <a:headEnd/>
              <a:tailEnd/>
            </a:ln>
          </p:spPr>
          <p:txBody>
            <a:bodyPr/>
            <a:lstStyle/>
            <a:p>
              <a:endParaRPr lang="en-US"/>
            </a:p>
          </p:txBody>
        </p:sp>
        <p:sp>
          <p:nvSpPr>
            <p:cNvPr id="361501" name="Line 29"/>
            <p:cNvSpPr>
              <a:spLocks noChangeShapeType="1"/>
            </p:cNvSpPr>
            <p:nvPr/>
          </p:nvSpPr>
          <p:spPr bwMode="auto">
            <a:xfrm flipV="1">
              <a:off x="1724" y="1830"/>
              <a:ext cx="1" cy="271"/>
            </a:xfrm>
            <a:prstGeom prst="line">
              <a:avLst/>
            </a:prstGeom>
            <a:noFill/>
            <a:ln w="12700">
              <a:solidFill>
                <a:srgbClr val="000000"/>
              </a:solidFill>
              <a:round/>
              <a:headEnd/>
              <a:tailEnd/>
            </a:ln>
          </p:spPr>
          <p:txBody>
            <a:bodyPr/>
            <a:lstStyle/>
            <a:p>
              <a:endParaRPr lang="en-US"/>
            </a:p>
          </p:txBody>
        </p:sp>
        <p:sp>
          <p:nvSpPr>
            <p:cNvPr id="361502" name="Line 30"/>
            <p:cNvSpPr>
              <a:spLocks noChangeShapeType="1"/>
            </p:cNvSpPr>
            <p:nvPr/>
          </p:nvSpPr>
          <p:spPr bwMode="auto">
            <a:xfrm>
              <a:off x="2082" y="1830"/>
              <a:ext cx="0" cy="271"/>
            </a:xfrm>
            <a:prstGeom prst="line">
              <a:avLst/>
            </a:prstGeom>
            <a:noFill/>
            <a:ln w="12700">
              <a:solidFill>
                <a:srgbClr val="000000"/>
              </a:solidFill>
              <a:round/>
              <a:headEnd/>
              <a:tailEnd/>
            </a:ln>
          </p:spPr>
          <p:txBody>
            <a:bodyPr/>
            <a:lstStyle/>
            <a:p>
              <a:endParaRPr lang="en-US"/>
            </a:p>
          </p:txBody>
        </p:sp>
        <p:sp>
          <p:nvSpPr>
            <p:cNvPr id="361503" name="Rectangle 31"/>
            <p:cNvSpPr>
              <a:spLocks noChangeArrowheads="1"/>
            </p:cNvSpPr>
            <p:nvPr/>
          </p:nvSpPr>
          <p:spPr bwMode="auto">
            <a:xfrm>
              <a:off x="1438" y="2168"/>
              <a:ext cx="107" cy="119"/>
            </a:xfrm>
            <a:prstGeom prst="rect">
              <a:avLst/>
            </a:prstGeom>
            <a:solidFill>
              <a:srgbClr val="87CEFF"/>
            </a:solidFill>
            <a:ln w="12700">
              <a:solidFill>
                <a:srgbClr val="000000"/>
              </a:solidFill>
              <a:miter lim="800000"/>
              <a:headEnd/>
              <a:tailEnd/>
            </a:ln>
          </p:spPr>
          <p:txBody>
            <a:bodyPr/>
            <a:lstStyle/>
            <a:p>
              <a:endParaRPr lang="en-US"/>
            </a:p>
          </p:txBody>
        </p:sp>
      </p:grpSp>
      <p:grpSp>
        <p:nvGrpSpPr>
          <p:cNvPr id="3" name="Group 36"/>
          <p:cNvGrpSpPr>
            <a:grpSpLocks/>
          </p:cNvGrpSpPr>
          <p:nvPr/>
        </p:nvGrpSpPr>
        <p:grpSpPr bwMode="auto">
          <a:xfrm>
            <a:off x="846138" y="4979988"/>
            <a:ext cx="3190875" cy="1368425"/>
            <a:chOff x="336" y="1008"/>
            <a:chExt cx="5280" cy="2787"/>
          </a:xfrm>
        </p:grpSpPr>
        <p:sp>
          <p:nvSpPr>
            <p:cNvPr id="361509" name="AutoShape 37"/>
            <p:cNvSpPr>
              <a:spLocks noChangeAspect="1" noChangeArrowheads="1" noTextEdit="1"/>
            </p:cNvSpPr>
            <p:nvPr/>
          </p:nvSpPr>
          <p:spPr bwMode="auto">
            <a:xfrm>
              <a:off x="336" y="1008"/>
              <a:ext cx="5280" cy="2787"/>
            </a:xfrm>
            <a:prstGeom prst="rect">
              <a:avLst/>
            </a:prstGeom>
            <a:noFill/>
            <a:ln w="9525">
              <a:noFill/>
              <a:miter lim="800000"/>
              <a:headEnd/>
              <a:tailEnd/>
            </a:ln>
          </p:spPr>
          <p:txBody>
            <a:bodyPr/>
            <a:lstStyle/>
            <a:p>
              <a:endParaRPr lang="en-US"/>
            </a:p>
          </p:txBody>
        </p:sp>
        <p:sp>
          <p:nvSpPr>
            <p:cNvPr id="361510" name="Freeform 38"/>
            <p:cNvSpPr>
              <a:spLocks/>
            </p:cNvSpPr>
            <p:nvPr/>
          </p:nvSpPr>
          <p:spPr bwMode="auto">
            <a:xfrm>
              <a:off x="4272" y="2352"/>
              <a:ext cx="826" cy="220"/>
            </a:xfrm>
            <a:custGeom>
              <a:avLst/>
              <a:gdLst/>
              <a:ahLst/>
              <a:cxnLst>
                <a:cxn ang="0">
                  <a:pos x="3299" y="479"/>
                </a:cxn>
                <a:cxn ang="0">
                  <a:pos x="3274" y="526"/>
                </a:cxn>
                <a:cxn ang="0">
                  <a:pos x="3232" y="570"/>
                </a:cxn>
                <a:cxn ang="0">
                  <a:pos x="3172" y="613"/>
                </a:cxn>
                <a:cxn ang="0">
                  <a:pos x="3096" y="655"/>
                </a:cxn>
                <a:cxn ang="0">
                  <a:pos x="3003" y="695"/>
                </a:cxn>
                <a:cxn ang="0">
                  <a:pos x="2896" y="731"/>
                </a:cxn>
                <a:cxn ang="0">
                  <a:pos x="2777" y="764"/>
                </a:cxn>
                <a:cxn ang="0">
                  <a:pos x="2642" y="794"/>
                </a:cxn>
                <a:cxn ang="0">
                  <a:pos x="2499" y="820"/>
                </a:cxn>
                <a:cxn ang="0">
                  <a:pos x="2346" y="840"/>
                </a:cxn>
                <a:cxn ang="0">
                  <a:pos x="2185" y="858"/>
                </a:cxn>
                <a:cxn ang="0">
                  <a:pos x="2017" y="870"/>
                </a:cxn>
                <a:cxn ang="0">
                  <a:pos x="1847" y="878"/>
                </a:cxn>
                <a:cxn ang="0">
                  <a:pos x="1674" y="881"/>
                </a:cxn>
                <a:cxn ang="0">
                  <a:pos x="1500" y="879"/>
                </a:cxn>
                <a:cxn ang="0">
                  <a:pos x="1329" y="872"/>
                </a:cxn>
                <a:cxn ang="0">
                  <a:pos x="1161" y="861"/>
                </a:cxn>
                <a:cxn ang="0">
                  <a:pos x="999" y="845"/>
                </a:cxn>
                <a:cxn ang="0">
                  <a:pos x="843" y="825"/>
                </a:cxn>
                <a:cxn ang="0">
                  <a:pos x="696" y="800"/>
                </a:cxn>
                <a:cxn ang="0">
                  <a:pos x="561" y="772"/>
                </a:cxn>
                <a:cxn ang="0">
                  <a:pos x="437" y="740"/>
                </a:cxn>
                <a:cxn ang="0">
                  <a:pos x="326" y="704"/>
                </a:cxn>
                <a:cxn ang="0">
                  <a:pos x="231" y="665"/>
                </a:cxn>
                <a:cxn ang="0">
                  <a:pos x="149" y="624"/>
                </a:cxn>
                <a:cxn ang="0">
                  <a:pos x="86" y="581"/>
                </a:cxn>
                <a:cxn ang="0">
                  <a:pos x="40" y="536"/>
                </a:cxn>
                <a:cxn ang="0">
                  <a:pos x="11" y="491"/>
                </a:cxn>
                <a:cxn ang="0">
                  <a:pos x="0" y="444"/>
                </a:cxn>
                <a:cxn ang="0">
                  <a:pos x="7" y="398"/>
                </a:cxn>
                <a:cxn ang="0">
                  <a:pos x="33" y="353"/>
                </a:cxn>
                <a:cxn ang="0">
                  <a:pos x="77" y="308"/>
                </a:cxn>
                <a:cxn ang="0">
                  <a:pos x="138" y="264"/>
                </a:cxn>
                <a:cxn ang="0">
                  <a:pos x="215" y="223"/>
                </a:cxn>
                <a:cxn ang="0">
                  <a:pos x="309" y="184"/>
                </a:cxn>
                <a:cxn ang="0">
                  <a:pos x="417" y="148"/>
                </a:cxn>
                <a:cxn ang="0">
                  <a:pos x="539" y="116"/>
                </a:cxn>
                <a:cxn ang="0">
                  <a:pos x="673" y="86"/>
                </a:cxn>
                <a:cxn ang="0">
                  <a:pos x="818" y="60"/>
                </a:cxn>
                <a:cxn ang="0">
                  <a:pos x="972" y="40"/>
                </a:cxn>
                <a:cxn ang="0">
                  <a:pos x="1133" y="23"/>
                </a:cxn>
                <a:cxn ang="0">
                  <a:pos x="1300" y="10"/>
                </a:cxn>
                <a:cxn ang="0">
                  <a:pos x="1472" y="2"/>
                </a:cxn>
                <a:cxn ang="0">
                  <a:pos x="1645" y="0"/>
                </a:cxn>
                <a:cxn ang="0">
                  <a:pos x="1819" y="2"/>
                </a:cxn>
                <a:cxn ang="0">
                  <a:pos x="1990" y="10"/>
                </a:cxn>
                <a:cxn ang="0">
                  <a:pos x="2158" y="22"/>
                </a:cxn>
                <a:cxn ang="0">
                  <a:pos x="2319" y="37"/>
                </a:cxn>
                <a:cxn ang="0">
                  <a:pos x="2474" y="59"/>
                </a:cxn>
                <a:cxn ang="0">
                  <a:pos x="2619" y="84"/>
                </a:cxn>
                <a:cxn ang="0">
                  <a:pos x="2755" y="113"/>
                </a:cxn>
                <a:cxn ang="0">
                  <a:pos x="2877" y="145"/>
                </a:cxn>
                <a:cxn ang="0">
                  <a:pos x="2987" y="182"/>
                </a:cxn>
                <a:cxn ang="0">
                  <a:pos x="3082" y="220"/>
                </a:cxn>
                <a:cxn ang="0">
                  <a:pos x="3161" y="261"/>
                </a:cxn>
                <a:cxn ang="0">
                  <a:pos x="3223" y="304"/>
                </a:cxn>
                <a:cxn ang="0">
                  <a:pos x="3268" y="349"/>
                </a:cxn>
                <a:cxn ang="0">
                  <a:pos x="3295" y="394"/>
                </a:cxn>
                <a:cxn ang="0">
                  <a:pos x="3304" y="441"/>
                </a:cxn>
              </a:cxnLst>
              <a:rect l="0" t="0" r="r" b="b"/>
              <a:pathLst>
                <a:path w="3304" h="881">
                  <a:moveTo>
                    <a:pt x="3304" y="441"/>
                  </a:moveTo>
                  <a:lnTo>
                    <a:pt x="3304" y="448"/>
                  </a:lnTo>
                  <a:lnTo>
                    <a:pt x="3304" y="456"/>
                  </a:lnTo>
                  <a:lnTo>
                    <a:pt x="3303" y="464"/>
                  </a:lnTo>
                  <a:lnTo>
                    <a:pt x="3300" y="472"/>
                  </a:lnTo>
                  <a:lnTo>
                    <a:pt x="3299" y="479"/>
                  </a:lnTo>
                  <a:lnTo>
                    <a:pt x="3295" y="487"/>
                  </a:lnTo>
                  <a:lnTo>
                    <a:pt x="3292" y="495"/>
                  </a:lnTo>
                  <a:lnTo>
                    <a:pt x="3288" y="502"/>
                  </a:lnTo>
                  <a:lnTo>
                    <a:pt x="3284" y="510"/>
                  </a:lnTo>
                  <a:lnTo>
                    <a:pt x="3279" y="518"/>
                  </a:lnTo>
                  <a:lnTo>
                    <a:pt x="3274" y="526"/>
                  </a:lnTo>
                  <a:lnTo>
                    <a:pt x="3268" y="532"/>
                  </a:lnTo>
                  <a:lnTo>
                    <a:pt x="3261" y="540"/>
                  </a:lnTo>
                  <a:lnTo>
                    <a:pt x="3255" y="548"/>
                  </a:lnTo>
                  <a:lnTo>
                    <a:pt x="3248" y="555"/>
                  </a:lnTo>
                  <a:lnTo>
                    <a:pt x="3239" y="563"/>
                  </a:lnTo>
                  <a:lnTo>
                    <a:pt x="3232" y="570"/>
                  </a:lnTo>
                  <a:lnTo>
                    <a:pt x="3223" y="577"/>
                  </a:lnTo>
                  <a:lnTo>
                    <a:pt x="3214" y="585"/>
                  </a:lnTo>
                  <a:lnTo>
                    <a:pt x="3205" y="591"/>
                  </a:lnTo>
                  <a:lnTo>
                    <a:pt x="3194" y="599"/>
                  </a:lnTo>
                  <a:lnTo>
                    <a:pt x="3184" y="606"/>
                  </a:lnTo>
                  <a:lnTo>
                    <a:pt x="3172" y="613"/>
                  </a:lnTo>
                  <a:lnTo>
                    <a:pt x="3161" y="620"/>
                  </a:lnTo>
                  <a:lnTo>
                    <a:pt x="3149" y="628"/>
                  </a:lnTo>
                  <a:lnTo>
                    <a:pt x="3136" y="634"/>
                  </a:lnTo>
                  <a:lnTo>
                    <a:pt x="3123" y="642"/>
                  </a:lnTo>
                  <a:lnTo>
                    <a:pt x="3110" y="648"/>
                  </a:lnTo>
                  <a:lnTo>
                    <a:pt x="3096" y="655"/>
                  </a:lnTo>
                  <a:lnTo>
                    <a:pt x="3082" y="661"/>
                  </a:lnTo>
                  <a:lnTo>
                    <a:pt x="3067" y="669"/>
                  </a:lnTo>
                  <a:lnTo>
                    <a:pt x="3052" y="675"/>
                  </a:lnTo>
                  <a:lnTo>
                    <a:pt x="3037" y="682"/>
                  </a:lnTo>
                  <a:lnTo>
                    <a:pt x="3020" y="688"/>
                  </a:lnTo>
                  <a:lnTo>
                    <a:pt x="3003" y="695"/>
                  </a:lnTo>
                  <a:lnTo>
                    <a:pt x="2987" y="700"/>
                  </a:lnTo>
                  <a:lnTo>
                    <a:pt x="2970" y="706"/>
                  </a:lnTo>
                  <a:lnTo>
                    <a:pt x="2952" y="713"/>
                  </a:lnTo>
                  <a:lnTo>
                    <a:pt x="2934" y="719"/>
                  </a:lnTo>
                  <a:lnTo>
                    <a:pt x="2916" y="724"/>
                  </a:lnTo>
                  <a:lnTo>
                    <a:pt x="2896" y="731"/>
                  </a:lnTo>
                  <a:lnTo>
                    <a:pt x="2877" y="736"/>
                  </a:lnTo>
                  <a:lnTo>
                    <a:pt x="2858" y="742"/>
                  </a:lnTo>
                  <a:lnTo>
                    <a:pt x="2838" y="747"/>
                  </a:lnTo>
                  <a:lnTo>
                    <a:pt x="2818" y="753"/>
                  </a:lnTo>
                  <a:lnTo>
                    <a:pt x="2797" y="758"/>
                  </a:lnTo>
                  <a:lnTo>
                    <a:pt x="2777" y="764"/>
                  </a:lnTo>
                  <a:lnTo>
                    <a:pt x="2755" y="769"/>
                  </a:lnTo>
                  <a:lnTo>
                    <a:pt x="2733" y="774"/>
                  </a:lnTo>
                  <a:lnTo>
                    <a:pt x="2711" y="778"/>
                  </a:lnTo>
                  <a:lnTo>
                    <a:pt x="2689" y="784"/>
                  </a:lnTo>
                  <a:lnTo>
                    <a:pt x="2666" y="789"/>
                  </a:lnTo>
                  <a:lnTo>
                    <a:pt x="2642" y="794"/>
                  </a:lnTo>
                  <a:lnTo>
                    <a:pt x="2619" y="798"/>
                  </a:lnTo>
                  <a:lnTo>
                    <a:pt x="2596" y="803"/>
                  </a:lnTo>
                  <a:lnTo>
                    <a:pt x="2573" y="807"/>
                  </a:lnTo>
                  <a:lnTo>
                    <a:pt x="2548" y="811"/>
                  </a:lnTo>
                  <a:lnTo>
                    <a:pt x="2524" y="814"/>
                  </a:lnTo>
                  <a:lnTo>
                    <a:pt x="2499" y="820"/>
                  </a:lnTo>
                  <a:lnTo>
                    <a:pt x="2474" y="823"/>
                  </a:lnTo>
                  <a:lnTo>
                    <a:pt x="2449" y="826"/>
                  </a:lnTo>
                  <a:lnTo>
                    <a:pt x="2423" y="830"/>
                  </a:lnTo>
                  <a:lnTo>
                    <a:pt x="2398" y="834"/>
                  </a:lnTo>
                  <a:lnTo>
                    <a:pt x="2372" y="838"/>
                  </a:lnTo>
                  <a:lnTo>
                    <a:pt x="2346" y="840"/>
                  </a:lnTo>
                  <a:lnTo>
                    <a:pt x="2319" y="844"/>
                  </a:lnTo>
                  <a:lnTo>
                    <a:pt x="2293" y="847"/>
                  </a:lnTo>
                  <a:lnTo>
                    <a:pt x="2266" y="849"/>
                  </a:lnTo>
                  <a:lnTo>
                    <a:pt x="2239" y="853"/>
                  </a:lnTo>
                  <a:lnTo>
                    <a:pt x="2212" y="856"/>
                  </a:lnTo>
                  <a:lnTo>
                    <a:pt x="2185" y="858"/>
                  </a:lnTo>
                  <a:lnTo>
                    <a:pt x="2158" y="860"/>
                  </a:lnTo>
                  <a:lnTo>
                    <a:pt x="2129" y="862"/>
                  </a:lnTo>
                  <a:lnTo>
                    <a:pt x="2102" y="865"/>
                  </a:lnTo>
                  <a:lnTo>
                    <a:pt x="2074" y="867"/>
                  </a:lnTo>
                  <a:lnTo>
                    <a:pt x="2046" y="869"/>
                  </a:lnTo>
                  <a:lnTo>
                    <a:pt x="2017" y="870"/>
                  </a:lnTo>
                  <a:lnTo>
                    <a:pt x="1990" y="872"/>
                  </a:lnTo>
                  <a:lnTo>
                    <a:pt x="1962" y="874"/>
                  </a:lnTo>
                  <a:lnTo>
                    <a:pt x="1933" y="875"/>
                  </a:lnTo>
                  <a:lnTo>
                    <a:pt x="1904" y="876"/>
                  </a:lnTo>
                  <a:lnTo>
                    <a:pt x="1875" y="878"/>
                  </a:lnTo>
                  <a:lnTo>
                    <a:pt x="1847" y="878"/>
                  </a:lnTo>
                  <a:lnTo>
                    <a:pt x="1819" y="879"/>
                  </a:lnTo>
                  <a:lnTo>
                    <a:pt x="1789" y="880"/>
                  </a:lnTo>
                  <a:lnTo>
                    <a:pt x="1761" y="880"/>
                  </a:lnTo>
                  <a:lnTo>
                    <a:pt x="1732" y="880"/>
                  </a:lnTo>
                  <a:lnTo>
                    <a:pt x="1703" y="881"/>
                  </a:lnTo>
                  <a:lnTo>
                    <a:pt x="1674" y="881"/>
                  </a:lnTo>
                  <a:lnTo>
                    <a:pt x="1645" y="881"/>
                  </a:lnTo>
                  <a:lnTo>
                    <a:pt x="1616" y="881"/>
                  </a:lnTo>
                  <a:lnTo>
                    <a:pt x="1587" y="881"/>
                  </a:lnTo>
                  <a:lnTo>
                    <a:pt x="1558" y="880"/>
                  </a:lnTo>
                  <a:lnTo>
                    <a:pt x="1530" y="880"/>
                  </a:lnTo>
                  <a:lnTo>
                    <a:pt x="1500" y="879"/>
                  </a:lnTo>
                  <a:lnTo>
                    <a:pt x="1472" y="879"/>
                  </a:lnTo>
                  <a:lnTo>
                    <a:pt x="1444" y="878"/>
                  </a:lnTo>
                  <a:lnTo>
                    <a:pt x="1414" y="876"/>
                  </a:lnTo>
                  <a:lnTo>
                    <a:pt x="1386" y="875"/>
                  </a:lnTo>
                  <a:lnTo>
                    <a:pt x="1357" y="874"/>
                  </a:lnTo>
                  <a:lnTo>
                    <a:pt x="1329" y="872"/>
                  </a:lnTo>
                  <a:lnTo>
                    <a:pt x="1300" y="871"/>
                  </a:lnTo>
                  <a:lnTo>
                    <a:pt x="1272" y="870"/>
                  </a:lnTo>
                  <a:lnTo>
                    <a:pt x="1245" y="867"/>
                  </a:lnTo>
                  <a:lnTo>
                    <a:pt x="1217" y="866"/>
                  </a:lnTo>
                  <a:lnTo>
                    <a:pt x="1188" y="863"/>
                  </a:lnTo>
                  <a:lnTo>
                    <a:pt x="1161" y="861"/>
                  </a:lnTo>
                  <a:lnTo>
                    <a:pt x="1133" y="860"/>
                  </a:lnTo>
                  <a:lnTo>
                    <a:pt x="1106" y="857"/>
                  </a:lnTo>
                  <a:lnTo>
                    <a:pt x="1079" y="854"/>
                  </a:lnTo>
                  <a:lnTo>
                    <a:pt x="1052" y="851"/>
                  </a:lnTo>
                  <a:lnTo>
                    <a:pt x="1025" y="848"/>
                  </a:lnTo>
                  <a:lnTo>
                    <a:pt x="999" y="845"/>
                  </a:lnTo>
                  <a:lnTo>
                    <a:pt x="972" y="843"/>
                  </a:lnTo>
                  <a:lnTo>
                    <a:pt x="946" y="839"/>
                  </a:lnTo>
                  <a:lnTo>
                    <a:pt x="920" y="835"/>
                  </a:lnTo>
                  <a:lnTo>
                    <a:pt x="894" y="832"/>
                  </a:lnTo>
                  <a:lnTo>
                    <a:pt x="869" y="829"/>
                  </a:lnTo>
                  <a:lnTo>
                    <a:pt x="843" y="825"/>
                  </a:lnTo>
                  <a:lnTo>
                    <a:pt x="818" y="821"/>
                  </a:lnTo>
                  <a:lnTo>
                    <a:pt x="793" y="817"/>
                  </a:lnTo>
                  <a:lnTo>
                    <a:pt x="768" y="813"/>
                  </a:lnTo>
                  <a:lnTo>
                    <a:pt x="745" y="809"/>
                  </a:lnTo>
                  <a:lnTo>
                    <a:pt x="720" y="804"/>
                  </a:lnTo>
                  <a:lnTo>
                    <a:pt x="696" y="800"/>
                  </a:lnTo>
                  <a:lnTo>
                    <a:pt x="673" y="795"/>
                  </a:lnTo>
                  <a:lnTo>
                    <a:pt x="649" y="791"/>
                  </a:lnTo>
                  <a:lnTo>
                    <a:pt x="628" y="786"/>
                  </a:lnTo>
                  <a:lnTo>
                    <a:pt x="604" y="781"/>
                  </a:lnTo>
                  <a:lnTo>
                    <a:pt x="582" y="777"/>
                  </a:lnTo>
                  <a:lnTo>
                    <a:pt x="561" y="772"/>
                  </a:lnTo>
                  <a:lnTo>
                    <a:pt x="539" y="767"/>
                  </a:lnTo>
                  <a:lnTo>
                    <a:pt x="518" y="762"/>
                  </a:lnTo>
                  <a:lnTo>
                    <a:pt x="497" y="755"/>
                  </a:lnTo>
                  <a:lnTo>
                    <a:pt x="477" y="750"/>
                  </a:lnTo>
                  <a:lnTo>
                    <a:pt x="456" y="745"/>
                  </a:lnTo>
                  <a:lnTo>
                    <a:pt x="437" y="740"/>
                  </a:lnTo>
                  <a:lnTo>
                    <a:pt x="417" y="733"/>
                  </a:lnTo>
                  <a:lnTo>
                    <a:pt x="398" y="728"/>
                  </a:lnTo>
                  <a:lnTo>
                    <a:pt x="380" y="722"/>
                  </a:lnTo>
                  <a:lnTo>
                    <a:pt x="361" y="715"/>
                  </a:lnTo>
                  <a:lnTo>
                    <a:pt x="344" y="710"/>
                  </a:lnTo>
                  <a:lnTo>
                    <a:pt x="326" y="704"/>
                  </a:lnTo>
                  <a:lnTo>
                    <a:pt x="309" y="697"/>
                  </a:lnTo>
                  <a:lnTo>
                    <a:pt x="292" y="691"/>
                  </a:lnTo>
                  <a:lnTo>
                    <a:pt x="276" y="684"/>
                  </a:lnTo>
                  <a:lnTo>
                    <a:pt x="260" y="678"/>
                  </a:lnTo>
                  <a:lnTo>
                    <a:pt x="245" y="671"/>
                  </a:lnTo>
                  <a:lnTo>
                    <a:pt x="231" y="665"/>
                  </a:lnTo>
                  <a:lnTo>
                    <a:pt x="215" y="658"/>
                  </a:lnTo>
                  <a:lnTo>
                    <a:pt x="202" y="652"/>
                  </a:lnTo>
                  <a:lnTo>
                    <a:pt x="188" y="644"/>
                  </a:lnTo>
                  <a:lnTo>
                    <a:pt x="175" y="638"/>
                  </a:lnTo>
                  <a:lnTo>
                    <a:pt x="162" y="631"/>
                  </a:lnTo>
                  <a:lnTo>
                    <a:pt x="149" y="624"/>
                  </a:lnTo>
                  <a:lnTo>
                    <a:pt x="138" y="617"/>
                  </a:lnTo>
                  <a:lnTo>
                    <a:pt x="126" y="609"/>
                  </a:lnTo>
                  <a:lnTo>
                    <a:pt x="116" y="603"/>
                  </a:lnTo>
                  <a:lnTo>
                    <a:pt x="105" y="595"/>
                  </a:lnTo>
                  <a:lnTo>
                    <a:pt x="95" y="588"/>
                  </a:lnTo>
                  <a:lnTo>
                    <a:pt x="86" y="581"/>
                  </a:lnTo>
                  <a:lnTo>
                    <a:pt x="77" y="573"/>
                  </a:lnTo>
                  <a:lnTo>
                    <a:pt x="68" y="566"/>
                  </a:lnTo>
                  <a:lnTo>
                    <a:pt x="60" y="559"/>
                  </a:lnTo>
                  <a:lnTo>
                    <a:pt x="53" y="551"/>
                  </a:lnTo>
                  <a:lnTo>
                    <a:pt x="46" y="544"/>
                  </a:lnTo>
                  <a:lnTo>
                    <a:pt x="40" y="536"/>
                  </a:lnTo>
                  <a:lnTo>
                    <a:pt x="33" y="528"/>
                  </a:lnTo>
                  <a:lnTo>
                    <a:pt x="28" y="522"/>
                  </a:lnTo>
                  <a:lnTo>
                    <a:pt x="23" y="514"/>
                  </a:lnTo>
                  <a:lnTo>
                    <a:pt x="19" y="506"/>
                  </a:lnTo>
                  <a:lnTo>
                    <a:pt x="14" y="499"/>
                  </a:lnTo>
                  <a:lnTo>
                    <a:pt x="11" y="491"/>
                  </a:lnTo>
                  <a:lnTo>
                    <a:pt x="7" y="483"/>
                  </a:lnTo>
                  <a:lnTo>
                    <a:pt x="5" y="475"/>
                  </a:lnTo>
                  <a:lnTo>
                    <a:pt x="4" y="468"/>
                  </a:lnTo>
                  <a:lnTo>
                    <a:pt x="2" y="460"/>
                  </a:lnTo>
                  <a:lnTo>
                    <a:pt x="1" y="452"/>
                  </a:lnTo>
                  <a:lnTo>
                    <a:pt x="0" y="444"/>
                  </a:lnTo>
                  <a:lnTo>
                    <a:pt x="0" y="437"/>
                  </a:lnTo>
                  <a:lnTo>
                    <a:pt x="1" y="429"/>
                  </a:lnTo>
                  <a:lnTo>
                    <a:pt x="2" y="421"/>
                  </a:lnTo>
                  <a:lnTo>
                    <a:pt x="4" y="414"/>
                  </a:lnTo>
                  <a:lnTo>
                    <a:pt x="5" y="406"/>
                  </a:lnTo>
                  <a:lnTo>
                    <a:pt x="7" y="398"/>
                  </a:lnTo>
                  <a:lnTo>
                    <a:pt x="11" y="390"/>
                  </a:lnTo>
                  <a:lnTo>
                    <a:pt x="14" y="383"/>
                  </a:lnTo>
                  <a:lnTo>
                    <a:pt x="19" y="375"/>
                  </a:lnTo>
                  <a:lnTo>
                    <a:pt x="23" y="368"/>
                  </a:lnTo>
                  <a:lnTo>
                    <a:pt x="28" y="361"/>
                  </a:lnTo>
                  <a:lnTo>
                    <a:pt x="33" y="353"/>
                  </a:lnTo>
                  <a:lnTo>
                    <a:pt x="40" y="345"/>
                  </a:lnTo>
                  <a:lnTo>
                    <a:pt x="46" y="337"/>
                  </a:lnTo>
                  <a:lnTo>
                    <a:pt x="53" y="330"/>
                  </a:lnTo>
                  <a:lnTo>
                    <a:pt x="60" y="323"/>
                  </a:lnTo>
                  <a:lnTo>
                    <a:pt x="68" y="316"/>
                  </a:lnTo>
                  <a:lnTo>
                    <a:pt x="77" y="308"/>
                  </a:lnTo>
                  <a:lnTo>
                    <a:pt x="86" y="300"/>
                  </a:lnTo>
                  <a:lnTo>
                    <a:pt x="95" y="294"/>
                  </a:lnTo>
                  <a:lnTo>
                    <a:pt x="105" y="286"/>
                  </a:lnTo>
                  <a:lnTo>
                    <a:pt x="116" y="279"/>
                  </a:lnTo>
                  <a:lnTo>
                    <a:pt x="126" y="272"/>
                  </a:lnTo>
                  <a:lnTo>
                    <a:pt x="138" y="264"/>
                  </a:lnTo>
                  <a:lnTo>
                    <a:pt x="149" y="258"/>
                  </a:lnTo>
                  <a:lnTo>
                    <a:pt x="162" y="251"/>
                  </a:lnTo>
                  <a:lnTo>
                    <a:pt x="175" y="243"/>
                  </a:lnTo>
                  <a:lnTo>
                    <a:pt x="188" y="237"/>
                  </a:lnTo>
                  <a:lnTo>
                    <a:pt x="202" y="230"/>
                  </a:lnTo>
                  <a:lnTo>
                    <a:pt x="215" y="223"/>
                  </a:lnTo>
                  <a:lnTo>
                    <a:pt x="231" y="216"/>
                  </a:lnTo>
                  <a:lnTo>
                    <a:pt x="245" y="210"/>
                  </a:lnTo>
                  <a:lnTo>
                    <a:pt x="260" y="203"/>
                  </a:lnTo>
                  <a:lnTo>
                    <a:pt x="276" y="197"/>
                  </a:lnTo>
                  <a:lnTo>
                    <a:pt x="292" y="191"/>
                  </a:lnTo>
                  <a:lnTo>
                    <a:pt x="309" y="184"/>
                  </a:lnTo>
                  <a:lnTo>
                    <a:pt x="326" y="178"/>
                  </a:lnTo>
                  <a:lnTo>
                    <a:pt x="344" y="172"/>
                  </a:lnTo>
                  <a:lnTo>
                    <a:pt x="361" y="166"/>
                  </a:lnTo>
                  <a:lnTo>
                    <a:pt x="380" y="160"/>
                  </a:lnTo>
                  <a:lnTo>
                    <a:pt x="398" y="154"/>
                  </a:lnTo>
                  <a:lnTo>
                    <a:pt x="417" y="148"/>
                  </a:lnTo>
                  <a:lnTo>
                    <a:pt x="437" y="143"/>
                  </a:lnTo>
                  <a:lnTo>
                    <a:pt x="456" y="136"/>
                  </a:lnTo>
                  <a:lnTo>
                    <a:pt x="477" y="131"/>
                  </a:lnTo>
                  <a:lnTo>
                    <a:pt x="497" y="126"/>
                  </a:lnTo>
                  <a:lnTo>
                    <a:pt x="518" y="121"/>
                  </a:lnTo>
                  <a:lnTo>
                    <a:pt x="539" y="116"/>
                  </a:lnTo>
                  <a:lnTo>
                    <a:pt x="561" y="111"/>
                  </a:lnTo>
                  <a:lnTo>
                    <a:pt x="582" y="105"/>
                  </a:lnTo>
                  <a:lnTo>
                    <a:pt x="604" y="100"/>
                  </a:lnTo>
                  <a:lnTo>
                    <a:pt x="628" y="95"/>
                  </a:lnTo>
                  <a:lnTo>
                    <a:pt x="649" y="90"/>
                  </a:lnTo>
                  <a:lnTo>
                    <a:pt x="673" y="86"/>
                  </a:lnTo>
                  <a:lnTo>
                    <a:pt x="696" y="81"/>
                  </a:lnTo>
                  <a:lnTo>
                    <a:pt x="720" y="77"/>
                  </a:lnTo>
                  <a:lnTo>
                    <a:pt x="745" y="73"/>
                  </a:lnTo>
                  <a:lnTo>
                    <a:pt x="768" y="68"/>
                  </a:lnTo>
                  <a:lnTo>
                    <a:pt x="793" y="64"/>
                  </a:lnTo>
                  <a:lnTo>
                    <a:pt x="818" y="60"/>
                  </a:lnTo>
                  <a:lnTo>
                    <a:pt x="843" y="56"/>
                  </a:lnTo>
                  <a:lnTo>
                    <a:pt x="869" y="53"/>
                  </a:lnTo>
                  <a:lnTo>
                    <a:pt x="894" y="50"/>
                  </a:lnTo>
                  <a:lnTo>
                    <a:pt x="920" y="46"/>
                  </a:lnTo>
                  <a:lnTo>
                    <a:pt x="946" y="42"/>
                  </a:lnTo>
                  <a:lnTo>
                    <a:pt x="972" y="40"/>
                  </a:lnTo>
                  <a:lnTo>
                    <a:pt x="999" y="36"/>
                  </a:lnTo>
                  <a:lnTo>
                    <a:pt x="1025" y="33"/>
                  </a:lnTo>
                  <a:lnTo>
                    <a:pt x="1052" y="31"/>
                  </a:lnTo>
                  <a:lnTo>
                    <a:pt x="1079" y="28"/>
                  </a:lnTo>
                  <a:lnTo>
                    <a:pt x="1106" y="26"/>
                  </a:lnTo>
                  <a:lnTo>
                    <a:pt x="1133" y="23"/>
                  </a:lnTo>
                  <a:lnTo>
                    <a:pt x="1161" y="20"/>
                  </a:lnTo>
                  <a:lnTo>
                    <a:pt x="1188" y="18"/>
                  </a:lnTo>
                  <a:lnTo>
                    <a:pt x="1217" y="15"/>
                  </a:lnTo>
                  <a:lnTo>
                    <a:pt x="1245" y="14"/>
                  </a:lnTo>
                  <a:lnTo>
                    <a:pt x="1272" y="13"/>
                  </a:lnTo>
                  <a:lnTo>
                    <a:pt x="1300" y="10"/>
                  </a:lnTo>
                  <a:lnTo>
                    <a:pt x="1329" y="9"/>
                  </a:lnTo>
                  <a:lnTo>
                    <a:pt x="1357" y="7"/>
                  </a:lnTo>
                  <a:lnTo>
                    <a:pt x="1386" y="6"/>
                  </a:lnTo>
                  <a:lnTo>
                    <a:pt x="1414" y="5"/>
                  </a:lnTo>
                  <a:lnTo>
                    <a:pt x="1444" y="4"/>
                  </a:lnTo>
                  <a:lnTo>
                    <a:pt x="1472" y="2"/>
                  </a:lnTo>
                  <a:lnTo>
                    <a:pt x="1500" y="2"/>
                  </a:lnTo>
                  <a:lnTo>
                    <a:pt x="1530" y="1"/>
                  </a:lnTo>
                  <a:lnTo>
                    <a:pt x="1558" y="1"/>
                  </a:lnTo>
                  <a:lnTo>
                    <a:pt x="1587" y="1"/>
                  </a:lnTo>
                  <a:lnTo>
                    <a:pt x="1616" y="0"/>
                  </a:lnTo>
                  <a:lnTo>
                    <a:pt x="1645" y="0"/>
                  </a:lnTo>
                  <a:lnTo>
                    <a:pt x="1674" y="0"/>
                  </a:lnTo>
                  <a:lnTo>
                    <a:pt x="1703" y="1"/>
                  </a:lnTo>
                  <a:lnTo>
                    <a:pt x="1732" y="1"/>
                  </a:lnTo>
                  <a:lnTo>
                    <a:pt x="1761" y="1"/>
                  </a:lnTo>
                  <a:lnTo>
                    <a:pt x="1789" y="2"/>
                  </a:lnTo>
                  <a:lnTo>
                    <a:pt x="1819" y="2"/>
                  </a:lnTo>
                  <a:lnTo>
                    <a:pt x="1847" y="4"/>
                  </a:lnTo>
                  <a:lnTo>
                    <a:pt x="1875" y="5"/>
                  </a:lnTo>
                  <a:lnTo>
                    <a:pt x="1904" y="5"/>
                  </a:lnTo>
                  <a:lnTo>
                    <a:pt x="1933" y="6"/>
                  </a:lnTo>
                  <a:lnTo>
                    <a:pt x="1962" y="7"/>
                  </a:lnTo>
                  <a:lnTo>
                    <a:pt x="1990" y="10"/>
                  </a:lnTo>
                  <a:lnTo>
                    <a:pt x="2017" y="11"/>
                  </a:lnTo>
                  <a:lnTo>
                    <a:pt x="2046" y="13"/>
                  </a:lnTo>
                  <a:lnTo>
                    <a:pt x="2074" y="15"/>
                  </a:lnTo>
                  <a:lnTo>
                    <a:pt x="2102" y="17"/>
                  </a:lnTo>
                  <a:lnTo>
                    <a:pt x="2129" y="19"/>
                  </a:lnTo>
                  <a:lnTo>
                    <a:pt x="2158" y="22"/>
                  </a:lnTo>
                  <a:lnTo>
                    <a:pt x="2185" y="24"/>
                  </a:lnTo>
                  <a:lnTo>
                    <a:pt x="2212" y="27"/>
                  </a:lnTo>
                  <a:lnTo>
                    <a:pt x="2239" y="29"/>
                  </a:lnTo>
                  <a:lnTo>
                    <a:pt x="2266" y="32"/>
                  </a:lnTo>
                  <a:lnTo>
                    <a:pt x="2293" y="35"/>
                  </a:lnTo>
                  <a:lnTo>
                    <a:pt x="2319" y="37"/>
                  </a:lnTo>
                  <a:lnTo>
                    <a:pt x="2346" y="41"/>
                  </a:lnTo>
                  <a:lnTo>
                    <a:pt x="2372" y="44"/>
                  </a:lnTo>
                  <a:lnTo>
                    <a:pt x="2398" y="47"/>
                  </a:lnTo>
                  <a:lnTo>
                    <a:pt x="2423" y="51"/>
                  </a:lnTo>
                  <a:lnTo>
                    <a:pt x="2449" y="55"/>
                  </a:lnTo>
                  <a:lnTo>
                    <a:pt x="2474" y="59"/>
                  </a:lnTo>
                  <a:lnTo>
                    <a:pt x="2499" y="63"/>
                  </a:lnTo>
                  <a:lnTo>
                    <a:pt x="2524" y="67"/>
                  </a:lnTo>
                  <a:lnTo>
                    <a:pt x="2548" y="71"/>
                  </a:lnTo>
                  <a:lnTo>
                    <a:pt x="2573" y="75"/>
                  </a:lnTo>
                  <a:lnTo>
                    <a:pt x="2596" y="80"/>
                  </a:lnTo>
                  <a:lnTo>
                    <a:pt x="2619" y="84"/>
                  </a:lnTo>
                  <a:lnTo>
                    <a:pt x="2642" y="89"/>
                  </a:lnTo>
                  <a:lnTo>
                    <a:pt x="2666" y="93"/>
                  </a:lnTo>
                  <a:lnTo>
                    <a:pt x="2689" y="98"/>
                  </a:lnTo>
                  <a:lnTo>
                    <a:pt x="2711" y="103"/>
                  </a:lnTo>
                  <a:lnTo>
                    <a:pt x="2733" y="108"/>
                  </a:lnTo>
                  <a:lnTo>
                    <a:pt x="2755" y="113"/>
                  </a:lnTo>
                  <a:lnTo>
                    <a:pt x="2777" y="118"/>
                  </a:lnTo>
                  <a:lnTo>
                    <a:pt x="2797" y="123"/>
                  </a:lnTo>
                  <a:lnTo>
                    <a:pt x="2818" y="129"/>
                  </a:lnTo>
                  <a:lnTo>
                    <a:pt x="2838" y="134"/>
                  </a:lnTo>
                  <a:lnTo>
                    <a:pt x="2858" y="140"/>
                  </a:lnTo>
                  <a:lnTo>
                    <a:pt x="2877" y="145"/>
                  </a:lnTo>
                  <a:lnTo>
                    <a:pt x="2896" y="151"/>
                  </a:lnTo>
                  <a:lnTo>
                    <a:pt x="2916" y="157"/>
                  </a:lnTo>
                  <a:lnTo>
                    <a:pt x="2934" y="163"/>
                  </a:lnTo>
                  <a:lnTo>
                    <a:pt x="2952" y="169"/>
                  </a:lnTo>
                  <a:lnTo>
                    <a:pt x="2970" y="175"/>
                  </a:lnTo>
                  <a:lnTo>
                    <a:pt x="2987" y="182"/>
                  </a:lnTo>
                  <a:lnTo>
                    <a:pt x="3003" y="188"/>
                  </a:lnTo>
                  <a:lnTo>
                    <a:pt x="3020" y="194"/>
                  </a:lnTo>
                  <a:lnTo>
                    <a:pt x="3037" y="201"/>
                  </a:lnTo>
                  <a:lnTo>
                    <a:pt x="3052" y="207"/>
                  </a:lnTo>
                  <a:lnTo>
                    <a:pt x="3067" y="214"/>
                  </a:lnTo>
                  <a:lnTo>
                    <a:pt x="3082" y="220"/>
                  </a:lnTo>
                  <a:lnTo>
                    <a:pt x="3096" y="227"/>
                  </a:lnTo>
                  <a:lnTo>
                    <a:pt x="3110" y="233"/>
                  </a:lnTo>
                  <a:lnTo>
                    <a:pt x="3123" y="241"/>
                  </a:lnTo>
                  <a:lnTo>
                    <a:pt x="3136" y="247"/>
                  </a:lnTo>
                  <a:lnTo>
                    <a:pt x="3149" y="254"/>
                  </a:lnTo>
                  <a:lnTo>
                    <a:pt x="3161" y="261"/>
                  </a:lnTo>
                  <a:lnTo>
                    <a:pt x="3172" y="268"/>
                  </a:lnTo>
                  <a:lnTo>
                    <a:pt x="3184" y="276"/>
                  </a:lnTo>
                  <a:lnTo>
                    <a:pt x="3194" y="282"/>
                  </a:lnTo>
                  <a:lnTo>
                    <a:pt x="3205" y="290"/>
                  </a:lnTo>
                  <a:lnTo>
                    <a:pt x="3214" y="298"/>
                  </a:lnTo>
                  <a:lnTo>
                    <a:pt x="3223" y="304"/>
                  </a:lnTo>
                  <a:lnTo>
                    <a:pt x="3232" y="312"/>
                  </a:lnTo>
                  <a:lnTo>
                    <a:pt x="3239" y="319"/>
                  </a:lnTo>
                  <a:lnTo>
                    <a:pt x="3248" y="326"/>
                  </a:lnTo>
                  <a:lnTo>
                    <a:pt x="3255" y="334"/>
                  </a:lnTo>
                  <a:lnTo>
                    <a:pt x="3261" y="341"/>
                  </a:lnTo>
                  <a:lnTo>
                    <a:pt x="3268" y="349"/>
                  </a:lnTo>
                  <a:lnTo>
                    <a:pt x="3274" y="357"/>
                  </a:lnTo>
                  <a:lnTo>
                    <a:pt x="3279" y="365"/>
                  </a:lnTo>
                  <a:lnTo>
                    <a:pt x="3284" y="372"/>
                  </a:lnTo>
                  <a:lnTo>
                    <a:pt x="3288" y="379"/>
                  </a:lnTo>
                  <a:lnTo>
                    <a:pt x="3292" y="386"/>
                  </a:lnTo>
                  <a:lnTo>
                    <a:pt x="3295" y="394"/>
                  </a:lnTo>
                  <a:lnTo>
                    <a:pt x="3299" y="402"/>
                  </a:lnTo>
                  <a:lnTo>
                    <a:pt x="3300" y="410"/>
                  </a:lnTo>
                  <a:lnTo>
                    <a:pt x="3303" y="417"/>
                  </a:lnTo>
                  <a:lnTo>
                    <a:pt x="3304" y="425"/>
                  </a:lnTo>
                  <a:lnTo>
                    <a:pt x="3304" y="433"/>
                  </a:lnTo>
                  <a:lnTo>
                    <a:pt x="3304" y="441"/>
                  </a:lnTo>
                  <a:close/>
                </a:path>
              </a:pathLst>
            </a:custGeom>
            <a:solidFill>
              <a:srgbClr val="FFFF00"/>
            </a:solidFill>
            <a:ln w="12700">
              <a:solidFill>
                <a:srgbClr val="000000"/>
              </a:solidFill>
              <a:prstDash val="solid"/>
              <a:round/>
              <a:headEnd/>
              <a:tailEnd/>
            </a:ln>
          </p:spPr>
          <p:txBody>
            <a:bodyPr/>
            <a:lstStyle/>
            <a:p>
              <a:endParaRPr lang="en-US"/>
            </a:p>
          </p:txBody>
        </p:sp>
        <p:sp>
          <p:nvSpPr>
            <p:cNvPr id="361511" name="Line 39"/>
            <p:cNvSpPr>
              <a:spLocks noChangeShapeType="1"/>
            </p:cNvSpPr>
            <p:nvPr/>
          </p:nvSpPr>
          <p:spPr bwMode="auto">
            <a:xfrm>
              <a:off x="2579" y="2173"/>
              <a:ext cx="1776" cy="1"/>
            </a:xfrm>
            <a:prstGeom prst="line">
              <a:avLst/>
            </a:prstGeom>
            <a:noFill/>
            <a:ln w="104775">
              <a:solidFill>
                <a:srgbClr val="868286"/>
              </a:solidFill>
              <a:round/>
              <a:headEnd/>
              <a:tailEnd/>
            </a:ln>
          </p:spPr>
          <p:txBody>
            <a:bodyPr/>
            <a:lstStyle/>
            <a:p>
              <a:endParaRPr lang="en-US"/>
            </a:p>
          </p:txBody>
        </p:sp>
        <p:sp>
          <p:nvSpPr>
            <p:cNvPr id="361512" name="Rectangle 40"/>
            <p:cNvSpPr>
              <a:spLocks noChangeArrowheads="1"/>
            </p:cNvSpPr>
            <p:nvPr/>
          </p:nvSpPr>
          <p:spPr bwMode="auto">
            <a:xfrm>
              <a:off x="4272" y="1801"/>
              <a:ext cx="826" cy="661"/>
            </a:xfrm>
            <a:prstGeom prst="rect">
              <a:avLst/>
            </a:prstGeom>
            <a:solidFill>
              <a:srgbClr val="FFFF00"/>
            </a:solidFill>
            <a:ln w="0">
              <a:solidFill>
                <a:srgbClr val="000000"/>
              </a:solidFill>
              <a:miter lim="800000"/>
              <a:headEnd/>
              <a:tailEnd/>
            </a:ln>
          </p:spPr>
          <p:txBody>
            <a:bodyPr/>
            <a:lstStyle/>
            <a:p>
              <a:endParaRPr lang="en-US"/>
            </a:p>
          </p:txBody>
        </p:sp>
        <p:sp>
          <p:nvSpPr>
            <p:cNvPr id="361513" name="Freeform 41"/>
            <p:cNvSpPr>
              <a:spLocks/>
            </p:cNvSpPr>
            <p:nvPr/>
          </p:nvSpPr>
          <p:spPr bwMode="auto">
            <a:xfrm>
              <a:off x="4286" y="2219"/>
              <a:ext cx="729" cy="243"/>
            </a:xfrm>
            <a:custGeom>
              <a:avLst/>
              <a:gdLst/>
              <a:ahLst/>
              <a:cxnLst>
                <a:cxn ang="0">
                  <a:pos x="2911" y="529"/>
                </a:cxn>
                <a:cxn ang="0">
                  <a:pos x="2889" y="580"/>
                </a:cxn>
                <a:cxn ang="0">
                  <a:pos x="2851" y="629"/>
                </a:cxn>
                <a:cxn ang="0">
                  <a:pos x="2800" y="677"/>
                </a:cxn>
                <a:cxn ang="0">
                  <a:pos x="2733" y="724"/>
                </a:cxn>
                <a:cxn ang="0">
                  <a:pos x="2650" y="767"/>
                </a:cxn>
                <a:cxn ang="0">
                  <a:pos x="2556" y="807"/>
                </a:cxn>
                <a:cxn ang="0">
                  <a:pos x="2450" y="843"/>
                </a:cxn>
                <a:cxn ang="0">
                  <a:pos x="2332" y="877"/>
                </a:cxn>
                <a:cxn ang="0">
                  <a:pos x="2205" y="905"/>
                </a:cxn>
                <a:cxn ang="0">
                  <a:pos x="2070" y="928"/>
                </a:cxn>
                <a:cxn ang="0">
                  <a:pos x="1928" y="948"/>
                </a:cxn>
                <a:cxn ang="0">
                  <a:pos x="1780" y="962"/>
                </a:cxn>
                <a:cxn ang="0">
                  <a:pos x="1629" y="970"/>
                </a:cxn>
                <a:cxn ang="0">
                  <a:pos x="1477" y="974"/>
                </a:cxn>
                <a:cxn ang="0">
                  <a:pos x="1324" y="972"/>
                </a:cxn>
                <a:cxn ang="0">
                  <a:pos x="1173" y="965"/>
                </a:cxn>
                <a:cxn ang="0">
                  <a:pos x="1025" y="952"/>
                </a:cxn>
                <a:cxn ang="0">
                  <a:pos x="880" y="934"/>
                </a:cxn>
                <a:cxn ang="0">
                  <a:pos x="744" y="912"/>
                </a:cxn>
                <a:cxn ang="0">
                  <a:pos x="615" y="885"/>
                </a:cxn>
                <a:cxn ang="0">
                  <a:pos x="493" y="852"/>
                </a:cxn>
                <a:cxn ang="0">
                  <a:pos x="385" y="816"/>
                </a:cxn>
                <a:cxn ang="0">
                  <a:pos x="287" y="778"/>
                </a:cxn>
                <a:cxn ang="0">
                  <a:pos x="202" y="735"/>
                </a:cxn>
                <a:cxn ang="0">
                  <a:pos x="131" y="690"/>
                </a:cxn>
                <a:cxn ang="0">
                  <a:pos x="76" y="642"/>
                </a:cxn>
                <a:cxn ang="0">
                  <a:pos x="35" y="592"/>
                </a:cxn>
                <a:cxn ang="0">
                  <a:pos x="9" y="542"/>
                </a:cxn>
                <a:cxn ang="0">
                  <a:pos x="0" y="491"/>
                </a:cxn>
                <a:cxn ang="0">
                  <a:pos x="6" y="440"/>
                </a:cxn>
                <a:cxn ang="0">
                  <a:pos x="29" y="390"/>
                </a:cxn>
                <a:cxn ang="0">
                  <a:pos x="67" y="341"/>
                </a:cxn>
                <a:cxn ang="0">
                  <a:pos x="121" y="293"/>
                </a:cxn>
                <a:cxn ang="0">
                  <a:pos x="189" y="247"/>
                </a:cxn>
                <a:cxn ang="0">
                  <a:pos x="272" y="204"/>
                </a:cxn>
                <a:cxn ang="0">
                  <a:pos x="367" y="164"/>
                </a:cxn>
                <a:cxn ang="0">
                  <a:pos x="475" y="127"/>
                </a:cxn>
                <a:cxn ang="0">
                  <a:pos x="593" y="94"/>
                </a:cxn>
                <a:cxn ang="0">
                  <a:pos x="722" y="67"/>
                </a:cxn>
                <a:cxn ang="0">
                  <a:pos x="857" y="43"/>
                </a:cxn>
                <a:cxn ang="0">
                  <a:pos x="1000" y="25"/>
                </a:cxn>
                <a:cxn ang="0">
                  <a:pos x="1147" y="12"/>
                </a:cxn>
                <a:cxn ang="0">
                  <a:pos x="1298" y="3"/>
                </a:cxn>
                <a:cxn ang="0">
                  <a:pos x="1451" y="0"/>
                </a:cxn>
                <a:cxn ang="0">
                  <a:pos x="1605" y="3"/>
                </a:cxn>
                <a:cxn ang="0">
                  <a:pos x="1756" y="11"/>
                </a:cxn>
                <a:cxn ang="0">
                  <a:pos x="1904" y="24"/>
                </a:cxn>
                <a:cxn ang="0">
                  <a:pos x="2047" y="42"/>
                </a:cxn>
                <a:cxn ang="0">
                  <a:pos x="2184" y="65"/>
                </a:cxn>
                <a:cxn ang="0">
                  <a:pos x="2311" y="92"/>
                </a:cxn>
                <a:cxn ang="0">
                  <a:pos x="2431" y="124"/>
                </a:cxn>
                <a:cxn ang="0">
                  <a:pos x="2539" y="160"/>
                </a:cxn>
                <a:cxn ang="0">
                  <a:pos x="2636" y="200"/>
                </a:cxn>
                <a:cxn ang="0">
                  <a:pos x="2720" y="243"/>
                </a:cxn>
                <a:cxn ang="0">
                  <a:pos x="2789" y="288"/>
                </a:cxn>
                <a:cxn ang="0">
                  <a:pos x="2844" y="336"/>
                </a:cxn>
                <a:cxn ang="0">
                  <a:pos x="2884" y="386"/>
                </a:cxn>
                <a:cxn ang="0">
                  <a:pos x="2908" y="436"/>
                </a:cxn>
                <a:cxn ang="0">
                  <a:pos x="2916" y="486"/>
                </a:cxn>
              </a:cxnLst>
              <a:rect l="0" t="0" r="r" b="b"/>
              <a:pathLst>
                <a:path w="2916" h="974">
                  <a:moveTo>
                    <a:pt x="2916" y="486"/>
                  </a:moveTo>
                  <a:lnTo>
                    <a:pt x="2916" y="495"/>
                  </a:lnTo>
                  <a:lnTo>
                    <a:pt x="2915" y="504"/>
                  </a:lnTo>
                  <a:lnTo>
                    <a:pt x="2915" y="512"/>
                  </a:lnTo>
                  <a:lnTo>
                    <a:pt x="2912" y="521"/>
                  </a:lnTo>
                  <a:lnTo>
                    <a:pt x="2911" y="529"/>
                  </a:lnTo>
                  <a:lnTo>
                    <a:pt x="2908" y="538"/>
                  </a:lnTo>
                  <a:lnTo>
                    <a:pt x="2905" y="547"/>
                  </a:lnTo>
                  <a:lnTo>
                    <a:pt x="2902" y="555"/>
                  </a:lnTo>
                  <a:lnTo>
                    <a:pt x="2898" y="564"/>
                  </a:lnTo>
                  <a:lnTo>
                    <a:pt x="2894" y="571"/>
                  </a:lnTo>
                  <a:lnTo>
                    <a:pt x="2889" y="580"/>
                  </a:lnTo>
                  <a:lnTo>
                    <a:pt x="2884" y="588"/>
                  </a:lnTo>
                  <a:lnTo>
                    <a:pt x="2878" y="597"/>
                  </a:lnTo>
                  <a:lnTo>
                    <a:pt x="2872" y="605"/>
                  </a:lnTo>
                  <a:lnTo>
                    <a:pt x="2866" y="613"/>
                  </a:lnTo>
                  <a:lnTo>
                    <a:pt x="2859" y="622"/>
                  </a:lnTo>
                  <a:lnTo>
                    <a:pt x="2851" y="629"/>
                  </a:lnTo>
                  <a:lnTo>
                    <a:pt x="2844" y="637"/>
                  </a:lnTo>
                  <a:lnTo>
                    <a:pt x="2836" y="646"/>
                  </a:lnTo>
                  <a:lnTo>
                    <a:pt x="2828" y="654"/>
                  </a:lnTo>
                  <a:lnTo>
                    <a:pt x="2819" y="662"/>
                  </a:lnTo>
                  <a:lnTo>
                    <a:pt x="2809" y="669"/>
                  </a:lnTo>
                  <a:lnTo>
                    <a:pt x="2800" y="677"/>
                  </a:lnTo>
                  <a:lnTo>
                    <a:pt x="2789" y="685"/>
                  </a:lnTo>
                  <a:lnTo>
                    <a:pt x="2779" y="693"/>
                  </a:lnTo>
                  <a:lnTo>
                    <a:pt x="2768" y="700"/>
                  </a:lnTo>
                  <a:lnTo>
                    <a:pt x="2756" y="708"/>
                  </a:lnTo>
                  <a:lnTo>
                    <a:pt x="2744" y="716"/>
                  </a:lnTo>
                  <a:lnTo>
                    <a:pt x="2733" y="724"/>
                  </a:lnTo>
                  <a:lnTo>
                    <a:pt x="2720" y="731"/>
                  </a:lnTo>
                  <a:lnTo>
                    <a:pt x="2707" y="738"/>
                  </a:lnTo>
                  <a:lnTo>
                    <a:pt x="2693" y="745"/>
                  </a:lnTo>
                  <a:lnTo>
                    <a:pt x="2680" y="753"/>
                  </a:lnTo>
                  <a:lnTo>
                    <a:pt x="2666" y="760"/>
                  </a:lnTo>
                  <a:lnTo>
                    <a:pt x="2650" y="767"/>
                  </a:lnTo>
                  <a:lnTo>
                    <a:pt x="2636" y="774"/>
                  </a:lnTo>
                  <a:lnTo>
                    <a:pt x="2621" y="780"/>
                  </a:lnTo>
                  <a:lnTo>
                    <a:pt x="2605" y="788"/>
                  </a:lnTo>
                  <a:lnTo>
                    <a:pt x="2590" y="794"/>
                  </a:lnTo>
                  <a:lnTo>
                    <a:pt x="2573" y="801"/>
                  </a:lnTo>
                  <a:lnTo>
                    <a:pt x="2556" y="807"/>
                  </a:lnTo>
                  <a:lnTo>
                    <a:pt x="2539" y="814"/>
                  </a:lnTo>
                  <a:lnTo>
                    <a:pt x="2523" y="820"/>
                  </a:lnTo>
                  <a:lnTo>
                    <a:pt x="2505" y="825"/>
                  </a:lnTo>
                  <a:lnTo>
                    <a:pt x="2487" y="832"/>
                  </a:lnTo>
                  <a:lnTo>
                    <a:pt x="2468" y="838"/>
                  </a:lnTo>
                  <a:lnTo>
                    <a:pt x="2450" y="843"/>
                  </a:lnTo>
                  <a:lnTo>
                    <a:pt x="2431" y="850"/>
                  </a:lnTo>
                  <a:lnTo>
                    <a:pt x="2412" y="855"/>
                  </a:lnTo>
                  <a:lnTo>
                    <a:pt x="2392" y="860"/>
                  </a:lnTo>
                  <a:lnTo>
                    <a:pt x="2373" y="867"/>
                  </a:lnTo>
                  <a:lnTo>
                    <a:pt x="2352" y="872"/>
                  </a:lnTo>
                  <a:lnTo>
                    <a:pt x="2332" y="877"/>
                  </a:lnTo>
                  <a:lnTo>
                    <a:pt x="2311" y="882"/>
                  </a:lnTo>
                  <a:lnTo>
                    <a:pt x="2291" y="886"/>
                  </a:lnTo>
                  <a:lnTo>
                    <a:pt x="2270" y="891"/>
                  </a:lnTo>
                  <a:lnTo>
                    <a:pt x="2248" y="896"/>
                  </a:lnTo>
                  <a:lnTo>
                    <a:pt x="2227" y="900"/>
                  </a:lnTo>
                  <a:lnTo>
                    <a:pt x="2205" y="905"/>
                  </a:lnTo>
                  <a:lnTo>
                    <a:pt x="2184" y="909"/>
                  </a:lnTo>
                  <a:lnTo>
                    <a:pt x="2160" y="913"/>
                  </a:lnTo>
                  <a:lnTo>
                    <a:pt x="2138" y="917"/>
                  </a:lnTo>
                  <a:lnTo>
                    <a:pt x="2115" y="921"/>
                  </a:lnTo>
                  <a:lnTo>
                    <a:pt x="2093" y="925"/>
                  </a:lnTo>
                  <a:lnTo>
                    <a:pt x="2070" y="928"/>
                  </a:lnTo>
                  <a:lnTo>
                    <a:pt x="2047" y="932"/>
                  </a:lnTo>
                  <a:lnTo>
                    <a:pt x="2024" y="936"/>
                  </a:lnTo>
                  <a:lnTo>
                    <a:pt x="1999" y="939"/>
                  </a:lnTo>
                  <a:lnTo>
                    <a:pt x="1976" y="941"/>
                  </a:lnTo>
                  <a:lnTo>
                    <a:pt x="1952" y="945"/>
                  </a:lnTo>
                  <a:lnTo>
                    <a:pt x="1928" y="948"/>
                  </a:lnTo>
                  <a:lnTo>
                    <a:pt x="1904" y="950"/>
                  </a:lnTo>
                  <a:lnTo>
                    <a:pt x="1879" y="953"/>
                  </a:lnTo>
                  <a:lnTo>
                    <a:pt x="1855" y="956"/>
                  </a:lnTo>
                  <a:lnTo>
                    <a:pt x="1830" y="958"/>
                  </a:lnTo>
                  <a:lnTo>
                    <a:pt x="1806" y="959"/>
                  </a:lnTo>
                  <a:lnTo>
                    <a:pt x="1780" y="962"/>
                  </a:lnTo>
                  <a:lnTo>
                    <a:pt x="1756" y="963"/>
                  </a:lnTo>
                  <a:lnTo>
                    <a:pt x="1731" y="965"/>
                  </a:lnTo>
                  <a:lnTo>
                    <a:pt x="1705" y="967"/>
                  </a:lnTo>
                  <a:lnTo>
                    <a:pt x="1681" y="968"/>
                  </a:lnTo>
                  <a:lnTo>
                    <a:pt x="1655" y="970"/>
                  </a:lnTo>
                  <a:lnTo>
                    <a:pt x="1629" y="970"/>
                  </a:lnTo>
                  <a:lnTo>
                    <a:pt x="1605" y="971"/>
                  </a:lnTo>
                  <a:lnTo>
                    <a:pt x="1579" y="972"/>
                  </a:lnTo>
                  <a:lnTo>
                    <a:pt x="1553" y="972"/>
                  </a:lnTo>
                  <a:lnTo>
                    <a:pt x="1527" y="974"/>
                  </a:lnTo>
                  <a:lnTo>
                    <a:pt x="1503" y="974"/>
                  </a:lnTo>
                  <a:lnTo>
                    <a:pt x="1477" y="974"/>
                  </a:lnTo>
                  <a:lnTo>
                    <a:pt x="1451" y="974"/>
                  </a:lnTo>
                  <a:lnTo>
                    <a:pt x="1426" y="974"/>
                  </a:lnTo>
                  <a:lnTo>
                    <a:pt x="1400" y="974"/>
                  </a:lnTo>
                  <a:lnTo>
                    <a:pt x="1375" y="974"/>
                  </a:lnTo>
                  <a:lnTo>
                    <a:pt x="1349" y="972"/>
                  </a:lnTo>
                  <a:lnTo>
                    <a:pt x="1324" y="972"/>
                  </a:lnTo>
                  <a:lnTo>
                    <a:pt x="1298" y="971"/>
                  </a:lnTo>
                  <a:lnTo>
                    <a:pt x="1273" y="970"/>
                  </a:lnTo>
                  <a:lnTo>
                    <a:pt x="1248" y="968"/>
                  </a:lnTo>
                  <a:lnTo>
                    <a:pt x="1223" y="967"/>
                  </a:lnTo>
                  <a:lnTo>
                    <a:pt x="1197" y="966"/>
                  </a:lnTo>
                  <a:lnTo>
                    <a:pt x="1173" y="965"/>
                  </a:lnTo>
                  <a:lnTo>
                    <a:pt x="1147" y="962"/>
                  </a:lnTo>
                  <a:lnTo>
                    <a:pt x="1123" y="961"/>
                  </a:lnTo>
                  <a:lnTo>
                    <a:pt x="1098" y="958"/>
                  </a:lnTo>
                  <a:lnTo>
                    <a:pt x="1074" y="957"/>
                  </a:lnTo>
                  <a:lnTo>
                    <a:pt x="1049" y="954"/>
                  </a:lnTo>
                  <a:lnTo>
                    <a:pt x="1025" y="952"/>
                  </a:lnTo>
                  <a:lnTo>
                    <a:pt x="1000" y="949"/>
                  </a:lnTo>
                  <a:lnTo>
                    <a:pt x="976" y="947"/>
                  </a:lnTo>
                  <a:lnTo>
                    <a:pt x="951" y="944"/>
                  </a:lnTo>
                  <a:lnTo>
                    <a:pt x="928" y="940"/>
                  </a:lnTo>
                  <a:lnTo>
                    <a:pt x="905" y="938"/>
                  </a:lnTo>
                  <a:lnTo>
                    <a:pt x="880" y="934"/>
                  </a:lnTo>
                  <a:lnTo>
                    <a:pt x="857" y="931"/>
                  </a:lnTo>
                  <a:lnTo>
                    <a:pt x="834" y="927"/>
                  </a:lnTo>
                  <a:lnTo>
                    <a:pt x="811" y="923"/>
                  </a:lnTo>
                  <a:lnTo>
                    <a:pt x="789" y="919"/>
                  </a:lnTo>
                  <a:lnTo>
                    <a:pt x="766" y="916"/>
                  </a:lnTo>
                  <a:lnTo>
                    <a:pt x="744" y="912"/>
                  </a:lnTo>
                  <a:lnTo>
                    <a:pt x="722" y="907"/>
                  </a:lnTo>
                  <a:lnTo>
                    <a:pt x="700" y="903"/>
                  </a:lnTo>
                  <a:lnTo>
                    <a:pt x="678" y="899"/>
                  </a:lnTo>
                  <a:lnTo>
                    <a:pt x="656" y="894"/>
                  </a:lnTo>
                  <a:lnTo>
                    <a:pt x="635" y="889"/>
                  </a:lnTo>
                  <a:lnTo>
                    <a:pt x="615" y="885"/>
                  </a:lnTo>
                  <a:lnTo>
                    <a:pt x="593" y="880"/>
                  </a:lnTo>
                  <a:lnTo>
                    <a:pt x="573" y="874"/>
                  </a:lnTo>
                  <a:lnTo>
                    <a:pt x="553" y="869"/>
                  </a:lnTo>
                  <a:lnTo>
                    <a:pt x="533" y="863"/>
                  </a:lnTo>
                  <a:lnTo>
                    <a:pt x="513" y="858"/>
                  </a:lnTo>
                  <a:lnTo>
                    <a:pt x="493" y="852"/>
                  </a:lnTo>
                  <a:lnTo>
                    <a:pt x="475" y="846"/>
                  </a:lnTo>
                  <a:lnTo>
                    <a:pt x="456" y="841"/>
                  </a:lnTo>
                  <a:lnTo>
                    <a:pt x="438" y="834"/>
                  </a:lnTo>
                  <a:lnTo>
                    <a:pt x="420" y="829"/>
                  </a:lnTo>
                  <a:lnTo>
                    <a:pt x="402" y="823"/>
                  </a:lnTo>
                  <a:lnTo>
                    <a:pt x="385" y="816"/>
                  </a:lnTo>
                  <a:lnTo>
                    <a:pt x="367" y="810"/>
                  </a:lnTo>
                  <a:lnTo>
                    <a:pt x="350" y="803"/>
                  </a:lnTo>
                  <a:lnTo>
                    <a:pt x="335" y="797"/>
                  </a:lnTo>
                  <a:lnTo>
                    <a:pt x="318" y="791"/>
                  </a:lnTo>
                  <a:lnTo>
                    <a:pt x="303" y="784"/>
                  </a:lnTo>
                  <a:lnTo>
                    <a:pt x="287" y="778"/>
                  </a:lnTo>
                  <a:lnTo>
                    <a:pt x="272" y="770"/>
                  </a:lnTo>
                  <a:lnTo>
                    <a:pt x="258" y="763"/>
                  </a:lnTo>
                  <a:lnTo>
                    <a:pt x="243" y="756"/>
                  </a:lnTo>
                  <a:lnTo>
                    <a:pt x="229" y="749"/>
                  </a:lnTo>
                  <a:lnTo>
                    <a:pt x="215" y="742"/>
                  </a:lnTo>
                  <a:lnTo>
                    <a:pt x="202" y="735"/>
                  </a:lnTo>
                  <a:lnTo>
                    <a:pt x="189" y="727"/>
                  </a:lnTo>
                  <a:lnTo>
                    <a:pt x="178" y="720"/>
                  </a:lnTo>
                  <a:lnTo>
                    <a:pt x="165" y="712"/>
                  </a:lnTo>
                  <a:lnTo>
                    <a:pt x="153" y="704"/>
                  </a:lnTo>
                  <a:lnTo>
                    <a:pt x="143" y="696"/>
                  </a:lnTo>
                  <a:lnTo>
                    <a:pt x="131" y="690"/>
                  </a:lnTo>
                  <a:lnTo>
                    <a:pt x="121" y="681"/>
                  </a:lnTo>
                  <a:lnTo>
                    <a:pt x="111" y="673"/>
                  </a:lnTo>
                  <a:lnTo>
                    <a:pt x="102" y="666"/>
                  </a:lnTo>
                  <a:lnTo>
                    <a:pt x="93" y="658"/>
                  </a:lnTo>
                  <a:lnTo>
                    <a:pt x="84" y="650"/>
                  </a:lnTo>
                  <a:lnTo>
                    <a:pt x="76" y="642"/>
                  </a:lnTo>
                  <a:lnTo>
                    <a:pt x="67" y="633"/>
                  </a:lnTo>
                  <a:lnTo>
                    <a:pt x="60" y="626"/>
                  </a:lnTo>
                  <a:lnTo>
                    <a:pt x="53" y="618"/>
                  </a:lnTo>
                  <a:lnTo>
                    <a:pt x="46" y="609"/>
                  </a:lnTo>
                  <a:lnTo>
                    <a:pt x="40" y="601"/>
                  </a:lnTo>
                  <a:lnTo>
                    <a:pt x="35" y="592"/>
                  </a:lnTo>
                  <a:lnTo>
                    <a:pt x="29" y="584"/>
                  </a:lnTo>
                  <a:lnTo>
                    <a:pt x="24" y="575"/>
                  </a:lnTo>
                  <a:lnTo>
                    <a:pt x="19" y="568"/>
                  </a:lnTo>
                  <a:lnTo>
                    <a:pt x="15" y="559"/>
                  </a:lnTo>
                  <a:lnTo>
                    <a:pt x="13" y="551"/>
                  </a:lnTo>
                  <a:lnTo>
                    <a:pt x="9" y="542"/>
                  </a:lnTo>
                  <a:lnTo>
                    <a:pt x="6" y="534"/>
                  </a:lnTo>
                  <a:lnTo>
                    <a:pt x="4" y="525"/>
                  </a:lnTo>
                  <a:lnTo>
                    <a:pt x="2" y="517"/>
                  </a:lnTo>
                  <a:lnTo>
                    <a:pt x="1" y="508"/>
                  </a:lnTo>
                  <a:lnTo>
                    <a:pt x="0" y="499"/>
                  </a:lnTo>
                  <a:lnTo>
                    <a:pt x="0" y="491"/>
                  </a:lnTo>
                  <a:lnTo>
                    <a:pt x="0" y="482"/>
                  </a:lnTo>
                  <a:lnTo>
                    <a:pt x="0" y="475"/>
                  </a:lnTo>
                  <a:lnTo>
                    <a:pt x="1" y="466"/>
                  </a:lnTo>
                  <a:lnTo>
                    <a:pt x="2" y="457"/>
                  </a:lnTo>
                  <a:lnTo>
                    <a:pt x="4" y="449"/>
                  </a:lnTo>
                  <a:lnTo>
                    <a:pt x="6" y="440"/>
                  </a:lnTo>
                  <a:lnTo>
                    <a:pt x="9" y="432"/>
                  </a:lnTo>
                  <a:lnTo>
                    <a:pt x="13" y="423"/>
                  </a:lnTo>
                  <a:lnTo>
                    <a:pt x="15" y="415"/>
                  </a:lnTo>
                  <a:lnTo>
                    <a:pt x="19" y="406"/>
                  </a:lnTo>
                  <a:lnTo>
                    <a:pt x="24" y="397"/>
                  </a:lnTo>
                  <a:lnTo>
                    <a:pt x="29" y="390"/>
                  </a:lnTo>
                  <a:lnTo>
                    <a:pt x="35" y="382"/>
                  </a:lnTo>
                  <a:lnTo>
                    <a:pt x="40" y="373"/>
                  </a:lnTo>
                  <a:lnTo>
                    <a:pt x="46" y="365"/>
                  </a:lnTo>
                  <a:lnTo>
                    <a:pt x="53" y="356"/>
                  </a:lnTo>
                  <a:lnTo>
                    <a:pt x="60" y="348"/>
                  </a:lnTo>
                  <a:lnTo>
                    <a:pt x="67" y="341"/>
                  </a:lnTo>
                  <a:lnTo>
                    <a:pt x="76" y="332"/>
                  </a:lnTo>
                  <a:lnTo>
                    <a:pt x="84" y="324"/>
                  </a:lnTo>
                  <a:lnTo>
                    <a:pt x="93" y="316"/>
                  </a:lnTo>
                  <a:lnTo>
                    <a:pt x="102" y="308"/>
                  </a:lnTo>
                  <a:lnTo>
                    <a:pt x="111" y="301"/>
                  </a:lnTo>
                  <a:lnTo>
                    <a:pt x="121" y="293"/>
                  </a:lnTo>
                  <a:lnTo>
                    <a:pt x="131" y="284"/>
                  </a:lnTo>
                  <a:lnTo>
                    <a:pt x="143" y="278"/>
                  </a:lnTo>
                  <a:lnTo>
                    <a:pt x="153" y="270"/>
                  </a:lnTo>
                  <a:lnTo>
                    <a:pt x="165" y="262"/>
                  </a:lnTo>
                  <a:lnTo>
                    <a:pt x="178" y="254"/>
                  </a:lnTo>
                  <a:lnTo>
                    <a:pt x="189" y="247"/>
                  </a:lnTo>
                  <a:lnTo>
                    <a:pt x="202" y="239"/>
                  </a:lnTo>
                  <a:lnTo>
                    <a:pt x="215" y="232"/>
                  </a:lnTo>
                  <a:lnTo>
                    <a:pt x="229" y="225"/>
                  </a:lnTo>
                  <a:lnTo>
                    <a:pt x="243" y="218"/>
                  </a:lnTo>
                  <a:lnTo>
                    <a:pt x="258" y="210"/>
                  </a:lnTo>
                  <a:lnTo>
                    <a:pt x="272" y="204"/>
                  </a:lnTo>
                  <a:lnTo>
                    <a:pt x="287" y="196"/>
                  </a:lnTo>
                  <a:lnTo>
                    <a:pt x="303" y="190"/>
                  </a:lnTo>
                  <a:lnTo>
                    <a:pt x="318" y="183"/>
                  </a:lnTo>
                  <a:lnTo>
                    <a:pt x="335" y="177"/>
                  </a:lnTo>
                  <a:lnTo>
                    <a:pt x="350" y="171"/>
                  </a:lnTo>
                  <a:lnTo>
                    <a:pt x="367" y="164"/>
                  </a:lnTo>
                  <a:lnTo>
                    <a:pt x="385" y="158"/>
                  </a:lnTo>
                  <a:lnTo>
                    <a:pt x="402" y="151"/>
                  </a:lnTo>
                  <a:lnTo>
                    <a:pt x="420" y="145"/>
                  </a:lnTo>
                  <a:lnTo>
                    <a:pt x="438" y="140"/>
                  </a:lnTo>
                  <a:lnTo>
                    <a:pt x="456" y="133"/>
                  </a:lnTo>
                  <a:lnTo>
                    <a:pt x="475" y="127"/>
                  </a:lnTo>
                  <a:lnTo>
                    <a:pt x="493" y="122"/>
                  </a:lnTo>
                  <a:lnTo>
                    <a:pt x="513" y="116"/>
                  </a:lnTo>
                  <a:lnTo>
                    <a:pt x="533" y="111"/>
                  </a:lnTo>
                  <a:lnTo>
                    <a:pt x="553" y="105"/>
                  </a:lnTo>
                  <a:lnTo>
                    <a:pt x="573" y="100"/>
                  </a:lnTo>
                  <a:lnTo>
                    <a:pt x="593" y="94"/>
                  </a:lnTo>
                  <a:lnTo>
                    <a:pt x="615" y="89"/>
                  </a:lnTo>
                  <a:lnTo>
                    <a:pt x="635" y="85"/>
                  </a:lnTo>
                  <a:lnTo>
                    <a:pt x="656" y="80"/>
                  </a:lnTo>
                  <a:lnTo>
                    <a:pt x="678" y="75"/>
                  </a:lnTo>
                  <a:lnTo>
                    <a:pt x="700" y="71"/>
                  </a:lnTo>
                  <a:lnTo>
                    <a:pt x="722" y="67"/>
                  </a:lnTo>
                  <a:lnTo>
                    <a:pt x="744" y="62"/>
                  </a:lnTo>
                  <a:lnTo>
                    <a:pt x="766" y="58"/>
                  </a:lnTo>
                  <a:lnTo>
                    <a:pt x="789" y="54"/>
                  </a:lnTo>
                  <a:lnTo>
                    <a:pt x="811" y="51"/>
                  </a:lnTo>
                  <a:lnTo>
                    <a:pt x="834" y="47"/>
                  </a:lnTo>
                  <a:lnTo>
                    <a:pt x="857" y="43"/>
                  </a:lnTo>
                  <a:lnTo>
                    <a:pt x="880" y="40"/>
                  </a:lnTo>
                  <a:lnTo>
                    <a:pt x="905" y="36"/>
                  </a:lnTo>
                  <a:lnTo>
                    <a:pt x="928" y="34"/>
                  </a:lnTo>
                  <a:lnTo>
                    <a:pt x="951" y="30"/>
                  </a:lnTo>
                  <a:lnTo>
                    <a:pt x="976" y="27"/>
                  </a:lnTo>
                  <a:lnTo>
                    <a:pt x="1000" y="25"/>
                  </a:lnTo>
                  <a:lnTo>
                    <a:pt x="1025" y="22"/>
                  </a:lnTo>
                  <a:lnTo>
                    <a:pt x="1049" y="20"/>
                  </a:lnTo>
                  <a:lnTo>
                    <a:pt x="1074" y="17"/>
                  </a:lnTo>
                  <a:lnTo>
                    <a:pt x="1098" y="16"/>
                  </a:lnTo>
                  <a:lnTo>
                    <a:pt x="1123" y="13"/>
                  </a:lnTo>
                  <a:lnTo>
                    <a:pt x="1147" y="12"/>
                  </a:lnTo>
                  <a:lnTo>
                    <a:pt x="1173" y="9"/>
                  </a:lnTo>
                  <a:lnTo>
                    <a:pt x="1197" y="8"/>
                  </a:lnTo>
                  <a:lnTo>
                    <a:pt x="1223" y="7"/>
                  </a:lnTo>
                  <a:lnTo>
                    <a:pt x="1248" y="6"/>
                  </a:lnTo>
                  <a:lnTo>
                    <a:pt x="1273" y="4"/>
                  </a:lnTo>
                  <a:lnTo>
                    <a:pt x="1298" y="3"/>
                  </a:lnTo>
                  <a:lnTo>
                    <a:pt x="1324" y="2"/>
                  </a:lnTo>
                  <a:lnTo>
                    <a:pt x="1349" y="2"/>
                  </a:lnTo>
                  <a:lnTo>
                    <a:pt x="1375" y="0"/>
                  </a:lnTo>
                  <a:lnTo>
                    <a:pt x="1400" y="0"/>
                  </a:lnTo>
                  <a:lnTo>
                    <a:pt x="1426" y="0"/>
                  </a:lnTo>
                  <a:lnTo>
                    <a:pt x="1451" y="0"/>
                  </a:lnTo>
                  <a:lnTo>
                    <a:pt x="1477" y="0"/>
                  </a:lnTo>
                  <a:lnTo>
                    <a:pt x="1503" y="0"/>
                  </a:lnTo>
                  <a:lnTo>
                    <a:pt x="1527" y="0"/>
                  </a:lnTo>
                  <a:lnTo>
                    <a:pt x="1553" y="2"/>
                  </a:lnTo>
                  <a:lnTo>
                    <a:pt x="1579" y="2"/>
                  </a:lnTo>
                  <a:lnTo>
                    <a:pt x="1605" y="3"/>
                  </a:lnTo>
                  <a:lnTo>
                    <a:pt x="1629" y="4"/>
                  </a:lnTo>
                  <a:lnTo>
                    <a:pt x="1655" y="4"/>
                  </a:lnTo>
                  <a:lnTo>
                    <a:pt x="1681" y="6"/>
                  </a:lnTo>
                  <a:lnTo>
                    <a:pt x="1705" y="7"/>
                  </a:lnTo>
                  <a:lnTo>
                    <a:pt x="1731" y="9"/>
                  </a:lnTo>
                  <a:lnTo>
                    <a:pt x="1756" y="11"/>
                  </a:lnTo>
                  <a:lnTo>
                    <a:pt x="1780" y="12"/>
                  </a:lnTo>
                  <a:lnTo>
                    <a:pt x="1806" y="15"/>
                  </a:lnTo>
                  <a:lnTo>
                    <a:pt x="1830" y="16"/>
                  </a:lnTo>
                  <a:lnTo>
                    <a:pt x="1855" y="18"/>
                  </a:lnTo>
                  <a:lnTo>
                    <a:pt x="1879" y="21"/>
                  </a:lnTo>
                  <a:lnTo>
                    <a:pt x="1904" y="24"/>
                  </a:lnTo>
                  <a:lnTo>
                    <a:pt x="1928" y="26"/>
                  </a:lnTo>
                  <a:lnTo>
                    <a:pt x="1952" y="29"/>
                  </a:lnTo>
                  <a:lnTo>
                    <a:pt x="1976" y="33"/>
                  </a:lnTo>
                  <a:lnTo>
                    <a:pt x="1999" y="35"/>
                  </a:lnTo>
                  <a:lnTo>
                    <a:pt x="2024" y="38"/>
                  </a:lnTo>
                  <a:lnTo>
                    <a:pt x="2047" y="42"/>
                  </a:lnTo>
                  <a:lnTo>
                    <a:pt x="2070" y="45"/>
                  </a:lnTo>
                  <a:lnTo>
                    <a:pt x="2093" y="49"/>
                  </a:lnTo>
                  <a:lnTo>
                    <a:pt x="2115" y="53"/>
                  </a:lnTo>
                  <a:lnTo>
                    <a:pt x="2138" y="57"/>
                  </a:lnTo>
                  <a:lnTo>
                    <a:pt x="2160" y="61"/>
                  </a:lnTo>
                  <a:lnTo>
                    <a:pt x="2184" y="65"/>
                  </a:lnTo>
                  <a:lnTo>
                    <a:pt x="2205" y="69"/>
                  </a:lnTo>
                  <a:lnTo>
                    <a:pt x="2227" y="74"/>
                  </a:lnTo>
                  <a:lnTo>
                    <a:pt x="2248" y="78"/>
                  </a:lnTo>
                  <a:lnTo>
                    <a:pt x="2270" y="83"/>
                  </a:lnTo>
                  <a:lnTo>
                    <a:pt x="2291" y="88"/>
                  </a:lnTo>
                  <a:lnTo>
                    <a:pt x="2311" y="92"/>
                  </a:lnTo>
                  <a:lnTo>
                    <a:pt x="2332" y="97"/>
                  </a:lnTo>
                  <a:lnTo>
                    <a:pt x="2352" y="102"/>
                  </a:lnTo>
                  <a:lnTo>
                    <a:pt x="2373" y="107"/>
                  </a:lnTo>
                  <a:lnTo>
                    <a:pt x="2392" y="114"/>
                  </a:lnTo>
                  <a:lnTo>
                    <a:pt x="2412" y="119"/>
                  </a:lnTo>
                  <a:lnTo>
                    <a:pt x="2431" y="124"/>
                  </a:lnTo>
                  <a:lnTo>
                    <a:pt x="2450" y="131"/>
                  </a:lnTo>
                  <a:lnTo>
                    <a:pt x="2468" y="136"/>
                  </a:lnTo>
                  <a:lnTo>
                    <a:pt x="2487" y="142"/>
                  </a:lnTo>
                  <a:lnTo>
                    <a:pt x="2505" y="149"/>
                  </a:lnTo>
                  <a:lnTo>
                    <a:pt x="2523" y="154"/>
                  </a:lnTo>
                  <a:lnTo>
                    <a:pt x="2539" y="160"/>
                  </a:lnTo>
                  <a:lnTo>
                    <a:pt x="2556" y="167"/>
                  </a:lnTo>
                  <a:lnTo>
                    <a:pt x="2573" y="173"/>
                  </a:lnTo>
                  <a:lnTo>
                    <a:pt x="2590" y="180"/>
                  </a:lnTo>
                  <a:lnTo>
                    <a:pt x="2605" y="186"/>
                  </a:lnTo>
                  <a:lnTo>
                    <a:pt x="2621" y="194"/>
                  </a:lnTo>
                  <a:lnTo>
                    <a:pt x="2636" y="200"/>
                  </a:lnTo>
                  <a:lnTo>
                    <a:pt x="2650" y="207"/>
                  </a:lnTo>
                  <a:lnTo>
                    <a:pt x="2666" y="214"/>
                  </a:lnTo>
                  <a:lnTo>
                    <a:pt x="2680" y="221"/>
                  </a:lnTo>
                  <a:lnTo>
                    <a:pt x="2693" y="229"/>
                  </a:lnTo>
                  <a:lnTo>
                    <a:pt x="2707" y="236"/>
                  </a:lnTo>
                  <a:lnTo>
                    <a:pt x="2720" y="243"/>
                  </a:lnTo>
                  <a:lnTo>
                    <a:pt x="2733" y="250"/>
                  </a:lnTo>
                  <a:lnTo>
                    <a:pt x="2744" y="258"/>
                  </a:lnTo>
                  <a:lnTo>
                    <a:pt x="2756" y="266"/>
                  </a:lnTo>
                  <a:lnTo>
                    <a:pt x="2768" y="274"/>
                  </a:lnTo>
                  <a:lnTo>
                    <a:pt x="2779" y="280"/>
                  </a:lnTo>
                  <a:lnTo>
                    <a:pt x="2789" y="288"/>
                  </a:lnTo>
                  <a:lnTo>
                    <a:pt x="2800" y="297"/>
                  </a:lnTo>
                  <a:lnTo>
                    <a:pt x="2809" y="305"/>
                  </a:lnTo>
                  <a:lnTo>
                    <a:pt x="2819" y="312"/>
                  </a:lnTo>
                  <a:lnTo>
                    <a:pt x="2828" y="320"/>
                  </a:lnTo>
                  <a:lnTo>
                    <a:pt x="2836" y="328"/>
                  </a:lnTo>
                  <a:lnTo>
                    <a:pt x="2844" y="336"/>
                  </a:lnTo>
                  <a:lnTo>
                    <a:pt x="2851" y="345"/>
                  </a:lnTo>
                  <a:lnTo>
                    <a:pt x="2859" y="352"/>
                  </a:lnTo>
                  <a:lnTo>
                    <a:pt x="2866" y="360"/>
                  </a:lnTo>
                  <a:lnTo>
                    <a:pt x="2872" y="369"/>
                  </a:lnTo>
                  <a:lnTo>
                    <a:pt x="2878" y="377"/>
                  </a:lnTo>
                  <a:lnTo>
                    <a:pt x="2884" y="386"/>
                  </a:lnTo>
                  <a:lnTo>
                    <a:pt x="2889" y="394"/>
                  </a:lnTo>
                  <a:lnTo>
                    <a:pt x="2894" y="403"/>
                  </a:lnTo>
                  <a:lnTo>
                    <a:pt x="2898" y="410"/>
                  </a:lnTo>
                  <a:lnTo>
                    <a:pt x="2902" y="419"/>
                  </a:lnTo>
                  <a:lnTo>
                    <a:pt x="2905" y="427"/>
                  </a:lnTo>
                  <a:lnTo>
                    <a:pt x="2908" y="436"/>
                  </a:lnTo>
                  <a:lnTo>
                    <a:pt x="2911" y="444"/>
                  </a:lnTo>
                  <a:lnTo>
                    <a:pt x="2912" y="453"/>
                  </a:lnTo>
                  <a:lnTo>
                    <a:pt x="2915" y="462"/>
                  </a:lnTo>
                  <a:lnTo>
                    <a:pt x="2915" y="470"/>
                  </a:lnTo>
                  <a:lnTo>
                    <a:pt x="2916" y="479"/>
                  </a:lnTo>
                  <a:lnTo>
                    <a:pt x="2916" y="486"/>
                  </a:lnTo>
                  <a:close/>
                </a:path>
              </a:pathLst>
            </a:custGeom>
            <a:solidFill>
              <a:srgbClr val="87CEFF"/>
            </a:solidFill>
            <a:ln w="12700">
              <a:solidFill>
                <a:srgbClr val="000000"/>
              </a:solidFill>
              <a:prstDash val="solid"/>
              <a:round/>
              <a:headEnd/>
              <a:tailEnd/>
            </a:ln>
          </p:spPr>
          <p:txBody>
            <a:bodyPr/>
            <a:lstStyle/>
            <a:p>
              <a:endParaRPr lang="en-US"/>
            </a:p>
          </p:txBody>
        </p:sp>
        <p:sp>
          <p:nvSpPr>
            <p:cNvPr id="361514" name="Freeform 42"/>
            <p:cNvSpPr>
              <a:spLocks/>
            </p:cNvSpPr>
            <p:nvPr/>
          </p:nvSpPr>
          <p:spPr bwMode="auto">
            <a:xfrm>
              <a:off x="4286" y="2136"/>
              <a:ext cx="729" cy="244"/>
            </a:xfrm>
            <a:custGeom>
              <a:avLst/>
              <a:gdLst/>
              <a:ahLst/>
              <a:cxnLst>
                <a:cxn ang="0">
                  <a:pos x="2911" y="529"/>
                </a:cxn>
                <a:cxn ang="0">
                  <a:pos x="2889" y="579"/>
                </a:cxn>
                <a:cxn ang="0">
                  <a:pos x="2851" y="629"/>
                </a:cxn>
                <a:cxn ang="0">
                  <a:pos x="2800" y="677"/>
                </a:cxn>
                <a:cxn ang="0">
                  <a:pos x="2733" y="724"/>
                </a:cxn>
                <a:cxn ang="0">
                  <a:pos x="2650" y="766"/>
                </a:cxn>
                <a:cxn ang="0">
                  <a:pos x="2556" y="806"/>
                </a:cxn>
                <a:cxn ang="0">
                  <a:pos x="2450" y="843"/>
                </a:cxn>
                <a:cxn ang="0">
                  <a:pos x="2332" y="876"/>
                </a:cxn>
                <a:cxn ang="0">
                  <a:pos x="2205" y="904"/>
                </a:cxn>
                <a:cxn ang="0">
                  <a:pos x="2070" y="928"/>
                </a:cxn>
                <a:cxn ang="0">
                  <a:pos x="1928" y="948"/>
                </a:cxn>
                <a:cxn ang="0">
                  <a:pos x="1780" y="961"/>
                </a:cxn>
                <a:cxn ang="0">
                  <a:pos x="1629" y="970"/>
                </a:cxn>
                <a:cxn ang="0">
                  <a:pos x="1477" y="974"/>
                </a:cxn>
                <a:cxn ang="0">
                  <a:pos x="1324" y="971"/>
                </a:cxn>
                <a:cxn ang="0">
                  <a:pos x="1173" y="965"/>
                </a:cxn>
                <a:cxn ang="0">
                  <a:pos x="1025" y="952"/>
                </a:cxn>
                <a:cxn ang="0">
                  <a:pos x="880" y="934"/>
                </a:cxn>
                <a:cxn ang="0">
                  <a:pos x="744" y="910"/>
                </a:cxn>
                <a:cxn ang="0">
                  <a:pos x="615" y="883"/>
                </a:cxn>
                <a:cxn ang="0">
                  <a:pos x="493" y="852"/>
                </a:cxn>
                <a:cxn ang="0">
                  <a:pos x="385" y="816"/>
                </a:cxn>
                <a:cxn ang="0">
                  <a:pos x="287" y="776"/>
                </a:cxn>
                <a:cxn ang="0">
                  <a:pos x="202" y="734"/>
                </a:cxn>
                <a:cxn ang="0">
                  <a:pos x="131" y="689"/>
                </a:cxn>
                <a:cxn ang="0">
                  <a:pos x="76" y="641"/>
                </a:cxn>
                <a:cxn ang="0">
                  <a:pos x="35" y="592"/>
                </a:cxn>
                <a:cxn ang="0">
                  <a:pos x="9" y="542"/>
                </a:cxn>
                <a:cxn ang="0">
                  <a:pos x="0" y="490"/>
                </a:cxn>
                <a:cxn ang="0">
                  <a:pos x="6" y="440"/>
                </a:cxn>
                <a:cxn ang="0">
                  <a:pos x="29" y="390"/>
                </a:cxn>
                <a:cxn ang="0">
                  <a:pos x="67" y="339"/>
                </a:cxn>
                <a:cxn ang="0">
                  <a:pos x="121" y="292"/>
                </a:cxn>
                <a:cxn ang="0">
                  <a:pos x="189" y="247"/>
                </a:cxn>
                <a:cxn ang="0">
                  <a:pos x="272" y="203"/>
                </a:cxn>
                <a:cxn ang="0">
                  <a:pos x="367" y="163"/>
                </a:cxn>
                <a:cxn ang="0">
                  <a:pos x="475" y="127"/>
                </a:cxn>
                <a:cxn ang="0">
                  <a:pos x="593" y="94"/>
                </a:cxn>
                <a:cxn ang="0">
                  <a:pos x="722" y="66"/>
                </a:cxn>
                <a:cxn ang="0">
                  <a:pos x="857" y="43"/>
                </a:cxn>
                <a:cxn ang="0">
                  <a:pos x="1000" y="25"/>
                </a:cxn>
                <a:cxn ang="0">
                  <a:pos x="1147" y="11"/>
                </a:cxn>
                <a:cxn ang="0">
                  <a:pos x="1298" y="3"/>
                </a:cxn>
                <a:cxn ang="0">
                  <a:pos x="1451" y="0"/>
                </a:cxn>
                <a:cxn ang="0">
                  <a:pos x="1605" y="2"/>
                </a:cxn>
                <a:cxn ang="0">
                  <a:pos x="1756" y="11"/>
                </a:cxn>
                <a:cxn ang="0">
                  <a:pos x="1904" y="24"/>
                </a:cxn>
                <a:cxn ang="0">
                  <a:pos x="2047" y="42"/>
                </a:cxn>
                <a:cxn ang="0">
                  <a:pos x="2184" y="65"/>
                </a:cxn>
                <a:cxn ang="0">
                  <a:pos x="2311" y="92"/>
                </a:cxn>
                <a:cxn ang="0">
                  <a:pos x="2431" y="124"/>
                </a:cxn>
                <a:cxn ang="0">
                  <a:pos x="2539" y="160"/>
                </a:cxn>
                <a:cxn ang="0">
                  <a:pos x="2636" y="200"/>
                </a:cxn>
                <a:cxn ang="0">
                  <a:pos x="2720" y="243"/>
                </a:cxn>
                <a:cxn ang="0">
                  <a:pos x="2789" y="288"/>
                </a:cxn>
                <a:cxn ang="0">
                  <a:pos x="2844" y="336"/>
                </a:cxn>
                <a:cxn ang="0">
                  <a:pos x="2884" y="384"/>
                </a:cxn>
                <a:cxn ang="0">
                  <a:pos x="2908" y="436"/>
                </a:cxn>
                <a:cxn ang="0">
                  <a:pos x="2916" y="486"/>
                </a:cxn>
              </a:cxnLst>
              <a:rect l="0" t="0" r="r" b="b"/>
              <a:pathLst>
                <a:path w="2916" h="974">
                  <a:moveTo>
                    <a:pt x="2916" y="486"/>
                  </a:moveTo>
                  <a:lnTo>
                    <a:pt x="2916" y="495"/>
                  </a:lnTo>
                  <a:lnTo>
                    <a:pt x="2915" y="503"/>
                  </a:lnTo>
                  <a:lnTo>
                    <a:pt x="2915" y="512"/>
                  </a:lnTo>
                  <a:lnTo>
                    <a:pt x="2912" y="521"/>
                  </a:lnTo>
                  <a:lnTo>
                    <a:pt x="2911" y="529"/>
                  </a:lnTo>
                  <a:lnTo>
                    <a:pt x="2908" y="538"/>
                  </a:lnTo>
                  <a:lnTo>
                    <a:pt x="2905" y="546"/>
                  </a:lnTo>
                  <a:lnTo>
                    <a:pt x="2902" y="555"/>
                  </a:lnTo>
                  <a:lnTo>
                    <a:pt x="2898" y="562"/>
                  </a:lnTo>
                  <a:lnTo>
                    <a:pt x="2894" y="571"/>
                  </a:lnTo>
                  <a:lnTo>
                    <a:pt x="2889" y="579"/>
                  </a:lnTo>
                  <a:lnTo>
                    <a:pt x="2884" y="588"/>
                  </a:lnTo>
                  <a:lnTo>
                    <a:pt x="2878" y="596"/>
                  </a:lnTo>
                  <a:lnTo>
                    <a:pt x="2872" y="605"/>
                  </a:lnTo>
                  <a:lnTo>
                    <a:pt x="2866" y="613"/>
                  </a:lnTo>
                  <a:lnTo>
                    <a:pt x="2859" y="622"/>
                  </a:lnTo>
                  <a:lnTo>
                    <a:pt x="2851" y="629"/>
                  </a:lnTo>
                  <a:lnTo>
                    <a:pt x="2844" y="637"/>
                  </a:lnTo>
                  <a:lnTo>
                    <a:pt x="2836" y="645"/>
                  </a:lnTo>
                  <a:lnTo>
                    <a:pt x="2828" y="654"/>
                  </a:lnTo>
                  <a:lnTo>
                    <a:pt x="2819" y="662"/>
                  </a:lnTo>
                  <a:lnTo>
                    <a:pt x="2809" y="669"/>
                  </a:lnTo>
                  <a:lnTo>
                    <a:pt x="2800" y="677"/>
                  </a:lnTo>
                  <a:lnTo>
                    <a:pt x="2789" y="685"/>
                  </a:lnTo>
                  <a:lnTo>
                    <a:pt x="2779" y="693"/>
                  </a:lnTo>
                  <a:lnTo>
                    <a:pt x="2768" y="700"/>
                  </a:lnTo>
                  <a:lnTo>
                    <a:pt x="2756" y="708"/>
                  </a:lnTo>
                  <a:lnTo>
                    <a:pt x="2744" y="716"/>
                  </a:lnTo>
                  <a:lnTo>
                    <a:pt x="2733" y="724"/>
                  </a:lnTo>
                  <a:lnTo>
                    <a:pt x="2720" y="730"/>
                  </a:lnTo>
                  <a:lnTo>
                    <a:pt x="2707" y="738"/>
                  </a:lnTo>
                  <a:lnTo>
                    <a:pt x="2693" y="745"/>
                  </a:lnTo>
                  <a:lnTo>
                    <a:pt x="2680" y="752"/>
                  </a:lnTo>
                  <a:lnTo>
                    <a:pt x="2666" y="760"/>
                  </a:lnTo>
                  <a:lnTo>
                    <a:pt x="2650" y="766"/>
                  </a:lnTo>
                  <a:lnTo>
                    <a:pt x="2636" y="774"/>
                  </a:lnTo>
                  <a:lnTo>
                    <a:pt x="2621" y="780"/>
                  </a:lnTo>
                  <a:lnTo>
                    <a:pt x="2605" y="787"/>
                  </a:lnTo>
                  <a:lnTo>
                    <a:pt x="2590" y="793"/>
                  </a:lnTo>
                  <a:lnTo>
                    <a:pt x="2573" y="800"/>
                  </a:lnTo>
                  <a:lnTo>
                    <a:pt x="2556" y="806"/>
                  </a:lnTo>
                  <a:lnTo>
                    <a:pt x="2539" y="812"/>
                  </a:lnTo>
                  <a:lnTo>
                    <a:pt x="2523" y="819"/>
                  </a:lnTo>
                  <a:lnTo>
                    <a:pt x="2505" y="825"/>
                  </a:lnTo>
                  <a:lnTo>
                    <a:pt x="2487" y="832"/>
                  </a:lnTo>
                  <a:lnTo>
                    <a:pt x="2468" y="837"/>
                  </a:lnTo>
                  <a:lnTo>
                    <a:pt x="2450" y="843"/>
                  </a:lnTo>
                  <a:lnTo>
                    <a:pt x="2431" y="849"/>
                  </a:lnTo>
                  <a:lnTo>
                    <a:pt x="2412" y="855"/>
                  </a:lnTo>
                  <a:lnTo>
                    <a:pt x="2392" y="860"/>
                  </a:lnTo>
                  <a:lnTo>
                    <a:pt x="2373" y="865"/>
                  </a:lnTo>
                  <a:lnTo>
                    <a:pt x="2352" y="870"/>
                  </a:lnTo>
                  <a:lnTo>
                    <a:pt x="2332" y="876"/>
                  </a:lnTo>
                  <a:lnTo>
                    <a:pt x="2311" y="881"/>
                  </a:lnTo>
                  <a:lnTo>
                    <a:pt x="2291" y="886"/>
                  </a:lnTo>
                  <a:lnTo>
                    <a:pt x="2270" y="891"/>
                  </a:lnTo>
                  <a:lnTo>
                    <a:pt x="2248" y="895"/>
                  </a:lnTo>
                  <a:lnTo>
                    <a:pt x="2227" y="900"/>
                  </a:lnTo>
                  <a:lnTo>
                    <a:pt x="2205" y="904"/>
                  </a:lnTo>
                  <a:lnTo>
                    <a:pt x="2184" y="909"/>
                  </a:lnTo>
                  <a:lnTo>
                    <a:pt x="2160" y="913"/>
                  </a:lnTo>
                  <a:lnTo>
                    <a:pt x="2138" y="917"/>
                  </a:lnTo>
                  <a:lnTo>
                    <a:pt x="2115" y="921"/>
                  </a:lnTo>
                  <a:lnTo>
                    <a:pt x="2093" y="925"/>
                  </a:lnTo>
                  <a:lnTo>
                    <a:pt x="2070" y="928"/>
                  </a:lnTo>
                  <a:lnTo>
                    <a:pt x="2047" y="932"/>
                  </a:lnTo>
                  <a:lnTo>
                    <a:pt x="2024" y="935"/>
                  </a:lnTo>
                  <a:lnTo>
                    <a:pt x="1999" y="939"/>
                  </a:lnTo>
                  <a:lnTo>
                    <a:pt x="1976" y="941"/>
                  </a:lnTo>
                  <a:lnTo>
                    <a:pt x="1952" y="944"/>
                  </a:lnTo>
                  <a:lnTo>
                    <a:pt x="1928" y="948"/>
                  </a:lnTo>
                  <a:lnTo>
                    <a:pt x="1904" y="950"/>
                  </a:lnTo>
                  <a:lnTo>
                    <a:pt x="1879" y="953"/>
                  </a:lnTo>
                  <a:lnTo>
                    <a:pt x="1855" y="956"/>
                  </a:lnTo>
                  <a:lnTo>
                    <a:pt x="1830" y="957"/>
                  </a:lnTo>
                  <a:lnTo>
                    <a:pt x="1806" y="959"/>
                  </a:lnTo>
                  <a:lnTo>
                    <a:pt x="1780" y="961"/>
                  </a:lnTo>
                  <a:lnTo>
                    <a:pt x="1756" y="963"/>
                  </a:lnTo>
                  <a:lnTo>
                    <a:pt x="1731" y="965"/>
                  </a:lnTo>
                  <a:lnTo>
                    <a:pt x="1705" y="966"/>
                  </a:lnTo>
                  <a:lnTo>
                    <a:pt x="1681" y="967"/>
                  </a:lnTo>
                  <a:lnTo>
                    <a:pt x="1655" y="968"/>
                  </a:lnTo>
                  <a:lnTo>
                    <a:pt x="1629" y="970"/>
                  </a:lnTo>
                  <a:lnTo>
                    <a:pt x="1605" y="971"/>
                  </a:lnTo>
                  <a:lnTo>
                    <a:pt x="1579" y="972"/>
                  </a:lnTo>
                  <a:lnTo>
                    <a:pt x="1553" y="972"/>
                  </a:lnTo>
                  <a:lnTo>
                    <a:pt x="1527" y="972"/>
                  </a:lnTo>
                  <a:lnTo>
                    <a:pt x="1503" y="974"/>
                  </a:lnTo>
                  <a:lnTo>
                    <a:pt x="1477" y="974"/>
                  </a:lnTo>
                  <a:lnTo>
                    <a:pt x="1451" y="974"/>
                  </a:lnTo>
                  <a:lnTo>
                    <a:pt x="1426" y="974"/>
                  </a:lnTo>
                  <a:lnTo>
                    <a:pt x="1400" y="974"/>
                  </a:lnTo>
                  <a:lnTo>
                    <a:pt x="1375" y="972"/>
                  </a:lnTo>
                  <a:lnTo>
                    <a:pt x="1349" y="972"/>
                  </a:lnTo>
                  <a:lnTo>
                    <a:pt x="1324" y="971"/>
                  </a:lnTo>
                  <a:lnTo>
                    <a:pt x="1298" y="971"/>
                  </a:lnTo>
                  <a:lnTo>
                    <a:pt x="1273" y="970"/>
                  </a:lnTo>
                  <a:lnTo>
                    <a:pt x="1248" y="968"/>
                  </a:lnTo>
                  <a:lnTo>
                    <a:pt x="1223" y="967"/>
                  </a:lnTo>
                  <a:lnTo>
                    <a:pt x="1197" y="966"/>
                  </a:lnTo>
                  <a:lnTo>
                    <a:pt x="1173" y="965"/>
                  </a:lnTo>
                  <a:lnTo>
                    <a:pt x="1147" y="962"/>
                  </a:lnTo>
                  <a:lnTo>
                    <a:pt x="1123" y="961"/>
                  </a:lnTo>
                  <a:lnTo>
                    <a:pt x="1098" y="958"/>
                  </a:lnTo>
                  <a:lnTo>
                    <a:pt x="1074" y="956"/>
                  </a:lnTo>
                  <a:lnTo>
                    <a:pt x="1049" y="954"/>
                  </a:lnTo>
                  <a:lnTo>
                    <a:pt x="1025" y="952"/>
                  </a:lnTo>
                  <a:lnTo>
                    <a:pt x="1000" y="949"/>
                  </a:lnTo>
                  <a:lnTo>
                    <a:pt x="976" y="947"/>
                  </a:lnTo>
                  <a:lnTo>
                    <a:pt x="951" y="943"/>
                  </a:lnTo>
                  <a:lnTo>
                    <a:pt x="928" y="940"/>
                  </a:lnTo>
                  <a:lnTo>
                    <a:pt x="905" y="938"/>
                  </a:lnTo>
                  <a:lnTo>
                    <a:pt x="880" y="934"/>
                  </a:lnTo>
                  <a:lnTo>
                    <a:pt x="857" y="930"/>
                  </a:lnTo>
                  <a:lnTo>
                    <a:pt x="834" y="927"/>
                  </a:lnTo>
                  <a:lnTo>
                    <a:pt x="811" y="923"/>
                  </a:lnTo>
                  <a:lnTo>
                    <a:pt x="789" y="919"/>
                  </a:lnTo>
                  <a:lnTo>
                    <a:pt x="766" y="916"/>
                  </a:lnTo>
                  <a:lnTo>
                    <a:pt x="744" y="910"/>
                  </a:lnTo>
                  <a:lnTo>
                    <a:pt x="722" y="907"/>
                  </a:lnTo>
                  <a:lnTo>
                    <a:pt x="700" y="903"/>
                  </a:lnTo>
                  <a:lnTo>
                    <a:pt x="678" y="898"/>
                  </a:lnTo>
                  <a:lnTo>
                    <a:pt x="656" y="894"/>
                  </a:lnTo>
                  <a:lnTo>
                    <a:pt x="635" y="889"/>
                  </a:lnTo>
                  <a:lnTo>
                    <a:pt x="615" y="883"/>
                  </a:lnTo>
                  <a:lnTo>
                    <a:pt x="593" y="878"/>
                  </a:lnTo>
                  <a:lnTo>
                    <a:pt x="573" y="873"/>
                  </a:lnTo>
                  <a:lnTo>
                    <a:pt x="553" y="868"/>
                  </a:lnTo>
                  <a:lnTo>
                    <a:pt x="533" y="863"/>
                  </a:lnTo>
                  <a:lnTo>
                    <a:pt x="513" y="858"/>
                  </a:lnTo>
                  <a:lnTo>
                    <a:pt x="493" y="852"/>
                  </a:lnTo>
                  <a:lnTo>
                    <a:pt x="475" y="846"/>
                  </a:lnTo>
                  <a:lnTo>
                    <a:pt x="456" y="841"/>
                  </a:lnTo>
                  <a:lnTo>
                    <a:pt x="438" y="834"/>
                  </a:lnTo>
                  <a:lnTo>
                    <a:pt x="420" y="828"/>
                  </a:lnTo>
                  <a:lnTo>
                    <a:pt x="402" y="823"/>
                  </a:lnTo>
                  <a:lnTo>
                    <a:pt x="385" y="816"/>
                  </a:lnTo>
                  <a:lnTo>
                    <a:pt x="367" y="810"/>
                  </a:lnTo>
                  <a:lnTo>
                    <a:pt x="350" y="803"/>
                  </a:lnTo>
                  <a:lnTo>
                    <a:pt x="335" y="797"/>
                  </a:lnTo>
                  <a:lnTo>
                    <a:pt x="318" y="791"/>
                  </a:lnTo>
                  <a:lnTo>
                    <a:pt x="303" y="784"/>
                  </a:lnTo>
                  <a:lnTo>
                    <a:pt x="287" y="776"/>
                  </a:lnTo>
                  <a:lnTo>
                    <a:pt x="272" y="770"/>
                  </a:lnTo>
                  <a:lnTo>
                    <a:pt x="258" y="763"/>
                  </a:lnTo>
                  <a:lnTo>
                    <a:pt x="243" y="756"/>
                  </a:lnTo>
                  <a:lnTo>
                    <a:pt x="229" y="749"/>
                  </a:lnTo>
                  <a:lnTo>
                    <a:pt x="215" y="742"/>
                  </a:lnTo>
                  <a:lnTo>
                    <a:pt x="202" y="734"/>
                  </a:lnTo>
                  <a:lnTo>
                    <a:pt x="189" y="727"/>
                  </a:lnTo>
                  <a:lnTo>
                    <a:pt x="178" y="720"/>
                  </a:lnTo>
                  <a:lnTo>
                    <a:pt x="165" y="712"/>
                  </a:lnTo>
                  <a:lnTo>
                    <a:pt x="153" y="704"/>
                  </a:lnTo>
                  <a:lnTo>
                    <a:pt x="143" y="696"/>
                  </a:lnTo>
                  <a:lnTo>
                    <a:pt x="131" y="689"/>
                  </a:lnTo>
                  <a:lnTo>
                    <a:pt x="121" y="681"/>
                  </a:lnTo>
                  <a:lnTo>
                    <a:pt x="111" y="673"/>
                  </a:lnTo>
                  <a:lnTo>
                    <a:pt x="102" y="666"/>
                  </a:lnTo>
                  <a:lnTo>
                    <a:pt x="93" y="658"/>
                  </a:lnTo>
                  <a:lnTo>
                    <a:pt x="84" y="650"/>
                  </a:lnTo>
                  <a:lnTo>
                    <a:pt x="76" y="641"/>
                  </a:lnTo>
                  <a:lnTo>
                    <a:pt x="67" y="633"/>
                  </a:lnTo>
                  <a:lnTo>
                    <a:pt x="60" y="626"/>
                  </a:lnTo>
                  <a:lnTo>
                    <a:pt x="53" y="617"/>
                  </a:lnTo>
                  <a:lnTo>
                    <a:pt x="46" y="609"/>
                  </a:lnTo>
                  <a:lnTo>
                    <a:pt x="40" y="601"/>
                  </a:lnTo>
                  <a:lnTo>
                    <a:pt x="35" y="592"/>
                  </a:lnTo>
                  <a:lnTo>
                    <a:pt x="29" y="584"/>
                  </a:lnTo>
                  <a:lnTo>
                    <a:pt x="24" y="575"/>
                  </a:lnTo>
                  <a:lnTo>
                    <a:pt x="19" y="568"/>
                  </a:lnTo>
                  <a:lnTo>
                    <a:pt x="15" y="559"/>
                  </a:lnTo>
                  <a:lnTo>
                    <a:pt x="13" y="551"/>
                  </a:lnTo>
                  <a:lnTo>
                    <a:pt x="9" y="542"/>
                  </a:lnTo>
                  <a:lnTo>
                    <a:pt x="6" y="533"/>
                  </a:lnTo>
                  <a:lnTo>
                    <a:pt x="4" y="525"/>
                  </a:lnTo>
                  <a:lnTo>
                    <a:pt x="2" y="516"/>
                  </a:lnTo>
                  <a:lnTo>
                    <a:pt x="1" y="508"/>
                  </a:lnTo>
                  <a:lnTo>
                    <a:pt x="0" y="499"/>
                  </a:lnTo>
                  <a:lnTo>
                    <a:pt x="0" y="490"/>
                  </a:lnTo>
                  <a:lnTo>
                    <a:pt x="0" y="482"/>
                  </a:lnTo>
                  <a:lnTo>
                    <a:pt x="0" y="473"/>
                  </a:lnTo>
                  <a:lnTo>
                    <a:pt x="1" y="466"/>
                  </a:lnTo>
                  <a:lnTo>
                    <a:pt x="2" y="457"/>
                  </a:lnTo>
                  <a:lnTo>
                    <a:pt x="4" y="448"/>
                  </a:lnTo>
                  <a:lnTo>
                    <a:pt x="6" y="440"/>
                  </a:lnTo>
                  <a:lnTo>
                    <a:pt x="9" y="431"/>
                  </a:lnTo>
                  <a:lnTo>
                    <a:pt x="13" y="423"/>
                  </a:lnTo>
                  <a:lnTo>
                    <a:pt x="15" y="414"/>
                  </a:lnTo>
                  <a:lnTo>
                    <a:pt x="19" y="406"/>
                  </a:lnTo>
                  <a:lnTo>
                    <a:pt x="24" y="397"/>
                  </a:lnTo>
                  <a:lnTo>
                    <a:pt x="29" y="390"/>
                  </a:lnTo>
                  <a:lnTo>
                    <a:pt x="35" y="381"/>
                  </a:lnTo>
                  <a:lnTo>
                    <a:pt x="40" y="373"/>
                  </a:lnTo>
                  <a:lnTo>
                    <a:pt x="46" y="364"/>
                  </a:lnTo>
                  <a:lnTo>
                    <a:pt x="53" y="356"/>
                  </a:lnTo>
                  <a:lnTo>
                    <a:pt x="60" y="348"/>
                  </a:lnTo>
                  <a:lnTo>
                    <a:pt x="67" y="339"/>
                  </a:lnTo>
                  <a:lnTo>
                    <a:pt x="76" y="332"/>
                  </a:lnTo>
                  <a:lnTo>
                    <a:pt x="84" y="324"/>
                  </a:lnTo>
                  <a:lnTo>
                    <a:pt x="93" y="316"/>
                  </a:lnTo>
                  <a:lnTo>
                    <a:pt x="102" y="307"/>
                  </a:lnTo>
                  <a:lnTo>
                    <a:pt x="111" y="299"/>
                  </a:lnTo>
                  <a:lnTo>
                    <a:pt x="121" y="292"/>
                  </a:lnTo>
                  <a:lnTo>
                    <a:pt x="131" y="284"/>
                  </a:lnTo>
                  <a:lnTo>
                    <a:pt x="143" y="276"/>
                  </a:lnTo>
                  <a:lnTo>
                    <a:pt x="153" y="268"/>
                  </a:lnTo>
                  <a:lnTo>
                    <a:pt x="165" y="261"/>
                  </a:lnTo>
                  <a:lnTo>
                    <a:pt x="178" y="254"/>
                  </a:lnTo>
                  <a:lnTo>
                    <a:pt x="189" y="247"/>
                  </a:lnTo>
                  <a:lnTo>
                    <a:pt x="202" y="239"/>
                  </a:lnTo>
                  <a:lnTo>
                    <a:pt x="215" y="231"/>
                  </a:lnTo>
                  <a:lnTo>
                    <a:pt x="229" y="225"/>
                  </a:lnTo>
                  <a:lnTo>
                    <a:pt x="243" y="217"/>
                  </a:lnTo>
                  <a:lnTo>
                    <a:pt x="258" y="210"/>
                  </a:lnTo>
                  <a:lnTo>
                    <a:pt x="272" y="203"/>
                  </a:lnTo>
                  <a:lnTo>
                    <a:pt x="287" y="196"/>
                  </a:lnTo>
                  <a:lnTo>
                    <a:pt x="303" y="190"/>
                  </a:lnTo>
                  <a:lnTo>
                    <a:pt x="318" y="183"/>
                  </a:lnTo>
                  <a:lnTo>
                    <a:pt x="335" y="176"/>
                  </a:lnTo>
                  <a:lnTo>
                    <a:pt x="350" y="169"/>
                  </a:lnTo>
                  <a:lnTo>
                    <a:pt x="367" y="163"/>
                  </a:lnTo>
                  <a:lnTo>
                    <a:pt x="385" y="156"/>
                  </a:lnTo>
                  <a:lnTo>
                    <a:pt x="402" y="151"/>
                  </a:lnTo>
                  <a:lnTo>
                    <a:pt x="420" y="145"/>
                  </a:lnTo>
                  <a:lnTo>
                    <a:pt x="438" y="138"/>
                  </a:lnTo>
                  <a:lnTo>
                    <a:pt x="456" y="133"/>
                  </a:lnTo>
                  <a:lnTo>
                    <a:pt x="475" y="127"/>
                  </a:lnTo>
                  <a:lnTo>
                    <a:pt x="493" y="122"/>
                  </a:lnTo>
                  <a:lnTo>
                    <a:pt x="513" y="115"/>
                  </a:lnTo>
                  <a:lnTo>
                    <a:pt x="533" y="110"/>
                  </a:lnTo>
                  <a:lnTo>
                    <a:pt x="553" y="105"/>
                  </a:lnTo>
                  <a:lnTo>
                    <a:pt x="573" y="100"/>
                  </a:lnTo>
                  <a:lnTo>
                    <a:pt x="593" y="94"/>
                  </a:lnTo>
                  <a:lnTo>
                    <a:pt x="615" y="89"/>
                  </a:lnTo>
                  <a:lnTo>
                    <a:pt x="635" y="84"/>
                  </a:lnTo>
                  <a:lnTo>
                    <a:pt x="656" y="80"/>
                  </a:lnTo>
                  <a:lnTo>
                    <a:pt x="678" y="75"/>
                  </a:lnTo>
                  <a:lnTo>
                    <a:pt x="700" y="71"/>
                  </a:lnTo>
                  <a:lnTo>
                    <a:pt x="722" y="66"/>
                  </a:lnTo>
                  <a:lnTo>
                    <a:pt x="744" y="62"/>
                  </a:lnTo>
                  <a:lnTo>
                    <a:pt x="766" y="58"/>
                  </a:lnTo>
                  <a:lnTo>
                    <a:pt x="789" y="54"/>
                  </a:lnTo>
                  <a:lnTo>
                    <a:pt x="811" y="51"/>
                  </a:lnTo>
                  <a:lnTo>
                    <a:pt x="834" y="47"/>
                  </a:lnTo>
                  <a:lnTo>
                    <a:pt x="857" y="43"/>
                  </a:lnTo>
                  <a:lnTo>
                    <a:pt x="880" y="39"/>
                  </a:lnTo>
                  <a:lnTo>
                    <a:pt x="905" y="36"/>
                  </a:lnTo>
                  <a:lnTo>
                    <a:pt x="928" y="33"/>
                  </a:lnTo>
                  <a:lnTo>
                    <a:pt x="951" y="30"/>
                  </a:lnTo>
                  <a:lnTo>
                    <a:pt x="976" y="27"/>
                  </a:lnTo>
                  <a:lnTo>
                    <a:pt x="1000" y="25"/>
                  </a:lnTo>
                  <a:lnTo>
                    <a:pt x="1025" y="22"/>
                  </a:lnTo>
                  <a:lnTo>
                    <a:pt x="1049" y="20"/>
                  </a:lnTo>
                  <a:lnTo>
                    <a:pt x="1074" y="17"/>
                  </a:lnTo>
                  <a:lnTo>
                    <a:pt x="1098" y="15"/>
                  </a:lnTo>
                  <a:lnTo>
                    <a:pt x="1123" y="13"/>
                  </a:lnTo>
                  <a:lnTo>
                    <a:pt x="1147" y="11"/>
                  </a:lnTo>
                  <a:lnTo>
                    <a:pt x="1173" y="9"/>
                  </a:lnTo>
                  <a:lnTo>
                    <a:pt x="1197" y="8"/>
                  </a:lnTo>
                  <a:lnTo>
                    <a:pt x="1223" y="7"/>
                  </a:lnTo>
                  <a:lnTo>
                    <a:pt x="1248" y="4"/>
                  </a:lnTo>
                  <a:lnTo>
                    <a:pt x="1273" y="4"/>
                  </a:lnTo>
                  <a:lnTo>
                    <a:pt x="1298" y="3"/>
                  </a:lnTo>
                  <a:lnTo>
                    <a:pt x="1324" y="2"/>
                  </a:lnTo>
                  <a:lnTo>
                    <a:pt x="1349" y="2"/>
                  </a:lnTo>
                  <a:lnTo>
                    <a:pt x="1375" y="0"/>
                  </a:lnTo>
                  <a:lnTo>
                    <a:pt x="1400" y="0"/>
                  </a:lnTo>
                  <a:lnTo>
                    <a:pt x="1426" y="0"/>
                  </a:lnTo>
                  <a:lnTo>
                    <a:pt x="1451" y="0"/>
                  </a:lnTo>
                  <a:lnTo>
                    <a:pt x="1477" y="0"/>
                  </a:lnTo>
                  <a:lnTo>
                    <a:pt x="1503" y="0"/>
                  </a:lnTo>
                  <a:lnTo>
                    <a:pt x="1527" y="0"/>
                  </a:lnTo>
                  <a:lnTo>
                    <a:pt x="1553" y="0"/>
                  </a:lnTo>
                  <a:lnTo>
                    <a:pt x="1579" y="2"/>
                  </a:lnTo>
                  <a:lnTo>
                    <a:pt x="1605" y="2"/>
                  </a:lnTo>
                  <a:lnTo>
                    <a:pt x="1629" y="3"/>
                  </a:lnTo>
                  <a:lnTo>
                    <a:pt x="1655" y="4"/>
                  </a:lnTo>
                  <a:lnTo>
                    <a:pt x="1681" y="6"/>
                  </a:lnTo>
                  <a:lnTo>
                    <a:pt x="1705" y="7"/>
                  </a:lnTo>
                  <a:lnTo>
                    <a:pt x="1731" y="8"/>
                  </a:lnTo>
                  <a:lnTo>
                    <a:pt x="1756" y="11"/>
                  </a:lnTo>
                  <a:lnTo>
                    <a:pt x="1780" y="12"/>
                  </a:lnTo>
                  <a:lnTo>
                    <a:pt x="1806" y="13"/>
                  </a:lnTo>
                  <a:lnTo>
                    <a:pt x="1830" y="16"/>
                  </a:lnTo>
                  <a:lnTo>
                    <a:pt x="1855" y="18"/>
                  </a:lnTo>
                  <a:lnTo>
                    <a:pt x="1879" y="21"/>
                  </a:lnTo>
                  <a:lnTo>
                    <a:pt x="1904" y="24"/>
                  </a:lnTo>
                  <a:lnTo>
                    <a:pt x="1928" y="26"/>
                  </a:lnTo>
                  <a:lnTo>
                    <a:pt x="1952" y="29"/>
                  </a:lnTo>
                  <a:lnTo>
                    <a:pt x="1976" y="31"/>
                  </a:lnTo>
                  <a:lnTo>
                    <a:pt x="1999" y="35"/>
                  </a:lnTo>
                  <a:lnTo>
                    <a:pt x="2024" y="38"/>
                  </a:lnTo>
                  <a:lnTo>
                    <a:pt x="2047" y="42"/>
                  </a:lnTo>
                  <a:lnTo>
                    <a:pt x="2070" y="44"/>
                  </a:lnTo>
                  <a:lnTo>
                    <a:pt x="2093" y="48"/>
                  </a:lnTo>
                  <a:lnTo>
                    <a:pt x="2115" y="52"/>
                  </a:lnTo>
                  <a:lnTo>
                    <a:pt x="2138" y="56"/>
                  </a:lnTo>
                  <a:lnTo>
                    <a:pt x="2160" y="60"/>
                  </a:lnTo>
                  <a:lnTo>
                    <a:pt x="2184" y="65"/>
                  </a:lnTo>
                  <a:lnTo>
                    <a:pt x="2205" y="69"/>
                  </a:lnTo>
                  <a:lnTo>
                    <a:pt x="2227" y="73"/>
                  </a:lnTo>
                  <a:lnTo>
                    <a:pt x="2248" y="78"/>
                  </a:lnTo>
                  <a:lnTo>
                    <a:pt x="2270" y="83"/>
                  </a:lnTo>
                  <a:lnTo>
                    <a:pt x="2291" y="87"/>
                  </a:lnTo>
                  <a:lnTo>
                    <a:pt x="2311" y="92"/>
                  </a:lnTo>
                  <a:lnTo>
                    <a:pt x="2332" y="97"/>
                  </a:lnTo>
                  <a:lnTo>
                    <a:pt x="2352" y="102"/>
                  </a:lnTo>
                  <a:lnTo>
                    <a:pt x="2373" y="107"/>
                  </a:lnTo>
                  <a:lnTo>
                    <a:pt x="2392" y="112"/>
                  </a:lnTo>
                  <a:lnTo>
                    <a:pt x="2412" y="119"/>
                  </a:lnTo>
                  <a:lnTo>
                    <a:pt x="2431" y="124"/>
                  </a:lnTo>
                  <a:lnTo>
                    <a:pt x="2450" y="129"/>
                  </a:lnTo>
                  <a:lnTo>
                    <a:pt x="2468" y="136"/>
                  </a:lnTo>
                  <a:lnTo>
                    <a:pt x="2487" y="142"/>
                  </a:lnTo>
                  <a:lnTo>
                    <a:pt x="2505" y="147"/>
                  </a:lnTo>
                  <a:lnTo>
                    <a:pt x="2523" y="154"/>
                  </a:lnTo>
                  <a:lnTo>
                    <a:pt x="2539" y="160"/>
                  </a:lnTo>
                  <a:lnTo>
                    <a:pt x="2556" y="167"/>
                  </a:lnTo>
                  <a:lnTo>
                    <a:pt x="2573" y="173"/>
                  </a:lnTo>
                  <a:lnTo>
                    <a:pt x="2590" y="180"/>
                  </a:lnTo>
                  <a:lnTo>
                    <a:pt x="2605" y="186"/>
                  </a:lnTo>
                  <a:lnTo>
                    <a:pt x="2621" y="192"/>
                  </a:lnTo>
                  <a:lnTo>
                    <a:pt x="2636" y="200"/>
                  </a:lnTo>
                  <a:lnTo>
                    <a:pt x="2650" y="207"/>
                  </a:lnTo>
                  <a:lnTo>
                    <a:pt x="2666" y="214"/>
                  </a:lnTo>
                  <a:lnTo>
                    <a:pt x="2680" y="221"/>
                  </a:lnTo>
                  <a:lnTo>
                    <a:pt x="2693" y="229"/>
                  </a:lnTo>
                  <a:lnTo>
                    <a:pt x="2707" y="235"/>
                  </a:lnTo>
                  <a:lnTo>
                    <a:pt x="2720" y="243"/>
                  </a:lnTo>
                  <a:lnTo>
                    <a:pt x="2733" y="250"/>
                  </a:lnTo>
                  <a:lnTo>
                    <a:pt x="2744" y="257"/>
                  </a:lnTo>
                  <a:lnTo>
                    <a:pt x="2756" y="265"/>
                  </a:lnTo>
                  <a:lnTo>
                    <a:pt x="2768" y="272"/>
                  </a:lnTo>
                  <a:lnTo>
                    <a:pt x="2779" y="280"/>
                  </a:lnTo>
                  <a:lnTo>
                    <a:pt x="2789" y="288"/>
                  </a:lnTo>
                  <a:lnTo>
                    <a:pt x="2800" y="296"/>
                  </a:lnTo>
                  <a:lnTo>
                    <a:pt x="2809" y="303"/>
                  </a:lnTo>
                  <a:lnTo>
                    <a:pt x="2819" y="312"/>
                  </a:lnTo>
                  <a:lnTo>
                    <a:pt x="2828" y="320"/>
                  </a:lnTo>
                  <a:lnTo>
                    <a:pt x="2836" y="328"/>
                  </a:lnTo>
                  <a:lnTo>
                    <a:pt x="2844" y="336"/>
                  </a:lnTo>
                  <a:lnTo>
                    <a:pt x="2851" y="343"/>
                  </a:lnTo>
                  <a:lnTo>
                    <a:pt x="2859" y="352"/>
                  </a:lnTo>
                  <a:lnTo>
                    <a:pt x="2866" y="360"/>
                  </a:lnTo>
                  <a:lnTo>
                    <a:pt x="2872" y="369"/>
                  </a:lnTo>
                  <a:lnTo>
                    <a:pt x="2878" y="377"/>
                  </a:lnTo>
                  <a:lnTo>
                    <a:pt x="2884" y="384"/>
                  </a:lnTo>
                  <a:lnTo>
                    <a:pt x="2889" y="394"/>
                  </a:lnTo>
                  <a:lnTo>
                    <a:pt x="2894" y="401"/>
                  </a:lnTo>
                  <a:lnTo>
                    <a:pt x="2898" y="410"/>
                  </a:lnTo>
                  <a:lnTo>
                    <a:pt x="2902" y="418"/>
                  </a:lnTo>
                  <a:lnTo>
                    <a:pt x="2905" y="427"/>
                  </a:lnTo>
                  <a:lnTo>
                    <a:pt x="2908" y="436"/>
                  </a:lnTo>
                  <a:lnTo>
                    <a:pt x="2911" y="444"/>
                  </a:lnTo>
                  <a:lnTo>
                    <a:pt x="2912" y="453"/>
                  </a:lnTo>
                  <a:lnTo>
                    <a:pt x="2915" y="461"/>
                  </a:lnTo>
                  <a:lnTo>
                    <a:pt x="2915" y="470"/>
                  </a:lnTo>
                  <a:lnTo>
                    <a:pt x="2916" y="479"/>
                  </a:lnTo>
                  <a:lnTo>
                    <a:pt x="2916" y="486"/>
                  </a:lnTo>
                  <a:close/>
                </a:path>
              </a:pathLst>
            </a:custGeom>
            <a:solidFill>
              <a:srgbClr val="FFFF00"/>
            </a:solidFill>
            <a:ln w="12700">
              <a:solidFill>
                <a:srgbClr val="000000"/>
              </a:solidFill>
              <a:prstDash val="solid"/>
              <a:round/>
              <a:headEnd/>
              <a:tailEnd/>
            </a:ln>
          </p:spPr>
          <p:txBody>
            <a:bodyPr/>
            <a:lstStyle/>
            <a:p>
              <a:endParaRPr lang="en-US"/>
            </a:p>
          </p:txBody>
        </p:sp>
        <p:sp>
          <p:nvSpPr>
            <p:cNvPr id="361515" name="Rectangle 43"/>
            <p:cNvSpPr>
              <a:spLocks noChangeArrowheads="1"/>
            </p:cNvSpPr>
            <p:nvPr/>
          </p:nvSpPr>
          <p:spPr bwMode="auto">
            <a:xfrm>
              <a:off x="4272" y="2132"/>
              <a:ext cx="124" cy="330"/>
            </a:xfrm>
            <a:prstGeom prst="rect">
              <a:avLst/>
            </a:prstGeom>
            <a:solidFill>
              <a:srgbClr val="FFFF00"/>
            </a:solidFill>
            <a:ln w="12700">
              <a:solidFill>
                <a:srgbClr val="FFFF00"/>
              </a:solidFill>
              <a:miter lim="800000"/>
              <a:headEnd/>
              <a:tailEnd/>
            </a:ln>
          </p:spPr>
          <p:txBody>
            <a:bodyPr/>
            <a:lstStyle/>
            <a:p>
              <a:endParaRPr lang="en-US"/>
            </a:p>
          </p:txBody>
        </p:sp>
        <p:sp>
          <p:nvSpPr>
            <p:cNvPr id="361516" name="Rectangle 44"/>
            <p:cNvSpPr>
              <a:spLocks noChangeArrowheads="1"/>
            </p:cNvSpPr>
            <p:nvPr/>
          </p:nvSpPr>
          <p:spPr bwMode="auto">
            <a:xfrm>
              <a:off x="4768" y="2132"/>
              <a:ext cx="314" cy="330"/>
            </a:xfrm>
            <a:prstGeom prst="rect">
              <a:avLst/>
            </a:prstGeom>
            <a:solidFill>
              <a:srgbClr val="FFFF00"/>
            </a:solidFill>
            <a:ln w="12700">
              <a:solidFill>
                <a:srgbClr val="FFFF00"/>
              </a:solidFill>
              <a:miter lim="800000"/>
              <a:headEnd/>
              <a:tailEnd/>
            </a:ln>
          </p:spPr>
          <p:txBody>
            <a:bodyPr/>
            <a:lstStyle/>
            <a:p>
              <a:endParaRPr lang="en-US"/>
            </a:p>
          </p:txBody>
        </p:sp>
        <p:sp>
          <p:nvSpPr>
            <p:cNvPr id="361517" name="Line 45"/>
            <p:cNvSpPr>
              <a:spLocks noChangeShapeType="1"/>
            </p:cNvSpPr>
            <p:nvPr/>
          </p:nvSpPr>
          <p:spPr bwMode="auto">
            <a:xfrm>
              <a:off x="4396" y="2338"/>
              <a:ext cx="1" cy="83"/>
            </a:xfrm>
            <a:prstGeom prst="line">
              <a:avLst/>
            </a:prstGeom>
            <a:noFill/>
            <a:ln w="12700">
              <a:solidFill>
                <a:srgbClr val="000000"/>
              </a:solidFill>
              <a:round/>
              <a:headEnd/>
              <a:tailEnd/>
            </a:ln>
          </p:spPr>
          <p:txBody>
            <a:bodyPr/>
            <a:lstStyle/>
            <a:p>
              <a:endParaRPr lang="en-US"/>
            </a:p>
          </p:txBody>
        </p:sp>
        <p:sp>
          <p:nvSpPr>
            <p:cNvPr id="361518" name="Line 46"/>
            <p:cNvSpPr>
              <a:spLocks noChangeShapeType="1"/>
            </p:cNvSpPr>
            <p:nvPr/>
          </p:nvSpPr>
          <p:spPr bwMode="auto">
            <a:xfrm>
              <a:off x="4768" y="2380"/>
              <a:ext cx="1" cy="82"/>
            </a:xfrm>
            <a:prstGeom prst="line">
              <a:avLst/>
            </a:prstGeom>
            <a:noFill/>
            <a:ln w="12700">
              <a:solidFill>
                <a:srgbClr val="000000"/>
              </a:solidFill>
              <a:round/>
              <a:headEnd/>
              <a:tailEnd/>
            </a:ln>
          </p:spPr>
          <p:txBody>
            <a:bodyPr/>
            <a:lstStyle/>
            <a:p>
              <a:endParaRPr lang="en-US"/>
            </a:p>
          </p:txBody>
        </p:sp>
        <p:sp>
          <p:nvSpPr>
            <p:cNvPr id="361519" name="Rectangle 47"/>
            <p:cNvSpPr>
              <a:spLocks noChangeArrowheads="1"/>
            </p:cNvSpPr>
            <p:nvPr/>
          </p:nvSpPr>
          <p:spPr bwMode="auto">
            <a:xfrm>
              <a:off x="4396" y="2091"/>
              <a:ext cx="454" cy="82"/>
            </a:xfrm>
            <a:prstGeom prst="rect">
              <a:avLst/>
            </a:prstGeom>
            <a:solidFill>
              <a:srgbClr val="FFFF00"/>
            </a:solidFill>
            <a:ln w="12700">
              <a:solidFill>
                <a:srgbClr val="FFFF00"/>
              </a:solidFill>
              <a:miter lim="800000"/>
              <a:headEnd/>
              <a:tailEnd/>
            </a:ln>
          </p:spPr>
          <p:txBody>
            <a:bodyPr/>
            <a:lstStyle/>
            <a:p>
              <a:endParaRPr lang="en-US"/>
            </a:p>
          </p:txBody>
        </p:sp>
        <p:sp>
          <p:nvSpPr>
            <p:cNvPr id="361520" name="Line 48"/>
            <p:cNvSpPr>
              <a:spLocks noChangeShapeType="1"/>
            </p:cNvSpPr>
            <p:nvPr/>
          </p:nvSpPr>
          <p:spPr bwMode="auto">
            <a:xfrm>
              <a:off x="761" y="2173"/>
              <a:ext cx="868" cy="1"/>
            </a:xfrm>
            <a:prstGeom prst="line">
              <a:avLst/>
            </a:prstGeom>
            <a:noFill/>
            <a:ln w="104775">
              <a:solidFill>
                <a:srgbClr val="868286"/>
              </a:solidFill>
              <a:round/>
              <a:headEnd/>
              <a:tailEnd/>
            </a:ln>
          </p:spPr>
          <p:txBody>
            <a:bodyPr/>
            <a:lstStyle/>
            <a:p>
              <a:endParaRPr lang="en-US"/>
            </a:p>
          </p:txBody>
        </p:sp>
        <p:sp>
          <p:nvSpPr>
            <p:cNvPr id="361521" name="Line 49"/>
            <p:cNvSpPr>
              <a:spLocks noChangeShapeType="1"/>
            </p:cNvSpPr>
            <p:nvPr/>
          </p:nvSpPr>
          <p:spPr bwMode="auto">
            <a:xfrm>
              <a:off x="1422" y="2173"/>
              <a:ext cx="868" cy="1"/>
            </a:xfrm>
            <a:prstGeom prst="line">
              <a:avLst/>
            </a:prstGeom>
            <a:noFill/>
            <a:ln w="104775">
              <a:solidFill>
                <a:srgbClr val="868286"/>
              </a:solidFill>
              <a:round/>
              <a:headEnd/>
              <a:tailEnd/>
            </a:ln>
          </p:spPr>
          <p:txBody>
            <a:bodyPr/>
            <a:lstStyle/>
            <a:p>
              <a:endParaRPr lang="en-US"/>
            </a:p>
          </p:txBody>
        </p:sp>
        <p:sp>
          <p:nvSpPr>
            <p:cNvPr id="361522" name="Line 50"/>
            <p:cNvSpPr>
              <a:spLocks noChangeShapeType="1"/>
            </p:cNvSpPr>
            <p:nvPr/>
          </p:nvSpPr>
          <p:spPr bwMode="auto">
            <a:xfrm>
              <a:off x="2166" y="2173"/>
              <a:ext cx="867" cy="1"/>
            </a:xfrm>
            <a:prstGeom prst="line">
              <a:avLst/>
            </a:prstGeom>
            <a:noFill/>
            <a:ln w="104775">
              <a:solidFill>
                <a:srgbClr val="868286"/>
              </a:solidFill>
              <a:round/>
              <a:headEnd/>
              <a:tailEnd/>
            </a:ln>
          </p:spPr>
          <p:txBody>
            <a:bodyPr/>
            <a:lstStyle/>
            <a:p>
              <a:endParaRPr lang="en-US"/>
            </a:p>
          </p:txBody>
        </p:sp>
        <p:sp>
          <p:nvSpPr>
            <p:cNvPr id="361523" name="Rectangle 51"/>
            <p:cNvSpPr>
              <a:spLocks noChangeArrowheads="1"/>
            </p:cNvSpPr>
            <p:nvPr/>
          </p:nvSpPr>
          <p:spPr bwMode="auto">
            <a:xfrm>
              <a:off x="3611" y="1017"/>
              <a:ext cx="248" cy="2312"/>
            </a:xfrm>
            <a:prstGeom prst="rect">
              <a:avLst/>
            </a:prstGeom>
            <a:solidFill>
              <a:srgbClr val="FFFF00"/>
            </a:solidFill>
            <a:ln w="12700">
              <a:solidFill>
                <a:srgbClr val="000000"/>
              </a:solidFill>
              <a:miter lim="800000"/>
              <a:headEnd/>
              <a:tailEnd/>
            </a:ln>
          </p:spPr>
          <p:txBody>
            <a:bodyPr/>
            <a:lstStyle/>
            <a:p>
              <a:endParaRPr lang="en-US"/>
            </a:p>
          </p:txBody>
        </p:sp>
        <p:sp>
          <p:nvSpPr>
            <p:cNvPr id="361524" name="Freeform 52"/>
            <p:cNvSpPr>
              <a:spLocks/>
            </p:cNvSpPr>
            <p:nvPr/>
          </p:nvSpPr>
          <p:spPr bwMode="auto">
            <a:xfrm>
              <a:off x="4272" y="1691"/>
              <a:ext cx="826" cy="220"/>
            </a:xfrm>
            <a:custGeom>
              <a:avLst/>
              <a:gdLst/>
              <a:ahLst/>
              <a:cxnLst>
                <a:cxn ang="0">
                  <a:pos x="3299" y="480"/>
                </a:cxn>
                <a:cxn ang="0">
                  <a:pos x="3274" y="525"/>
                </a:cxn>
                <a:cxn ang="0">
                  <a:pos x="3232" y="570"/>
                </a:cxn>
                <a:cxn ang="0">
                  <a:pos x="3172" y="614"/>
                </a:cxn>
                <a:cxn ang="0">
                  <a:pos x="3096" y="655"/>
                </a:cxn>
                <a:cxn ang="0">
                  <a:pos x="3003" y="694"/>
                </a:cxn>
                <a:cxn ang="0">
                  <a:pos x="2896" y="730"/>
                </a:cxn>
                <a:cxn ang="0">
                  <a:pos x="2777" y="763"/>
                </a:cxn>
                <a:cxn ang="0">
                  <a:pos x="2642" y="793"/>
                </a:cxn>
                <a:cxn ang="0">
                  <a:pos x="2499" y="819"/>
                </a:cxn>
                <a:cxn ang="0">
                  <a:pos x="2346" y="841"/>
                </a:cxn>
                <a:cxn ang="0">
                  <a:pos x="2185" y="857"/>
                </a:cxn>
                <a:cxn ang="0">
                  <a:pos x="2017" y="870"/>
                </a:cxn>
                <a:cxn ang="0">
                  <a:pos x="1847" y="878"/>
                </a:cxn>
                <a:cxn ang="0">
                  <a:pos x="1674" y="881"/>
                </a:cxn>
                <a:cxn ang="0">
                  <a:pos x="1500" y="879"/>
                </a:cxn>
                <a:cxn ang="0">
                  <a:pos x="1329" y="873"/>
                </a:cxn>
                <a:cxn ang="0">
                  <a:pos x="1161" y="861"/>
                </a:cxn>
                <a:cxn ang="0">
                  <a:pos x="999" y="846"/>
                </a:cxn>
                <a:cxn ang="0">
                  <a:pos x="843" y="825"/>
                </a:cxn>
                <a:cxn ang="0">
                  <a:pos x="696" y="799"/>
                </a:cxn>
                <a:cxn ang="0">
                  <a:pos x="561" y="771"/>
                </a:cxn>
                <a:cxn ang="0">
                  <a:pos x="437" y="739"/>
                </a:cxn>
                <a:cxn ang="0">
                  <a:pos x="326" y="703"/>
                </a:cxn>
                <a:cxn ang="0">
                  <a:pos x="231" y="665"/>
                </a:cxn>
                <a:cxn ang="0">
                  <a:pos x="149" y="624"/>
                </a:cxn>
                <a:cxn ang="0">
                  <a:pos x="86" y="580"/>
                </a:cxn>
                <a:cxn ang="0">
                  <a:pos x="40" y="536"/>
                </a:cxn>
                <a:cxn ang="0">
                  <a:pos x="11" y="490"/>
                </a:cxn>
                <a:cxn ang="0">
                  <a:pos x="0" y="445"/>
                </a:cxn>
                <a:cxn ang="0">
                  <a:pos x="7" y="398"/>
                </a:cxn>
                <a:cxn ang="0">
                  <a:pos x="33" y="352"/>
                </a:cxn>
                <a:cxn ang="0">
                  <a:pos x="77" y="308"/>
                </a:cxn>
                <a:cxn ang="0">
                  <a:pos x="138" y="264"/>
                </a:cxn>
                <a:cxn ang="0">
                  <a:pos x="215" y="223"/>
                </a:cxn>
                <a:cxn ang="0">
                  <a:pos x="309" y="184"/>
                </a:cxn>
                <a:cxn ang="0">
                  <a:pos x="417" y="148"/>
                </a:cxn>
                <a:cxn ang="0">
                  <a:pos x="539" y="115"/>
                </a:cxn>
                <a:cxn ang="0">
                  <a:pos x="673" y="85"/>
                </a:cxn>
                <a:cxn ang="0">
                  <a:pos x="818" y="61"/>
                </a:cxn>
                <a:cxn ang="0">
                  <a:pos x="972" y="39"/>
                </a:cxn>
                <a:cxn ang="0">
                  <a:pos x="1133" y="22"/>
                </a:cxn>
                <a:cxn ang="0">
                  <a:pos x="1300" y="10"/>
                </a:cxn>
                <a:cxn ang="0">
                  <a:pos x="1472" y="3"/>
                </a:cxn>
                <a:cxn ang="0">
                  <a:pos x="1645" y="0"/>
                </a:cxn>
                <a:cxn ang="0">
                  <a:pos x="1819" y="3"/>
                </a:cxn>
                <a:cxn ang="0">
                  <a:pos x="1990" y="9"/>
                </a:cxn>
                <a:cxn ang="0">
                  <a:pos x="2158" y="21"/>
                </a:cxn>
                <a:cxn ang="0">
                  <a:pos x="2319" y="38"/>
                </a:cxn>
                <a:cxn ang="0">
                  <a:pos x="2474" y="58"/>
                </a:cxn>
                <a:cxn ang="0">
                  <a:pos x="2619" y="84"/>
                </a:cxn>
                <a:cxn ang="0">
                  <a:pos x="2755" y="112"/>
                </a:cxn>
                <a:cxn ang="0">
                  <a:pos x="2877" y="145"/>
                </a:cxn>
                <a:cxn ang="0">
                  <a:pos x="2987" y="181"/>
                </a:cxn>
                <a:cxn ang="0">
                  <a:pos x="3082" y="219"/>
                </a:cxn>
                <a:cxn ang="0">
                  <a:pos x="3161" y="261"/>
                </a:cxn>
                <a:cxn ang="0">
                  <a:pos x="3223" y="304"/>
                </a:cxn>
                <a:cxn ang="0">
                  <a:pos x="3268" y="348"/>
                </a:cxn>
                <a:cxn ang="0">
                  <a:pos x="3295" y="395"/>
                </a:cxn>
                <a:cxn ang="0">
                  <a:pos x="3304" y="441"/>
                </a:cxn>
              </a:cxnLst>
              <a:rect l="0" t="0" r="r" b="b"/>
              <a:pathLst>
                <a:path w="3304" h="881">
                  <a:moveTo>
                    <a:pt x="3304" y="441"/>
                  </a:moveTo>
                  <a:lnTo>
                    <a:pt x="3304" y="449"/>
                  </a:lnTo>
                  <a:lnTo>
                    <a:pt x="3304" y="456"/>
                  </a:lnTo>
                  <a:lnTo>
                    <a:pt x="3303" y="464"/>
                  </a:lnTo>
                  <a:lnTo>
                    <a:pt x="3300" y="472"/>
                  </a:lnTo>
                  <a:lnTo>
                    <a:pt x="3299" y="480"/>
                  </a:lnTo>
                  <a:lnTo>
                    <a:pt x="3295" y="486"/>
                  </a:lnTo>
                  <a:lnTo>
                    <a:pt x="3292" y="494"/>
                  </a:lnTo>
                  <a:lnTo>
                    <a:pt x="3288" y="502"/>
                  </a:lnTo>
                  <a:lnTo>
                    <a:pt x="3284" y="509"/>
                  </a:lnTo>
                  <a:lnTo>
                    <a:pt x="3279" y="517"/>
                  </a:lnTo>
                  <a:lnTo>
                    <a:pt x="3274" y="525"/>
                  </a:lnTo>
                  <a:lnTo>
                    <a:pt x="3268" y="533"/>
                  </a:lnTo>
                  <a:lnTo>
                    <a:pt x="3261" y="540"/>
                  </a:lnTo>
                  <a:lnTo>
                    <a:pt x="3255" y="548"/>
                  </a:lnTo>
                  <a:lnTo>
                    <a:pt x="3248" y="554"/>
                  </a:lnTo>
                  <a:lnTo>
                    <a:pt x="3239" y="562"/>
                  </a:lnTo>
                  <a:lnTo>
                    <a:pt x="3232" y="570"/>
                  </a:lnTo>
                  <a:lnTo>
                    <a:pt x="3223" y="578"/>
                  </a:lnTo>
                  <a:lnTo>
                    <a:pt x="3214" y="584"/>
                  </a:lnTo>
                  <a:lnTo>
                    <a:pt x="3205" y="592"/>
                  </a:lnTo>
                  <a:lnTo>
                    <a:pt x="3194" y="598"/>
                  </a:lnTo>
                  <a:lnTo>
                    <a:pt x="3184" y="606"/>
                  </a:lnTo>
                  <a:lnTo>
                    <a:pt x="3172" y="614"/>
                  </a:lnTo>
                  <a:lnTo>
                    <a:pt x="3161" y="620"/>
                  </a:lnTo>
                  <a:lnTo>
                    <a:pt x="3149" y="627"/>
                  </a:lnTo>
                  <a:lnTo>
                    <a:pt x="3136" y="634"/>
                  </a:lnTo>
                  <a:lnTo>
                    <a:pt x="3123" y="641"/>
                  </a:lnTo>
                  <a:lnTo>
                    <a:pt x="3110" y="649"/>
                  </a:lnTo>
                  <a:lnTo>
                    <a:pt x="3096" y="655"/>
                  </a:lnTo>
                  <a:lnTo>
                    <a:pt x="3082" y="661"/>
                  </a:lnTo>
                  <a:lnTo>
                    <a:pt x="3067" y="668"/>
                  </a:lnTo>
                  <a:lnTo>
                    <a:pt x="3052" y="674"/>
                  </a:lnTo>
                  <a:lnTo>
                    <a:pt x="3037" y="681"/>
                  </a:lnTo>
                  <a:lnTo>
                    <a:pt x="3020" y="687"/>
                  </a:lnTo>
                  <a:lnTo>
                    <a:pt x="3003" y="694"/>
                  </a:lnTo>
                  <a:lnTo>
                    <a:pt x="2987" y="700"/>
                  </a:lnTo>
                  <a:lnTo>
                    <a:pt x="2970" y="707"/>
                  </a:lnTo>
                  <a:lnTo>
                    <a:pt x="2952" y="713"/>
                  </a:lnTo>
                  <a:lnTo>
                    <a:pt x="2934" y="718"/>
                  </a:lnTo>
                  <a:lnTo>
                    <a:pt x="2916" y="725"/>
                  </a:lnTo>
                  <a:lnTo>
                    <a:pt x="2896" y="730"/>
                  </a:lnTo>
                  <a:lnTo>
                    <a:pt x="2877" y="736"/>
                  </a:lnTo>
                  <a:lnTo>
                    <a:pt x="2858" y="741"/>
                  </a:lnTo>
                  <a:lnTo>
                    <a:pt x="2838" y="748"/>
                  </a:lnTo>
                  <a:lnTo>
                    <a:pt x="2818" y="753"/>
                  </a:lnTo>
                  <a:lnTo>
                    <a:pt x="2797" y="758"/>
                  </a:lnTo>
                  <a:lnTo>
                    <a:pt x="2777" y="763"/>
                  </a:lnTo>
                  <a:lnTo>
                    <a:pt x="2755" y="768"/>
                  </a:lnTo>
                  <a:lnTo>
                    <a:pt x="2733" y="774"/>
                  </a:lnTo>
                  <a:lnTo>
                    <a:pt x="2711" y="779"/>
                  </a:lnTo>
                  <a:lnTo>
                    <a:pt x="2689" y="784"/>
                  </a:lnTo>
                  <a:lnTo>
                    <a:pt x="2666" y="789"/>
                  </a:lnTo>
                  <a:lnTo>
                    <a:pt x="2642" y="793"/>
                  </a:lnTo>
                  <a:lnTo>
                    <a:pt x="2619" y="798"/>
                  </a:lnTo>
                  <a:lnTo>
                    <a:pt x="2596" y="802"/>
                  </a:lnTo>
                  <a:lnTo>
                    <a:pt x="2573" y="807"/>
                  </a:lnTo>
                  <a:lnTo>
                    <a:pt x="2548" y="811"/>
                  </a:lnTo>
                  <a:lnTo>
                    <a:pt x="2524" y="815"/>
                  </a:lnTo>
                  <a:lnTo>
                    <a:pt x="2499" y="819"/>
                  </a:lnTo>
                  <a:lnTo>
                    <a:pt x="2474" y="823"/>
                  </a:lnTo>
                  <a:lnTo>
                    <a:pt x="2449" y="826"/>
                  </a:lnTo>
                  <a:lnTo>
                    <a:pt x="2423" y="830"/>
                  </a:lnTo>
                  <a:lnTo>
                    <a:pt x="2398" y="834"/>
                  </a:lnTo>
                  <a:lnTo>
                    <a:pt x="2372" y="837"/>
                  </a:lnTo>
                  <a:lnTo>
                    <a:pt x="2346" y="841"/>
                  </a:lnTo>
                  <a:lnTo>
                    <a:pt x="2319" y="843"/>
                  </a:lnTo>
                  <a:lnTo>
                    <a:pt x="2293" y="847"/>
                  </a:lnTo>
                  <a:lnTo>
                    <a:pt x="2266" y="850"/>
                  </a:lnTo>
                  <a:lnTo>
                    <a:pt x="2239" y="852"/>
                  </a:lnTo>
                  <a:lnTo>
                    <a:pt x="2212" y="855"/>
                  </a:lnTo>
                  <a:lnTo>
                    <a:pt x="2185" y="857"/>
                  </a:lnTo>
                  <a:lnTo>
                    <a:pt x="2158" y="860"/>
                  </a:lnTo>
                  <a:lnTo>
                    <a:pt x="2129" y="863"/>
                  </a:lnTo>
                  <a:lnTo>
                    <a:pt x="2102" y="865"/>
                  </a:lnTo>
                  <a:lnTo>
                    <a:pt x="2074" y="866"/>
                  </a:lnTo>
                  <a:lnTo>
                    <a:pt x="2046" y="869"/>
                  </a:lnTo>
                  <a:lnTo>
                    <a:pt x="2017" y="870"/>
                  </a:lnTo>
                  <a:lnTo>
                    <a:pt x="1990" y="872"/>
                  </a:lnTo>
                  <a:lnTo>
                    <a:pt x="1962" y="873"/>
                  </a:lnTo>
                  <a:lnTo>
                    <a:pt x="1933" y="874"/>
                  </a:lnTo>
                  <a:lnTo>
                    <a:pt x="1904" y="875"/>
                  </a:lnTo>
                  <a:lnTo>
                    <a:pt x="1875" y="877"/>
                  </a:lnTo>
                  <a:lnTo>
                    <a:pt x="1847" y="878"/>
                  </a:lnTo>
                  <a:lnTo>
                    <a:pt x="1819" y="879"/>
                  </a:lnTo>
                  <a:lnTo>
                    <a:pt x="1789" y="879"/>
                  </a:lnTo>
                  <a:lnTo>
                    <a:pt x="1761" y="881"/>
                  </a:lnTo>
                  <a:lnTo>
                    <a:pt x="1732" y="881"/>
                  </a:lnTo>
                  <a:lnTo>
                    <a:pt x="1703" y="881"/>
                  </a:lnTo>
                  <a:lnTo>
                    <a:pt x="1674" y="881"/>
                  </a:lnTo>
                  <a:lnTo>
                    <a:pt x="1645" y="881"/>
                  </a:lnTo>
                  <a:lnTo>
                    <a:pt x="1616" y="881"/>
                  </a:lnTo>
                  <a:lnTo>
                    <a:pt x="1587" y="881"/>
                  </a:lnTo>
                  <a:lnTo>
                    <a:pt x="1558" y="881"/>
                  </a:lnTo>
                  <a:lnTo>
                    <a:pt x="1530" y="879"/>
                  </a:lnTo>
                  <a:lnTo>
                    <a:pt x="1500" y="879"/>
                  </a:lnTo>
                  <a:lnTo>
                    <a:pt x="1472" y="878"/>
                  </a:lnTo>
                  <a:lnTo>
                    <a:pt x="1444" y="878"/>
                  </a:lnTo>
                  <a:lnTo>
                    <a:pt x="1414" y="877"/>
                  </a:lnTo>
                  <a:lnTo>
                    <a:pt x="1386" y="875"/>
                  </a:lnTo>
                  <a:lnTo>
                    <a:pt x="1357" y="874"/>
                  </a:lnTo>
                  <a:lnTo>
                    <a:pt x="1329" y="873"/>
                  </a:lnTo>
                  <a:lnTo>
                    <a:pt x="1300" y="872"/>
                  </a:lnTo>
                  <a:lnTo>
                    <a:pt x="1272" y="869"/>
                  </a:lnTo>
                  <a:lnTo>
                    <a:pt x="1245" y="868"/>
                  </a:lnTo>
                  <a:lnTo>
                    <a:pt x="1217" y="865"/>
                  </a:lnTo>
                  <a:lnTo>
                    <a:pt x="1188" y="864"/>
                  </a:lnTo>
                  <a:lnTo>
                    <a:pt x="1161" y="861"/>
                  </a:lnTo>
                  <a:lnTo>
                    <a:pt x="1133" y="859"/>
                  </a:lnTo>
                  <a:lnTo>
                    <a:pt x="1106" y="856"/>
                  </a:lnTo>
                  <a:lnTo>
                    <a:pt x="1079" y="853"/>
                  </a:lnTo>
                  <a:lnTo>
                    <a:pt x="1052" y="851"/>
                  </a:lnTo>
                  <a:lnTo>
                    <a:pt x="1025" y="848"/>
                  </a:lnTo>
                  <a:lnTo>
                    <a:pt x="999" y="846"/>
                  </a:lnTo>
                  <a:lnTo>
                    <a:pt x="972" y="842"/>
                  </a:lnTo>
                  <a:lnTo>
                    <a:pt x="946" y="839"/>
                  </a:lnTo>
                  <a:lnTo>
                    <a:pt x="920" y="835"/>
                  </a:lnTo>
                  <a:lnTo>
                    <a:pt x="894" y="832"/>
                  </a:lnTo>
                  <a:lnTo>
                    <a:pt x="869" y="828"/>
                  </a:lnTo>
                  <a:lnTo>
                    <a:pt x="843" y="825"/>
                  </a:lnTo>
                  <a:lnTo>
                    <a:pt x="818" y="821"/>
                  </a:lnTo>
                  <a:lnTo>
                    <a:pt x="793" y="817"/>
                  </a:lnTo>
                  <a:lnTo>
                    <a:pt x="768" y="812"/>
                  </a:lnTo>
                  <a:lnTo>
                    <a:pt x="745" y="808"/>
                  </a:lnTo>
                  <a:lnTo>
                    <a:pt x="720" y="805"/>
                  </a:lnTo>
                  <a:lnTo>
                    <a:pt x="696" y="799"/>
                  </a:lnTo>
                  <a:lnTo>
                    <a:pt x="673" y="795"/>
                  </a:lnTo>
                  <a:lnTo>
                    <a:pt x="649" y="790"/>
                  </a:lnTo>
                  <a:lnTo>
                    <a:pt x="628" y="786"/>
                  </a:lnTo>
                  <a:lnTo>
                    <a:pt x="604" y="781"/>
                  </a:lnTo>
                  <a:lnTo>
                    <a:pt x="582" y="776"/>
                  </a:lnTo>
                  <a:lnTo>
                    <a:pt x="561" y="771"/>
                  </a:lnTo>
                  <a:lnTo>
                    <a:pt x="539" y="766"/>
                  </a:lnTo>
                  <a:lnTo>
                    <a:pt x="518" y="761"/>
                  </a:lnTo>
                  <a:lnTo>
                    <a:pt x="497" y="756"/>
                  </a:lnTo>
                  <a:lnTo>
                    <a:pt x="477" y="750"/>
                  </a:lnTo>
                  <a:lnTo>
                    <a:pt x="456" y="744"/>
                  </a:lnTo>
                  <a:lnTo>
                    <a:pt x="437" y="739"/>
                  </a:lnTo>
                  <a:lnTo>
                    <a:pt x="417" y="734"/>
                  </a:lnTo>
                  <a:lnTo>
                    <a:pt x="398" y="727"/>
                  </a:lnTo>
                  <a:lnTo>
                    <a:pt x="380" y="722"/>
                  </a:lnTo>
                  <a:lnTo>
                    <a:pt x="361" y="716"/>
                  </a:lnTo>
                  <a:lnTo>
                    <a:pt x="344" y="709"/>
                  </a:lnTo>
                  <a:lnTo>
                    <a:pt x="326" y="703"/>
                  </a:lnTo>
                  <a:lnTo>
                    <a:pt x="309" y="698"/>
                  </a:lnTo>
                  <a:lnTo>
                    <a:pt x="292" y="691"/>
                  </a:lnTo>
                  <a:lnTo>
                    <a:pt x="276" y="685"/>
                  </a:lnTo>
                  <a:lnTo>
                    <a:pt x="260" y="678"/>
                  </a:lnTo>
                  <a:lnTo>
                    <a:pt x="245" y="672"/>
                  </a:lnTo>
                  <a:lnTo>
                    <a:pt x="231" y="665"/>
                  </a:lnTo>
                  <a:lnTo>
                    <a:pt x="215" y="658"/>
                  </a:lnTo>
                  <a:lnTo>
                    <a:pt x="202" y="651"/>
                  </a:lnTo>
                  <a:lnTo>
                    <a:pt x="188" y="645"/>
                  </a:lnTo>
                  <a:lnTo>
                    <a:pt x="175" y="638"/>
                  </a:lnTo>
                  <a:lnTo>
                    <a:pt x="162" y="630"/>
                  </a:lnTo>
                  <a:lnTo>
                    <a:pt x="149" y="624"/>
                  </a:lnTo>
                  <a:lnTo>
                    <a:pt x="138" y="616"/>
                  </a:lnTo>
                  <a:lnTo>
                    <a:pt x="126" y="610"/>
                  </a:lnTo>
                  <a:lnTo>
                    <a:pt x="116" y="602"/>
                  </a:lnTo>
                  <a:lnTo>
                    <a:pt x="105" y="596"/>
                  </a:lnTo>
                  <a:lnTo>
                    <a:pt x="95" y="588"/>
                  </a:lnTo>
                  <a:lnTo>
                    <a:pt x="86" y="580"/>
                  </a:lnTo>
                  <a:lnTo>
                    <a:pt x="77" y="574"/>
                  </a:lnTo>
                  <a:lnTo>
                    <a:pt x="68" y="566"/>
                  </a:lnTo>
                  <a:lnTo>
                    <a:pt x="60" y="558"/>
                  </a:lnTo>
                  <a:lnTo>
                    <a:pt x="53" y="551"/>
                  </a:lnTo>
                  <a:lnTo>
                    <a:pt x="46" y="544"/>
                  </a:lnTo>
                  <a:lnTo>
                    <a:pt x="40" y="536"/>
                  </a:lnTo>
                  <a:lnTo>
                    <a:pt x="33" y="529"/>
                  </a:lnTo>
                  <a:lnTo>
                    <a:pt x="28" y="521"/>
                  </a:lnTo>
                  <a:lnTo>
                    <a:pt x="23" y="513"/>
                  </a:lnTo>
                  <a:lnTo>
                    <a:pt x="19" y="505"/>
                  </a:lnTo>
                  <a:lnTo>
                    <a:pt x="14" y="498"/>
                  </a:lnTo>
                  <a:lnTo>
                    <a:pt x="11" y="490"/>
                  </a:lnTo>
                  <a:lnTo>
                    <a:pt x="7" y="484"/>
                  </a:lnTo>
                  <a:lnTo>
                    <a:pt x="5" y="476"/>
                  </a:lnTo>
                  <a:lnTo>
                    <a:pt x="4" y="468"/>
                  </a:lnTo>
                  <a:lnTo>
                    <a:pt x="2" y="460"/>
                  </a:lnTo>
                  <a:lnTo>
                    <a:pt x="1" y="453"/>
                  </a:lnTo>
                  <a:lnTo>
                    <a:pt x="0" y="445"/>
                  </a:lnTo>
                  <a:lnTo>
                    <a:pt x="0" y="437"/>
                  </a:lnTo>
                  <a:lnTo>
                    <a:pt x="1" y="429"/>
                  </a:lnTo>
                  <a:lnTo>
                    <a:pt x="2" y="422"/>
                  </a:lnTo>
                  <a:lnTo>
                    <a:pt x="4" y="414"/>
                  </a:lnTo>
                  <a:lnTo>
                    <a:pt x="5" y="406"/>
                  </a:lnTo>
                  <a:lnTo>
                    <a:pt x="7" y="398"/>
                  </a:lnTo>
                  <a:lnTo>
                    <a:pt x="11" y="391"/>
                  </a:lnTo>
                  <a:lnTo>
                    <a:pt x="14" y="383"/>
                  </a:lnTo>
                  <a:lnTo>
                    <a:pt x="19" y="375"/>
                  </a:lnTo>
                  <a:lnTo>
                    <a:pt x="23" y="368"/>
                  </a:lnTo>
                  <a:lnTo>
                    <a:pt x="28" y="360"/>
                  </a:lnTo>
                  <a:lnTo>
                    <a:pt x="33" y="352"/>
                  </a:lnTo>
                  <a:lnTo>
                    <a:pt x="40" y="346"/>
                  </a:lnTo>
                  <a:lnTo>
                    <a:pt x="46" y="338"/>
                  </a:lnTo>
                  <a:lnTo>
                    <a:pt x="53" y="330"/>
                  </a:lnTo>
                  <a:lnTo>
                    <a:pt x="60" y="322"/>
                  </a:lnTo>
                  <a:lnTo>
                    <a:pt x="68" y="315"/>
                  </a:lnTo>
                  <a:lnTo>
                    <a:pt x="77" y="308"/>
                  </a:lnTo>
                  <a:lnTo>
                    <a:pt x="86" y="300"/>
                  </a:lnTo>
                  <a:lnTo>
                    <a:pt x="95" y="293"/>
                  </a:lnTo>
                  <a:lnTo>
                    <a:pt x="105" y="286"/>
                  </a:lnTo>
                  <a:lnTo>
                    <a:pt x="116" y="279"/>
                  </a:lnTo>
                  <a:lnTo>
                    <a:pt x="126" y="272"/>
                  </a:lnTo>
                  <a:lnTo>
                    <a:pt x="138" y="264"/>
                  </a:lnTo>
                  <a:lnTo>
                    <a:pt x="149" y="258"/>
                  </a:lnTo>
                  <a:lnTo>
                    <a:pt x="162" y="250"/>
                  </a:lnTo>
                  <a:lnTo>
                    <a:pt x="175" y="244"/>
                  </a:lnTo>
                  <a:lnTo>
                    <a:pt x="188" y="236"/>
                  </a:lnTo>
                  <a:lnTo>
                    <a:pt x="202" y="230"/>
                  </a:lnTo>
                  <a:lnTo>
                    <a:pt x="215" y="223"/>
                  </a:lnTo>
                  <a:lnTo>
                    <a:pt x="231" y="217"/>
                  </a:lnTo>
                  <a:lnTo>
                    <a:pt x="245" y="210"/>
                  </a:lnTo>
                  <a:lnTo>
                    <a:pt x="260" y="204"/>
                  </a:lnTo>
                  <a:lnTo>
                    <a:pt x="276" y="197"/>
                  </a:lnTo>
                  <a:lnTo>
                    <a:pt x="292" y="191"/>
                  </a:lnTo>
                  <a:lnTo>
                    <a:pt x="309" y="184"/>
                  </a:lnTo>
                  <a:lnTo>
                    <a:pt x="326" y="178"/>
                  </a:lnTo>
                  <a:lnTo>
                    <a:pt x="344" y="172"/>
                  </a:lnTo>
                  <a:lnTo>
                    <a:pt x="361" y="165"/>
                  </a:lnTo>
                  <a:lnTo>
                    <a:pt x="380" y="160"/>
                  </a:lnTo>
                  <a:lnTo>
                    <a:pt x="398" y="154"/>
                  </a:lnTo>
                  <a:lnTo>
                    <a:pt x="417" y="148"/>
                  </a:lnTo>
                  <a:lnTo>
                    <a:pt x="437" y="142"/>
                  </a:lnTo>
                  <a:lnTo>
                    <a:pt x="456" y="137"/>
                  </a:lnTo>
                  <a:lnTo>
                    <a:pt x="477" y="132"/>
                  </a:lnTo>
                  <a:lnTo>
                    <a:pt x="497" y="125"/>
                  </a:lnTo>
                  <a:lnTo>
                    <a:pt x="518" y="120"/>
                  </a:lnTo>
                  <a:lnTo>
                    <a:pt x="539" y="115"/>
                  </a:lnTo>
                  <a:lnTo>
                    <a:pt x="561" y="110"/>
                  </a:lnTo>
                  <a:lnTo>
                    <a:pt x="582" y="105"/>
                  </a:lnTo>
                  <a:lnTo>
                    <a:pt x="604" y="99"/>
                  </a:lnTo>
                  <a:lnTo>
                    <a:pt x="628" y="96"/>
                  </a:lnTo>
                  <a:lnTo>
                    <a:pt x="649" y="90"/>
                  </a:lnTo>
                  <a:lnTo>
                    <a:pt x="673" y="85"/>
                  </a:lnTo>
                  <a:lnTo>
                    <a:pt x="696" y="81"/>
                  </a:lnTo>
                  <a:lnTo>
                    <a:pt x="720" y="77"/>
                  </a:lnTo>
                  <a:lnTo>
                    <a:pt x="745" y="72"/>
                  </a:lnTo>
                  <a:lnTo>
                    <a:pt x="768" y="68"/>
                  </a:lnTo>
                  <a:lnTo>
                    <a:pt x="793" y="65"/>
                  </a:lnTo>
                  <a:lnTo>
                    <a:pt x="818" y="61"/>
                  </a:lnTo>
                  <a:lnTo>
                    <a:pt x="843" y="57"/>
                  </a:lnTo>
                  <a:lnTo>
                    <a:pt x="869" y="53"/>
                  </a:lnTo>
                  <a:lnTo>
                    <a:pt x="894" y="49"/>
                  </a:lnTo>
                  <a:lnTo>
                    <a:pt x="920" y="45"/>
                  </a:lnTo>
                  <a:lnTo>
                    <a:pt x="946" y="43"/>
                  </a:lnTo>
                  <a:lnTo>
                    <a:pt x="972" y="39"/>
                  </a:lnTo>
                  <a:lnTo>
                    <a:pt x="999" y="36"/>
                  </a:lnTo>
                  <a:lnTo>
                    <a:pt x="1025" y="34"/>
                  </a:lnTo>
                  <a:lnTo>
                    <a:pt x="1052" y="30"/>
                  </a:lnTo>
                  <a:lnTo>
                    <a:pt x="1079" y="27"/>
                  </a:lnTo>
                  <a:lnTo>
                    <a:pt x="1106" y="25"/>
                  </a:lnTo>
                  <a:lnTo>
                    <a:pt x="1133" y="22"/>
                  </a:lnTo>
                  <a:lnTo>
                    <a:pt x="1161" y="19"/>
                  </a:lnTo>
                  <a:lnTo>
                    <a:pt x="1188" y="18"/>
                  </a:lnTo>
                  <a:lnTo>
                    <a:pt x="1217" y="16"/>
                  </a:lnTo>
                  <a:lnTo>
                    <a:pt x="1245" y="14"/>
                  </a:lnTo>
                  <a:lnTo>
                    <a:pt x="1272" y="12"/>
                  </a:lnTo>
                  <a:lnTo>
                    <a:pt x="1300" y="10"/>
                  </a:lnTo>
                  <a:lnTo>
                    <a:pt x="1329" y="9"/>
                  </a:lnTo>
                  <a:lnTo>
                    <a:pt x="1357" y="7"/>
                  </a:lnTo>
                  <a:lnTo>
                    <a:pt x="1386" y="5"/>
                  </a:lnTo>
                  <a:lnTo>
                    <a:pt x="1414" y="4"/>
                  </a:lnTo>
                  <a:lnTo>
                    <a:pt x="1444" y="4"/>
                  </a:lnTo>
                  <a:lnTo>
                    <a:pt x="1472" y="3"/>
                  </a:lnTo>
                  <a:lnTo>
                    <a:pt x="1500" y="1"/>
                  </a:lnTo>
                  <a:lnTo>
                    <a:pt x="1530" y="1"/>
                  </a:lnTo>
                  <a:lnTo>
                    <a:pt x="1558" y="0"/>
                  </a:lnTo>
                  <a:lnTo>
                    <a:pt x="1587" y="0"/>
                  </a:lnTo>
                  <a:lnTo>
                    <a:pt x="1616" y="0"/>
                  </a:lnTo>
                  <a:lnTo>
                    <a:pt x="1645" y="0"/>
                  </a:lnTo>
                  <a:lnTo>
                    <a:pt x="1674" y="0"/>
                  </a:lnTo>
                  <a:lnTo>
                    <a:pt x="1703" y="0"/>
                  </a:lnTo>
                  <a:lnTo>
                    <a:pt x="1732" y="0"/>
                  </a:lnTo>
                  <a:lnTo>
                    <a:pt x="1761" y="1"/>
                  </a:lnTo>
                  <a:lnTo>
                    <a:pt x="1789" y="1"/>
                  </a:lnTo>
                  <a:lnTo>
                    <a:pt x="1819" y="3"/>
                  </a:lnTo>
                  <a:lnTo>
                    <a:pt x="1847" y="3"/>
                  </a:lnTo>
                  <a:lnTo>
                    <a:pt x="1875" y="4"/>
                  </a:lnTo>
                  <a:lnTo>
                    <a:pt x="1904" y="5"/>
                  </a:lnTo>
                  <a:lnTo>
                    <a:pt x="1933" y="7"/>
                  </a:lnTo>
                  <a:lnTo>
                    <a:pt x="1962" y="8"/>
                  </a:lnTo>
                  <a:lnTo>
                    <a:pt x="1990" y="9"/>
                  </a:lnTo>
                  <a:lnTo>
                    <a:pt x="2017" y="10"/>
                  </a:lnTo>
                  <a:lnTo>
                    <a:pt x="2046" y="13"/>
                  </a:lnTo>
                  <a:lnTo>
                    <a:pt x="2074" y="14"/>
                  </a:lnTo>
                  <a:lnTo>
                    <a:pt x="2102" y="17"/>
                  </a:lnTo>
                  <a:lnTo>
                    <a:pt x="2129" y="19"/>
                  </a:lnTo>
                  <a:lnTo>
                    <a:pt x="2158" y="21"/>
                  </a:lnTo>
                  <a:lnTo>
                    <a:pt x="2185" y="23"/>
                  </a:lnTo>
                  <a:lnTo>
                    <a:pt x="2212" y="26"/>
                  </a:lnTo>
                  <a:lnTo>
                    <a:pt x="2239" y="28"/>
                  </a:lnTo>
                  <a:lnTo>
                    <a:pt x="2266" y="31"/>
                  </a:lnTo>
                  <a:lnTo>
                    <a:pt x="2293" y="35"/>
                  </a:lnTo>
                  <a:lnTo>
                    <a:pt x="2319" y="38"/>
                  </a:lnTo>
                  <a:lnTo>
                    <a:pt x="2346" y="41"/>
                  </a:lnTo>
                  <a:lnTo>
                    <a:pt x="2372" y="44"/>
                  </a:lnTo>
                  <a:lnTo>
                    <a:pt x="2398" y="48"/>
                  </a:lnTo>
                  <a:lnTo>
                    <a:pt x="2423" y="50"/>
                  </a:lnTo>
                  <a:lnTo>
                    <a:pt x="2449" y="54"/>
                  </a:lnTo>
                  <a:lnTo>
                    <a:pt x="2474" y="58"/>
                  </a:lnTo>
                  <a:lnTo>
                    <a:pt x="2499" y="62"/>
                  </a:lnTo>
                  <a:lnTo>
                    <a:pt x="2524" y="66"/>
                  </a:lnTo>
                  <a:lnTo>
                    <a:pt x="2548" y="71"/>
                  </a:lnTo>
                  <a:lnTo>
                    <a:pt x="2573" y="75"/>
                  </a:lnTo>
                  <a:lnTo>
                    <a:pt x="2596" y="79"/>
                  </a:lnTo>
                  <a:lnTo>
                    <a:pt x="2619" y="84"/>
                  </a:lnTo>
                  <a:lnTo>
                    <a:pt x="2642" y="88"/>
                  </a:lnTo>
                  <a:lnTo>
                    <a:pt x="2666" y="93"/>
                  </a:lnTo>
                  <a:lnTo>
                    <a:pt x="2689" y="98"/>
                  </a:lnTo>
                  <a:lnTo>
                    <a:pt x="2711" y="102"/>
                  </a:lnTo>
                  <a:lnTo>
                    <a:pt x="2733" y="107"/>
                  </a:lnTo>
                  <a:lnTo>
                    <a:pt x="2755" y="112"/>
                  </a:lnTo>
                  <a:lnTo>
                    <a:pt x="2777" y="117"/>
                  </a:lnTo>
                  <a:lnTo>
                    <a:pt x="2797" y="123"/>
                  </a:lnTo>
                  <a:lnTo>
                    <a:pt x="2818" y="129"/>
                  </a:lnTo>
                  <a:lnTo>
                    <a:pt x="2838" y="134"/>
                  </a:lnTo>
                  <a:lnTo>
                    <a:pt x="2858" y="139"/>
                  </a:lnTo>
                  <a:lnTo>
                    <a:pt x="2877" y="145"/>
                  </a:lnTo>
                  <a:lnTo>
                    <a:pt x="2896" y="151"/>
                  </a:lnTo>
                  <a:lnTo>
                    <a:pt x="2916" y="157"/>
                  </a:lnTo>
                  <a:lnTo>
                    <a:pt x="2934" y="163"/>
                  </a:lnTo>
                  <a:lnTo>
                    <a:pt x="2952" y="169"/>
                  </a:lnTo>
                  <a:lnTo>
                    <a:pt x="2970" y="175"/>
                  </a:lnTo>
                  <a:lnTo>
                    <a:pt x="2987" y="181"/>
                  </a:lnTo>
                  <a:lnTo>
                    <a:pt x="3003" y="187"/>
                  </a:lnTo>
                  <a:lnTo>
                    <a:pt x="3020" y="193"/>
                  </a:lnTo>
                  <a:lnTo>
                    <a:pt x="3037" y="200"/>
                  </a:lnTo>
                  <a:lnTo>
                    <a:pt x="3052" y="206"/>
                  </a:lnTo>
                  <a:lnTo>
                    <a:pt x="3067" y="213"/>
                  </a:lnTo>
                  <a:lnTo>
                    <a:pt x="3082" y="219"/>
                  </a:lnTo>
                  <a:lnTo>
                    <a:pt x="3096" y="227"/>
                  </a:lnTo>
                  <a:lnTo>
                    <a:pt x="3110" y="233"/>
                  </a:lnTo>
                  <a:lnTo>
                    <a:pt x="3123" y="240"/>
                  </a:lnTo>
                  <a:lnTo>
                    <a:pt x="3136" y="246"/>
                  </a:lnTo>
                  <a:lnTo>
                    <a:pt x="3149" y="254"/>
                  </a:lnTo>
                  <a:lnTo>
                    <a:pt x="3161" y="261"/>
                  </a:lnTo>
                  <a:lnTo>
                    <a:pt x="3172" y="268"/>
                  </a:lnTo>
                  <a:lnTo>
                    <a:pt x="3184" y="275"/>
                  </a:lnTo>
                  <a:lnTo>
                    <a:pt x="3194" y="282"/>
                  </a:lnTo>
                  <a:lnTo>
                    <a:pt x="3205" y="289"/>
                  </a:lnTo>
                  <a:lnTo>
                    <a:pt x="3214" y="297"/>
                  </a:lnTo>
                  <a:lnTo>
                    <a:pt x="3223" y="304"/>
                  </a:lnTo>
                  <a:lnTo>
                    <a:pt x="3232" y="311"/>
                  </a:lnTo>
                  <a:lnTo>
                    <a:pt x="3239" y="319"/>
                  </a:lnTo>
                  <a:lnTo>
                    <a:pt x="3248" y="326"/>
                  </a:lnTo>
                  <a:lnTo>
                    <a:pt x="3255" y="334"/>
                  </a:lnTo>
                  <a:lnTo>
                    <a:pt x="3261" y="342"/>
                  </a:lnTo>
                  <a:lnTo>
                    <a:pt x="3268" y="348"/>
                  </a:lnTo>
                  <a:lnTo>
                    <a:pt x="3274" y="356"/>
                  </a:lnTo>
                  <a:lnTo>
                    <a:pt x="3279" y="364"/>
                  </a:lnTo>
                  <a:lnTo>
                    <a:pt x="3284" y="371"/>
                  </a:lnTo>
                  <a:lnTo>
                    <a:pt x="3288" y="379"/>
                  </a:lnTo>
                  <a:lnTo>
                    <a:pt x="3292" y="387"/>
                  </a:lnTo>
                  <a:lnTo>
                    <a:pt x="3295" y="395"/>
                  </a:lnTo>
                  <a:lnTo>
                    <a:pt x="3299" y="402"/>
                  </a:lnTo>
                  <a:lnTo>
                    <a:pt x="3300" y="410"/>
                  </a:lnTo>
                  <a:lnTo>
                    <a:pt x="3303" y="418"/>
                  </a:lnTo>
                  <a:lnTo>
                    <a:pt x="3304" y="426"/>
                  </a:lnTo>
                  <a:lnTo>
                    <a:pt x="3304" y="433"/>
                  </a:lnTo>
                  <a:lnTo>
                    <a:pt x="3304" y="441"/>
                  </a:lnTo>
                  <a:close/>
                </a:path>
              </a:pathLst>
            </a:custGeom>
            <a:solidFill>
              <a:srgbClr val="FFFF00"/>
            </a:solidFill>
            <a:ln w="12700">
              <a:solidFill>
                <a:srgbClr val="000000"/>
              </a:solidFill>
              <a:prstDash val="solid"/>
              <a:round/>
              <a:headEnd/>
              <a:tailEnd/>
            </a:ln>
          </p:spPr>
          <p:txBody>
            <a:bodyPr/>
            <a:lstStyle/>
            <a:p>
              <a:endParaRPr lang="en-US"/>
            </a:p>
          </p:txBody>
        </p:sp>
        <p:sp>
          <p:nvSpPr>
            <p:cNvPr id="361525" name="Rectangle 53"/>
            <p:cNvSpPr>
              <a:spLocks noChangeArrowheads="1"/>
            </p:cNvSpPr>
            <p:nvPr/>
          </p:nvSpPr>
          <p:spPr bwMode="auto">
            <a:xfrm>
              <a:off x="2290" y="1512"/>
              <a:ext cx="247" cy="1322"/>
            </a:xfrm>
            <a:prstGeom prst="rect">
              <a:avLst/>
            </a:prstGeom>
            <a:solidFill>
              <a:srgbClr val="FFFF00"/>
            </a:solidFill>
            <a:ln w="12700">
              <a:solidFill>
                <a:srgbClr val="000000"/>
              </a:solidFill>
              <a:miter lim="800000"/>
              <a:headEnd/>
              <a:tailEnd/>
            </a:ln>
          </p:spPr>
          <p:txBody>
            <a:bodyPr/>
            <a:lstStyle/>
            <a:p>
              <a:endParaRPr lang="en-US"/>
            </a:p>
          </p:txBody>
        </p:sp>
        <p:sp>
          <p:nvSpPr>
            <p:cNvPr id="361526" name="Rectangle 54"/>
            <p:cNvSpPr>
              <a:spLocks noChangeArrowheads="1"/>
            </p:cNvSpPr>
            <p:nvPr/>
          </p:nvSpPr>
          <p:spPr bwMode="auto">
            <a:xfrm>
              <a:off x="1629" y="1760"/>
              <a:ext cx="248" cy="826"/>
            </a:xfrm>
            <a:prstGeom prst="rect">
              <a:avLst/>
            </a:prstGeom>
            <a:solidFill>
              <a:srgbClr val="FFFF00"/>
            </a:solidFill>
            <a:ln w="12700">
              <a:solidFill>
                <a:srgbClr val="000000"/>
              </a:solidFill>
              <a:miter lim="800000"/>
              <a:headEnd/>
              <a:tailEnd/>
            </a:ln>
          </p:spPr>
          <p:txBody>
            <a:bodyPr/>
            <a:lstStyle/>
            <a:p>
              <a:endParaRPr lang="en-US"/>
            </a:p>
          </p:txBody>
        </p:sp>
        <p:sp>
          <p:nvSpPr>
            <p:cNvPr id="361527" name="Freeform 55"/>
            <p:cNvSpPr>
              <a:spLocks/>
            </p:cNvSpPr>
            <p:nvPr/>
          </p:nvSpPr>
          <p:spPr bwMode="auto">
            <a:xfrm>
              <a:off x="514" y="1967"/>
              <a:ext cx="660" cy="413"/>
            </a:xfrm>
            <a:custGeom>
              <a:avLst/>
              <a:gdLst/>
              <a:ahLst/>
              <a:cxnLst>
                <a:cxn ang="0">
                  <a:pos x="660" y="1653"/>
                </a:cxn>
                <a:cxn ang="0">
                  <a:pos x="1981" y="1653"/>
                </a:cxn>
                <a:cxn ang="0">
                  <a:pos x="2643" y="0"/>
                </a:cxn>
                <a:cxn ang="0">
                  <a:pos x="1486" y="0"/>
                </a:cxn>
                <a:cxn ang="0">
                  <a:pos x="1321" y="0"/>
                </a:cxn>
                <a:cxn ang="0">
                  <a:pos x="1156" y="0"/>
                </a:cxn>
                <a:cxn ang="0">
                  <a:pos x="0" y="0"/>
                </a:cxn>
                <a:cxn ang="0">
                  <a:pos x="660" y="1653"/>
                </a:cxn>
              </a:cxnLst>
              <a:rect l="0" t="0" r="r" b="b"/>
              <a:pathLst>
                <a:path w="2643" h="1653">
                  <a:moveTo>
                    <a:pt x="660" y="1653"/>
                  </a:moveTo>
                  <a:lnTo>
                    <a:pt x="1981" y="1653"/>
                  </a:lnTo>
                  <a:lnTo>
                    <a:pt x="2643" y="0"/>
                  </a:lnTo>
                  <a:lnTo>
                    <a:pt x="1486" y="0"/>
                  </a:lnTo>
                  <a:lnTo>
                    <a:pt x="1321" y="0"/>
                  </a:lnTo>
                  <a:lnTo>
                    <a:pt x="1156" y="0"/>
                  </a:lnTo>
                  <a:lnTo>
                    <a:pt x="0" y="0"/>
                  </a:lnTo>
                  <a:lnTo>
                    <a:pt x="660" y="1653"/>
                  </a:lnTo>
                  <a:close/>
                </a:path>
              </a:pathLst>
            </a:custGeom>
            <a:solidFill>
              <a:srgbClr val="FFFF00"/>
            </a:solidFill>
            <a:ln w="12700">
              <a:solidFill>
                <a:srgbClr val="000000"/>
              </a:solidFill>
              <a:prstDash val="solid"/>
              <a:round/>
              <a:headEnd/>
              <a:tailEnd/>
            </a:ln>
          </p:spPr>
          <p:txBody>
            <a:bodyPr/>
            <a:lstStyle/>
            <a:p>
              <a:endParaRPr lang="en-US"/>
            </a:p>
          </p:txBody>
        </p:sp>
        <p:sp>
          <p:nvSpPr>
            <p:cNvPr id="361528" name="Rectangle 56"/>
            <p:cNvSpPr>
              <a:spLocks noChangeArrowheads="1"/>
            </p:cNvSpPr>
            <p:nvPr/>
          </p:nvSpPr>
          <p:spPr bwMode="auto">
            <a:xfrm>
              <a:off x="2950" y="1265"/>
              <a:ext cx="248" cy="1817"/>
            </a:xfrm>
            <a:prstGeom prst="rect">
              <a:avLst/>
            </a:prstGeom>
            <a:solidFill>
              <a:srgbClr val="FFFF00"/>
            </a:solidFill>
            <a:ln w="12700">
              <a:solidFill>
                <a:srgbClr val="000000"/>
              </a:solidFill>
              <a:miter lim="800000"/>
              <a:headEnd/>
              <a:tailEnd/>
            </a:ln>
          </p:spPr>
          <p:txBody>
            <a:bodyPr/>
            <a:lstStyle/>
            <a:p>
              <a:endParaRPr lang="en-US"/>
            </a:p>
          </p:txBody>
        </p:sp>
        <p:sp>
          <p:nvSpPr>
            <p:cNvPr id="361529" name="Line 57"/>
            <p:cNvSpPr>
              <a:spLocks noChangeShapeType="1"/>
            </p:cNvSpPr>
            <p:nvPr/>
          </p:nvSpPr>
          <p:spPr bwMode="auto">
            <a:xfrm flipV="1">
              <a:off x="4272" y="1801"/>
              <a:ext cx="1" cy="661"/>
            </a:xfrm>
            <a:prstGeom prst="line">
              <a:avLst/>
            </a:prstGeom>
            <a:noFill/>
            <a:ln w="12700">
              <a:solidFill>
                <a:srgbClr val="000000"/>
              </a:solidFill>
              <a:round/>
              <a:headEnd/>
              <a:tailEnd/>
            </a:ln>
          </p:spPr>
          <p:txBody>
            <a:bodyPr/>
            <a:lstStyle/>
            <a:p>
              <a:endParaRPr lang="en-US"/>
            </a:p>
          </p:txBody>
        </p:sp>
        <p:sp>
          <p:nvSpPr>
            <p:cNvPr id="361530" name="Line 58"/>
            <p:cNvSpPr>
              <a:spLocks noChangeShapeType="1"/>
            </p:cNvSpPr>
            <p:nvPr/>
          </p:nvSpPr>
          <p:spPr bwMode="auto">
            <a:xfrm>
              <a:off x="5098" y="1801"/>
              <a:ext cx="1" cy="661"/>
            </a:xfrm>
            <a:prstGeom prst="line">
              <a:avLst/>
            </a:prstGeom>
            <a:noFill/>
            <a:ln w="12700">
              <a:solidFill>
                <a:srgbClr val="000000"/>
              </a:solidFill>
              <a:round/>
              <a:headEnd/>
              <a:tailEnd/>
            </a:ln>
          </p:spPr>
          <p:txBody>
            <a:bodyPr/>
            <a:lstStyle/>
            <a:p>
              <a:endParaRPr lang="en-US"/>
            </a:p>
          </p:txBody>
        </p:sp>
        <p:sp>
          <p:nvSpPr>
            <p:cNvPr id="361531" name="Rectangle 59"/>
            <p:cNvSpPr>
              <a:spLocks noChangeArrowheads="1"/>
            </p:cNvSpPr>
            <p:nvPr/>
          </p:nvSpPr>
          <p:spPr bwMode="auto">
            <a:xfrm>
              <a:off x="1629" y="1925"/>
              <a:ext cx="248" cy="42"/>
            </a:xfrm>
            <a:prstGeom prst="rect">
              <a:avLst/>
            </a:prstGeom>
            <a:solidFill>
              <a:srgbClr val="00FFFF"/>
            </a:solidFill>
            <a:ln w="12700">
              <a:solidFill>
                <a:srgbClr val="000000"/>
              </a:solidFill>
              <a:miter lim="800000"/>
              <a:headEnd/>
              <a:tailEnd/>
            </a:ln>
          </p:spPr>
          <p:txBody>
            <a:bodyPr/>
            <a:lstStyle/>
            <a:p>
              <a:endParaRPr lang="en-US"/>
            </a:p>
          </p:txBody>
        </p:sp>
        <p:sp>
          <p:nvSpPr>
            <p:cNvPr id="361532" name="Rectangle 60"/>
            <p:cNvSpPr>
              <a:spLocks noChangeArrowheads="1"/>
            </p:cNvSpPr>
            <p:nvPr/>
          </p:nvSpPr>
          <p:spPr bwMode="auto">
            <a:xfrm>
              <a:off x="2290" y="1925"/>
              <a:ext cx="247" cy="42"/>
            </a:xfrm>
            <a:prstGeom prst="rect">
              <a:avLst/>
            </a:prstGeom>
            <a:solidFill>
              <a:srgbClr val="00FFFF"/>
            </a:solidFill>
            <a:ln w="12700">
              <a:solidFill>
                <a:srgbClr val="000000"/>
              </a:solidFill>
              <a:miter lim="800000"/>
              <a:headEnd/>
              <a:tailEnd/>
            </a:ln>
          </p:spPr>
          <p:txBody>
            <a:bodyPr/>
            <a:lstStyle/>
            <a:p>
              <a:endParaRPr lang="en-US"/>
            </a:p>
          </p:txBody>
        </p:sp>
        <p:sp>
          <p:nvSpPr>
            <p:cNvPr id="361533" name="Rectangle 61"/>
            <p:cNvSpPr>
              <a:spLocks noChangeArrowheads="1"/>
            </p:cNvSpPr>
            <p:nvPr/>
          </p:nvSpPr>
          <p:spPr bwMode="auto">
            <a:xfrm>
              <a:off x="2290" y="2421"/>
              <a:ext cx="247" cy="41"/>
            </a:xfrm>
            <a:prstGeom prst="rect">
              <a:avLst/>
            </a:prstGeom>
            <a:solidFill>
              <a:srgbClr val="FFBFBF"/>
            </a:solidFill>
            <a:ln w="12700">
              <a:solidFill>
                <a:srgbClr val="000000"/>
              </a:solidFill>
              <a:miter lim="800000"/>
              <a:headEnd/>
              <a:tailEnd/>
            </a:ln>
          </p:spPr>
          <p:txBody>
            <a:bodyPr/>
            <a:lstStyle/>
            <a:p>
              <a:endParaRPr lang="en-US"/>
            </a:p>
          </p:txBody>
        </p:sp>
        <p:sp>
          <p:nvSpPr>
            <p:cNvPr id="361534" name="Rectangle 62"/>
            <p:cNvSpPr>
              <a:spLocks noChangeArrowheads="1"/>
            </p:cNvSpPr>
            <p:nvPr/>
          </p:nvSpPr>
          <p:spPr bwMode="auto">
            <a:xfrm>
              <a:off x="2950" y="2710"/>
              <a:ext cx="248" cy="41"/>
            </a:xfrm>
            <a:prstGeom prst="rect">
              <a:avLst/>
            </a:prstGeom>
            <a:solidFill>
              <a:srgbClr val="FFBFBF"/>
            </a:solidFill>
            <a:ln w="12700">
              <a:solidFill>
                <a:srgbClr val="000000"/>
              </a:solidFill>
              <a:miter lim="800000"/>
              <a:headEnd/>
              <a:tailEnd/>
            </a:ln>
          </p:spPr>
          <p:txBody>
            <a:bodyPr/>
            <a:lstStyle/>
            <a:p>
              <a:endParaRPr lang="en-US"/>
            </a:p>
          </p:txBody>
        </p:sp>
        <p:sp>
          <p:nvSpPr>
            <p:cNvPr id="361535" name="Rectangle 63"/>
            <p:cNvSpPr>
              <a:spLocks noChangeArrowheads="1"/>
            </p:cNvSpPr>
            <p:nvPr/>
          </p:nvSpPr>
          <p:spPr bwMode="auto">
            <a:xfrm>
              <a:off x="3611" y="2627"/>
              <a:ext cx="248" cy="290"/>
            </a:xfrm>
            <a:prstGeom prst="rect">
              <a:avLst/>
            </a:prstGeom>
            <a:solidFill>
              <a:srgbClr val="87CEFF"/>
            </a:solidFill>
            <a:ln w="12700">
              <a:solidFill>
                <a:srgbClr val="000000"/>
              </a:solidFill>
              <a:miter lim="800000"/>
              <a:headEnd/>
              <a:tailEnd/>
            </a:ln>
          </p:spPr>
          <p:txBody>
            <a:bodyPr/>
            <a:lstStyle/>
            <a:p>
              <a:endParaRPr lang="en-US"/>
            </a:p>
          </p:txBody>
        </p:sp>
        <p:sp>
          <p:nvSpPr>
            <p:cNvPr id="361536" name="Rectangle 64"/>
            <p:cNvSpPr>
              <a:spLocks noChangeArrowheads="1"/>
            </p:cNvSpPr>
            <p:nvPr/>
          </p:nvSpPr>
          <p:spPr bwMode="auto">
            <a:xfrm>
              <a:off x="2950" y="1760"/>
              <a:ext cx="248" cy="83"/>
            </a:xfrm>
            <a:prstGeom prst="rect">
              <a:avLst/>
            </a:prstGeom>
            <a:solidFill>
              <a:srgbClr val="00FF00"/>
            </a:solidFill>
            <a:ln w="12700">
              <a:solidFill>
                <a:srgbClr val="000000"/>
              </a:solidFill>
              <a:miter lim="800000"/>
              <a:headEnd/>
              <a:tailEnd/>
            </a:ln>
          </p:spPr>
          <p:txBody>
            <a:bodyPr/>
            <a:lstStyle/>
            <a:p>
              <a:endParaRPr lang="en-US"/>
            </a:p>
          </p:txBody>
        </p:sp>
        <p:sp>
          <p:nvSpPr>
            <p:cNvPr id="361537" name="Rectangle 65"/>
            <p:cNvSpPr>
              <a:spLocks noChangeArrowheads="1"/>
            </p:cNvSpPr>
            <p:nvPr/>
          </p:nvSpPr>
          <p:spPr bwMode="auto">
            <a:xfrm>
              <a:off x="3611" y="1471"/>
              <a:ext cx="248" cy="83"/>
            </a:xfrm>
            <a:prstGeom prst="rect">
              <a:avLst/>
            </a:prstGeom>
            <a:solidFill>
              <a:srgbClr val="00FF00"/>
            </a:solidFill>
            <a:ln w="12700">
              <a:solidFill>
                <a:srgbClr val="000000"/>
              </a:solidFill>
              <a:miter lim="800000"/>
              <a:headEnd/>
              <a:tailEnd/>
            </a:ln>
          </p:spPr>
          <p:txBody>
            <a:bodyPr/>
            <a:lstStyle/>
            <a:p>
              <a:endParaRPr lang="en-US"/>
            </a:p>
          </p:txBody>
        </p:sp>
        <p:sp>
          <p:nvSpPr>
            <p:cNvPr id="361538" name="Line 66"/>
            <p:cNvSpPr>
              <a:spLocks noChangeShapeType="1"/>
            </p:cNvSpPr>
            <p:nvPr/>
          </p:nvSpPr>
          <p:spPr bwMode="auto">
            <a:xfrm flipV="1">
              <a:off x="3293" y="1576"/>
              <a:ext cx="224" cy="162"/>
            </a:xfrm>
            <a:prstGeom prst="line">
              <a:avLst/>
            </a:prstGeom>
            <a:noFill/>
            <a:ln w="12700">
              <a:solidFill>
                <a:srgbClr val="000000"/>
              </a:solidFill>
              <a:round/>
              <a:headEnd/>
              <a:tailEnd/>
            </a:ln>
          </p:spPr>
          <p:txBody>
            <a:bodyPr/>
            <a:lstStyle/>
            <a:p>
              <a:endParaRPr lang="en-US"/>
            </a:p>
          </p:txBody>
        </p:sp>
        <p:sp>
          <p:nvSpPr>
            <p:cNvPr id="361539" name="Freeform 67"/>
            <p:cNvSpPr>
              <a:spLocks/>
            </p:cNvSpPr>
            <p:nvPr/>
          </p:nvSpPr>
          <p:spPr bwMode="auto">
            <a:xfrm>
              <a:off x="3253" y="1714"/>
              <a:ext cx="63" cy="53"/>
            </a:xfrm>
            <a:custGeom>
              <a:avLst/>
              <a:gdLst/>
              <a:ahLst/>
              <a:cxnLst>
                <a:cxn ang="0">
                  <a:pos x="253" y="107"/>
                </a:cxn>
                <a:cxn ang="0">
                  <a:pos x="0" y="209"/>
                </a:cxn>
                <a:cxn ang="0">
                  <a:pos x="176" y="0"/>
                </a:cxn>
                <a:cxn ang="0">
                  <a:pos x="253" y="107"/>
                </a:cxn>
              </a:cxnLst>
              <a:rect l="0" t="0" r="r" b="b"/>
              <a:pathLst>
                <a:path w="253" h="209">
                  <a:moveTo>
                    <a:pt x="253" y="107"/>
                  </a:moveTo>
                  <a:lnTo>
                    <a:pt x="0" y="209"/>
                  </a:lnTo>
                  <a:lnTo>
                    <a:pt x="176" y="0"/>
                  </a:lnTo>
                  <a:lnTo>
                    <a:pt x="253" y="107"/>
                  </a:lnTo>
                  <a:close/>
                </a:path>
              </a:pathLst>
            </a:custGeom>
            <a:solidFill>
              <a:srgbClr val="000000"/>
            </a:solidFill>
            <a:ln w="12700">
              <a:solidFill>
                <a:srgbClr val="000000"/>
              </a:solidFill>
              <a:prstDash val="solid"/>
              <a:round/>
              <a:headEnd/>
              <a:tailEnd/>
            </a:ln>
          </p:spPr>
          <p:txBody>
            <a:bodyPr/>
            <a:lstStyle/>
            <a:p>
              <a:endParaRPr lang="en-US"/>
            </a:p>
          </p:txBody>
        </p:sp>
        <p:sp>
          <p:nvSpPr>
            <p:cNvPr id="361540" name="Freeform 68"/>
            <p:cNvSpPr>
              <a:spLocks/>
            </p:cNvSpPr>
            <p:nvPr/>
          </p:nvSpPr>
          <p:spPr bwMode="auto">
            <a:xfrm>
              <a:off x="3493" y="1547"/>
              <a:ext cx="64" cy="52"/>
            </a:xfrm>
            <a:custGeom>
              <a:avLst/>
              <a:gdLst/>
              <a:ahLst/>
              <a:cxnLst>
                <a:cxn ang="0">
                  <a:pos x="0" y="101"/>
                </a:cxn>
                <a:cxn ang="0">
                  <a:pos x="254" y="0"/>
                </a:cxn>
                <a:cxn ang="0">
                  <a:pos x="78" y="210"/>
                </a:cxn>
                <a:cxn ang="0">
                  <a:pos x="0" y="101"/>
                </a:cxn>
              </a:cxnLst>
              <a:rect l="0" t="0" r="r" b="b"/>
              <a:pathLst>
                <a:path w="254" h="210">
                  <a:moveTo>
                    <a:pt x="0" y="101"/>
                  </a:moveTo>
                  <a:lnTo>
                    <a:pt x="254" y="0"/>
                  </a:lnTo>
                  <a:lnTo>
                    <a:pt x="78" y="210"/>
                  </a:lnTo>
                  <a:lnTo>
                    <a:pt x="0" y="101"/>
                  </a:lnTo>
                  <a:close/>
                </a:path>
              </a:pathLst>
            </a:custGeom>
            <a:solidFill>
              <a:srgbClr val="000000"/>
            </a:solidFill>
            <a:ln w="12700">
              <a:solidFill>
                <a:srgbClr val="000000"/>
              </a:solidFill>
              <a:prstDash val="solid"/>
              <a:round/>
              <a:headEnd/>
              <a:tailEnd/>
            </a:ln>
          </p:spPr>
          <p:txBody>
            <a:bodyPr/>
            <a:lstStyle/>
            <a:p>
              <a:endParaRPr lang="en-US"/>
            </a:p>
          </p:txBody>
        </p:sp>
        <p:sp>
          <p:nvSpPr>
            <p:cNvPr id="361541" name="Line 69"/>
            <p:cNvSpPr>
              <a:spLocks noChangeShapeType="1"/>
            </p:cNvSpPr>
            <p:nvPr/>
          </p:nvSpPr>
          <p:spPr bwMode="auto">
            <a:xfrm flipV="1">
              <a:off x="3945" y="2427"/>
              <a:ext cx="365" cy="277"/>
            </a:xfrm>
            <a:prstGeom prst="line">
              <a:avLst/>
            </a:prstGeom>
            <a:noFill/>
            <a:ln w="12700">
              <a:solidFill>
                <a:srgbClr val="000000"/>
              </a:solidFill>
              <a:round/>
              <a:headEnd/>
              <a:tailEnd/>
            </a:ln>
          </p:spPr>
          <p:txBody>
            <a:bodyPr/>
            <a:lstStyle/>
            <a:p>
              <a:endParaRPr lang="en-US"/>
            </a:p>
          </p:txBody>
        </p:sp>
        <p:sp>
          <p:nvSpPr>
            <p:cNvPr id="361542" name="Freeform 70"/>
            <p:cNvSpPr>
              <a:spLocks/>
            </p:cNvSpPr>
            <p:nvPr/>
          </p:nvSpPr>
          <p:spPr bwMode="auto">
            <a:xfrm>
              <a:off x="3905" y="2680"/>
              <a:ext cx="63" cy="53"/>
            </a:xfrm>
            <a:custGeom>
              <a:avLst/>
              <a:gdLst/>
              <a:ahLst/>
              <a:cxnLst>
                <a:cxn ang="0">
                  <a:pos x="251" y="106"/>
                </a:cxn>
                <a:cxn ang="0">
                  <a:pos x="0" y="212"/>
                </a:cxn>
                <a:cxn ang="0">
                  <a:pos x="172" y="0"/>
                </a:cxn>
                <a:cxn ang="0">
                  <a:pos x="251" y="106"/>
                </a:cxn>
              </a:cxnLst>
              <a:rect l="0" t="0" r="r" b="b"/>
              <a:pathLst>
                <a:path w="251" h="212">
                  <a:moveTo>
                    <a:pt x="251" y="106"/>
                  </a:moveTo>
                  <a:lnTo>
                    <a:pt x="0" y="212"/>
                  </a:lnTo>
                  <a:lnTo>
                    <a:pt x="172" y="0"/>
                  </a:lnTo>
                  <a:lnTo>
                    <a:pt x="251" y="106"/>
                  </a:lnTo>
                  <a:close/>
                </a:path>
              </a:pathLst>
            </a:custGeom>
            <a:solidFill>
              <a:srgbClr val="000000"/>
            </a:solidFill>
            <a:ln w="12700">
              <a:solidFill>
                <a:srgbClr val="000000"/>
              </a:solidFill>
              <a:prstDash val="solid"/>
              <a:round/>
              <a:headEnd/>
              <a:tailEnd/>
            </a:ln>
          </p:spPr>
          <p:txBody>
            <a:bodyPr/>
            <a:lstStyle/>
            <a:p>
              <a:endParaRPr lang="en-US"/>
            </a:p>
          </p:txBody>
        </p:sp>
        <p:sp>
          <p:nvSpPr>
            <p:cNvPr id="361543" name="Freeform 71"/>
            <p:cNvSpPr>
              <a:spLocks/>
            </p:cNvSpPr>
            <p:nvPr/>
          </p:nvSpPr>
          <p:spPr bwMode="auto">
            <a:xfrm>
              <a:off x="4287" y="2398"/>
              <a:ext cx="63" cy="53"/>
            </a:xfrm>
            <a:custGeom>
              <a:avLst/>
              <a:gdLst/>
              <a:ahLst/>
              <a:cxnLst>
                <a:cxn ang="0">
                  <a:pos x="0" y="106"/>
                </a:cxn>
                <a:cxn ang="0">
                  <a:pos x="250" y="0"/>
                </a:cxn>
                <a:cxn ang="0">
                  <a:pos x="79" y="211"/>
                </a:cxn>
                <a:cxn ang="0">
                  <a:pos x="0" y="106"/>
                </a:cxn>
              </a:cxnLst>
              <a:rect l="0" t="0" r="r" b="b"/>
              <a:pathLst>
                <a:path w="250" h="211">
                  <a:moveTo>
                    <a:pt x="0" y="106"/>
                  </a:moveTo>
                  <a:lnTo>
                    <a:pt x="250" y="0"/>
                  </a:lnTo>
                  <a:lnTo>
                    <a:pt x="79" y="211"/>
                  </a:lnTo>
                  <a:lnTo>
                    <a:pt x="0" y="106"/>
                  </a:lnTo>
                  <a:close/>
                </a:path>
              </a:pathLst>
            </a:custGeom>
            <a:solidFill>
              <a:srgbClr val="000000"/>
            </a:solidFill>
            <a:ln w="12700">
              <a:solidFill>
                <a:srgbClr val="000000"/>
              </a:solidFill>
              <a:prstDash val="solid"/>
              <a:round/>
              <a:headEnd/>
              <a:tailEnd/>
            </a:ln>
          </p:spPr>
          <p:txBody>
            <a:bodyPr/>
            <a:lstStyle/>
            <a:p>
              <a:endParaRPr lang="en-US"/>
            </a:p>
          </p:txBody>
        </p:sp>
        <p:sp>
          <p:nvSpPr>
            <p:cNvPr id="361544" name="Line 72"/>
            <p:cNvSpPr>
              <a:spLocks noChangeShapeType="1"/>
            </p:cNvSpPr>
            <p:nvPr/>
          </p:nvSpPr>
          <p:spPr bwMode="auto">
            <a:xfrm flipH="1">
              <a:off x="1992" y="1950"/>
              <a:ext cx="198" cy="1"/>
            </a:xfrm>
            <a:prstGeom prst="line">
              <a:avLst/>
            </a:prstGeom>
            <a:noFill/>
            <a:ln w="12700">
              <a:solidFill>
                <a:srgbClr val="000000"/>
              </a:solidFill>
              <a:round/>
              <a:headEnd/>
              <a:tailEnd/>
            </a:ln>
          </p:spPr>
          <p:txBody>
            <a:bodyPr/>
            <a:lstStyle/>
            <a:p>
              <a:endParaRPr lang="en-US"/>
            </a:p>
          </p:txBody>
        </p:sp>
        <p:sp>
          <p:nvSpPr>
            <p:cNvPr id="361545" name="Freeform 73"/>
            <p:cNvSpPr>
              <a:spLocks/>
            </p:cNvSpPr>
            <p:nvPr/>
          </p:nvSpPr>
          <p:spPr bwMode="auto">
            <a:xfrm>
              <a:off x="2174" y="1934"/>
              <a:ext cx="66" cy="33"/>
            </a:xfrm>
            <a:custGeom>
              <a:avLst/>
              <a:gdLst/>
              <a:ahLst/>
              <a:cxnLst>
                <a:cxn ang="0">
                  <a:pos x="0" y="0"/>
                </a:cxn>
                <a:cxn ang="0">
                  <a:pos x="265" y="65"/>
                </a:cxn>
                <a:cxn ang="0">
                  <a:pos x="0" y="131"/>
                </a:cxn>
                <a:cxn ang="0">
                  <a:pos x="0" y="0"/>
                </a:cxn>
              </a:cxnLst>
              <a:rect l="0" t="0" r="r" b="b"/>
              <a:pathLst>
                <a:path w="265" h="131">
                  <a:moveTo>
                    <a:pt x="0" y="0"/>
                  </a:moveTo>
                  <a:lnTo>
                    <a:pt x="265" y="65"/>
                  </a:lnTo>
                  <a:lnTo>
                    <a:pt x="0" y="131"/>
                  </a:lnTo>
                  <a:lnTo>
                    <a:pt x="0" y="0"/>
                  </a:lnTo>
                  <a:close/>
                </a:path>
              </a:pathLst>
            </a:custGeom>
            <a:solidFill>
              <a:srgbClr val="000000"/>
            </a:solidFill>
            <a:ln w="12700">
              <a:solidFill>
                <a:srgbClr val="000000"/>
              </a:solidFill>
              <a:prstDash val="solid"/>
              <a:round/>
              <a:headEnd/>
              <a:tailEnd/>
            </a:ln>
          </p:spPr>
          <p:txBody>
            <a:bodyPr/>
            <a:lstStyle/>
            <a:p>
              <a:endParaRPr lang="en-US"/>
            </a:p>
          </p:txBody>
        </p:sp>
        <p:sp>
          <p:nvSpPr>
            <p:cNvPr id="361546" name="Freeform 74"/>
            <p:cNvSpPr>
              <a:spLocks/>
            </p:cNvSpPr>
            <p:nvPr/>
          </p:nvSpPr>
          <p:spPr bwMode="auto">
            <a:xfrm>
              <a:off x="1943" y="1934"/>
              <a:ext cx="66" cy="33"/>
            </a:xfrm>
            <a:custGeom>
              <a:avLst/>
              <a:gdLst/>
              <a:ahLst/>
              <a:cxnLst>
                <a:cxn ang="0">
                  <a:pos x="264" y="131"/>
                </a:cxn>
                <a:cxn ang="0">
                  <a:pos x="0" y="65"/>
                </a:cxn>
                <a:cxn ang="0">
                  <a:pos x="264" y="0"/>
                </a:cxn>
                <a:cxn ang="0">
                  <a:pos x="264" y="131"/>
                </a:cxn>
              </a:cxnLst>
              <a:rect l="0" t="0" r="r" b="b"/>
              <a:pathLst>
                <a:path w="264" h="131">
                  <a:moveTo>
                    <a:pt x="264" y="131"/>
                  </a:moveTo>
                  <a:lnTo>
                    <a:pt x="0" y="65"/>
                  </a:lnTo>
                  <a:lnTo>
                    <a:pt x="264" y="0"/>
                  </a:lnTo>
                  <a:lnTo>
                    <a:pt x="264" y="131"/>
                  </a:lnTo>
                  <a:close/>
                </a:path>
              </a:pathLst>
            </a:custGeom>
            <a:solidFill>
              <a:srgbClr val="000000"/>
            </a:solidFill>
            <a:ln w="12700">
              <a:solidFill>
                <a:srgbClr val="000000"/>
              </a:solidFill>
              <a:prstDash val="solid"/>
              <a:round/>
              <a:headEnd/>
              <a:tailEnd/>
            </a:ln>
          </p:spPr>
          <p:txBody>
            <a:bodyPr/>
            <a:lstStyle/>
            <a:p>
              <a:endParaRPr lang="en-US"/>
            </a:p>
          </p:txBody>
        </p:sp>
        <p:sp>
          <p:nvSpPr>
            <p:cNvPr id="361547" name="Line 75"/>
            <p:cNvSpPr>
              <a:spLocks noChangeShapeType="1"/>
            </p:cNvSpPr>
            <p:nvPr/>
          </p:nvSpPr>
          <p:spPr bwMode="auto">
            <a:xfrm>
              <a:off x="2614" y="2494"/>
              <a:ext cx="251" cy="192"/>
            </a:xfrm>
            <a:prstGeom prst="line">
              <a:avLst/>
            </a:prstGeom>
            <a:noFill/>
            <a:ln w="12700">
              <a:solidFill>
                <a:srgbClr val="000000"/>
              </a:solidFill>
              <a:round/>
              <a:headEnd/>
              <a:tailEnd/>
            </a:ln>
          </p:spPr>
          <p:txBody>
            <a:bodyPr/>
            <a:lstStyle/>
            <a:p>
              <a:endParaRPr lang="en-US"/>
            </a:p>
          </p:txBody>
        </p:sp>
        <p:sp>
          <p:nvSpPr>
            <p:cNvPr id="361548" name="Freeform 76"/>
            <p:cNvSpPr>
              <a:spLocks/>
            </p:cNvSpPr>
            <p:nvPr/>
          </p:nvSpPr>
          <p:spPr bwMode="auto">
            <a:xfrm>
              <a:off x="2575" y="2464"/>
              <a:ext cx="63" cy="53"/>
            </a:xfrm>
            <a:custGeom>
              <a:avLst/>
              <a:gdLst/>
              <a:ahLst/>
              <a:cxnLst>
                <a:cxn ang="0">
                  <a:pos x="169" y="214"/>
                </a:cxn>
                <a:cxn ang="0">
                  <a:pos x="0" y="0"/>
                </a:cxn>
                <a:cxn ang="0">
                  <a:pos x="249" y="108"/>
                </a:cxn>
                <a:cxn ang="0">
                  <a:pos x="169" y="214"/>
                </a:cxn>
              </a:cxnLst>
              <a:rect l="0" t="0" r="r" b="b"/>
              <a:pathLst>
                <a:path w="249" h="214">
                  <a:moveTo>
                    <a:pt x="169" y="214"/>
                  </a:moveTo>
                  <a:lnTo>
                    <a:pt x="0" y="0"/>
                  </a:lnTo>
                  <a:lnTo>
                    <a:pt x="249" y="108"/>
                  </a:lnTo>
                  <a:lnTo>
                    <a:pt x="169" y="214"/>
                  </a:lnTo>
                  <a:close/>
                </a:path>
              </a:pathLst>
            </a:custGeom>
            <a:solidFill>
              <a:srgbClr val="000000"/>
            </a:solidFill>
            <a:ln w="12700">
              <a:solidFill>
                <a:srgbClr val="000000"/>
              </a:solidFill>
              <a:prstDash val="solid"/>
              <a:round/>
              <a:headEnd/>
              <a:tailEnd/>
            </a:ln>
          </p:spPr>
          <p:txBody>
            <a:bodyPr/>
            <a:lstStyle/>
            <a:p>
              <a:endParaRPr lang="en-US"/>
            </a:p>
          </p:txBody>
        </p:sp>
        <p:sp>
          <p:nvSpPr>
            <p:cNvPr id="361549" name="Freeform 77"/>
            <p:cNvSpPr>
              <a:spLocks/>
            </p:cNvSpPr>
            <p:nvPr/>
          </p:nvSpPr>
          <p:spPr bwMode="auto">
            <a:xfrm>
              <a:off x="2842" y="2663"/>
              <a:ext cx="62" cy="54"/>
            </a:xfrm>
            <a:custGeom>
              <a:avLst/>
              <a:gdLst/>
              <a:ahLst/>
              <a:cxnLst>
                <a:cxn ang="0">
                  <a:pos x="78" y="0"/>
                </a:cxn>
                <a:cxn ang="0">
                  <a:pos x="249" y="214"/>
                </a:cxn>
                <a:cxn ang="0">
                  <a:pos x="0" y="106"/>
                </a:cxn>
                <a:cxn ang="0">
                  <a:pos x="78" y="0"/>
                </a:cxn>
              </a:cxnLst>
              <a:rect l="0" t="0" r="r" b="b"/>
              <a:pathLst>
                <a:path w="249" h="214">
                  <a:moveTo>
                    <a:pt x="78" y="0"/>
                  </a:moveTo>
                  <a:lnTo>
                    <a:pt x="249" y="214"/>
                  </a:lnTo>
                  <a:lnTo>
                    <a:pt x="0" y="106"/>
                  </a:lnTo>
                  <a:lnTo>
                    <a:pt x="78" y="0"/>
                  </a:lnTo>
                  <a:close/>
                </a:path>
              </a:pathLst>
            </a:custGeom>
            <a:solidFill>
              <a:srgbClr val="000000"/>
            </a:solidFill>
            <a:ln w="12700">
              <a:solidFill>
                <a:srgbClr val="000000"/>
              </a:solidFill>
              <a:prstDash val="solid"/>
              <a:round/>
              <a:headEnd/>
              <a:tailEnd/>
            </a:ln>
          </p:spPr>
          <p:txBody>
            <a:bodyPr/>
            <a:lstStyle/>
            <a:p>
              <a:endParaRPr lang="en-US"/>
            </a:p>
          </p:txBody>
        </p:sp>
      </p:grpSp>
      <p:pic>
        <p:nvPicPr>
          <p:cNvPr id="361550" name="Picture 78"/>
          <p:cNvPicPr>
            <a:picLocks noChangeAspect="1" noChangeArrowheads="1"/>
          </p:cNvPicPr>
          <p:nvPr/>
        </p:nvPicPr>
        <p:blipFill>
          <a:blip r:embed="rId3" cstate="print"/>
          <a:srcRect/>
          <a:stretch>
            <a:fillRect/>
          </a:stretch>
        </p:blipFill>
        <p:spPr bwMode="auto">
          <a:xfrm>
            <a:off x="5302250" y="5041900"/>
            <a:ext cx="1344613" cy="885825"/>
          </a:xfrm>
          <a:prstGeom prst="rect">
            <a:avLst/>
          </a:prstGeom>
          <a:noFill/>
          <a:ln w="9525">
            <a:noFill/>
            <a:miter lim="800000"/>
            <a:headEnd/>
            <a:tailEnd/>
          </a:ln>
          <a:effectLst/>
        </p:spPr>
      </p:pic>
      <p:grpSp>
        <p:nvGrpSpPr>
          <p:cNvPr id="4" name="Group 121"/>
          <p:cNvGrpSpPr>
            <a:grpSpLocks/>
          </p:cNvGrpSpPr>
          <p:nvPr/>
        </p:nvGrpSpPr>
        <p:grpSpPr bwMode="auto">
          <a:xfrm>
            <a:off x="5494338" y="2698750"/>
            <a:ext cx="2536825" cy="958850"/>
            <a:chOff x="943" y="1725"/>
            <a:chExt cx="4360" cy="1790"/>
          </a:xfrm>
        </p:grpSpPr>
        <p:sp>
          <p:nvSpPr>
            <p:cNvPr id="361594" name="Freeform 122"/>
            <p:cNvSpPr>
              <a:spLocks/>
            </p:cNvSpPr>
            <p:nvPr/>
          </p:nvSpPr>
          <p:spPr bwMode="auto">
            <a:xfrm>
              <a:off x="943" y="1927"/>
              <a:ext cx="4360" cy="278"/>
            </a:xfrm>
            <a:custGeom>
              <a:avLst/>
              <a:gdLst/>
              <a:ahLst/>
              <a:cxnLst>
                <a:cxn ang="0">
                  <a:pos x="10" y="49"/>
                </a:cxn>
                <a:cxn ang="0">
                  <a:pos x="229" y="109"/>
                </a:cxn>
                <a:cxn ang="0">
                  <a:pos x="50" y="188"/>
                </a:cxn>
                <a:cxn ang="0">
                  <a:pos x="229" y="278"/>
                </a:cxn>
                <a:cxn ang="0">
                  <a:pos x="4360" y="278"/>
                </a:cxn>
                <a:cxn ang="0">
                  <a:pos x="4082" y="109"/>
                </a:cxn>
                <a:cxn ang="0">
                  <a:pos x="4271" y="0"/>
                </a:cxn>
                <a:cxn ang="0">
                  <a:pos x="80" y="0"/>
                </a:cxn>
                <a:cxn ang="0">
                  <a:pos x="10" y="49"/>
                </a:cxn>
              </a:cxnLst>
              <a:rect l="0" t="0" r="r" b="b"/>
              <a:pathLst>
                <a:path w="4360" h="278">
                  <a:moveTo>
                    <a:pt x="10" y="49"/>
                  </a:moveTo>
                  <a:cubicBezTo>
                    <a:pt x="0" y="59"/>
                    <a:pt x="241" y="101"/>
                    <a:pt x="229" y="109"/>
                  </a:cubicBezTo>
                  <a:cubicBezTo>
                    <a:pt x="221" y="115"/>
                    <a:pt x="7" y="159"/>
                    <a:pt x="50" y="188"/>
                  </a:cubicBezTo>
                  <a:lnTo>
                    <a:pt x="229" y="278"/>
                  </a:lnTo>
                  <a:lnTo>
                    <a:pt x="4360" y="278"/>
                  </a:lnTo>
                  <a:lnTo>
                    <a:pt x="4082" y="109"/>
                  </a:lnTo>
                  <a:lnTo>
                    <a:pt x="4271" y="0"/>
                  </a:lnTo>
                  <a:lnTo>
                    <a:pt x="80" y="0"/>
                  </a:lnTo>
                  <a:lnTo>
                    <a:pt x="10" y="49"/>
                  </a:lnTo>
                  <a:close/>
                </a:path>
              </a:pathLst>
            </a:custGeom>
            <a:solidFill>
              <a:srgbClr val="FFFF00"/>
            </a:solidFill>
            <a:ln w="38100" cap="flat" cmpd="sng">
              <a:solidFill>
                <a:schemeClr val="tx1"/>
              </a:solidFill>
              <a:prstDash val="solid"/>
              <a:round/>
              <a:headEnd/>
              <a:tailEnd/>
            </a:ln>
            <a:effectLst/>
          </p:spPr>
          <p:txBody>
            <a:bodyPr wrap="none" anchor="ctr"/>
            <a:lstStyle/>
            <a:p>
              <a:endParaRPr lang="en-US"/>
            </a:p>
          </p:txBody>
        </p:sp>
        <p:sp>
          <p:nvSpPr>
            <p:cNvPr id="361595" name="Rectangle 123"/>
            <p:cNvSpPr>
              <a:spLocks noChangeArrowheads="1"/>
            </p:cNvSpPr>
            <p:nvPr/>
          </p:nvSpPr>
          <p:spPr bwMode="auto">
            <a:xfrm>
              <a:off x="2662" y="2765"/>
              <a:ext cx="944" cy="750"/>
            </a:xfrm>
            <a:prstGeom prst="rect">
              <a:avLst/>
            </a:prstGeom>
            <a:solidFill>
              <a:srgbClr val="FFFF00"/>
            </a:solidFill>
            <a:ln w="38100" algn="ctr">
              <a:solidFill>
                <a:schemeClr val="tx1"/>
              </a:solidFill>
              <a:miter lim="800000"/>
              <a:headEnd/>
              <a:tailEnd/>
            </a:ln>
            <a:effectLst/>
          </p:spPr>
          <p:txBody>
            <a:bodyPr wrap="none" anchor="ctr"/>
            <a:lstStyle/>
            <a:p>
              <a:endParaRPr lang="en-US"/>
            </a:p>
          </p:txBody>
        </p:sp>
        <p:sp>
          <p:nvSpPr>
            <p:cNvPr id="361596" name="Line 124"/>
            <p:cNvSpPr>
              <a:spLocks noChangeShapeType="1"/>
            </p:cNvSpPr>
            <p:nvPr/>
          </p:nvSpPr>
          <p:spPr bwMode="auto">
            <a:xfrm>
              <a:off x="1356" y="1725"/>
              <a:ext cx="1258" cy="0"/>
            </a:xfrm>
            <a:prstGeom prst="line">
              <a:avLst/>
            </a:prstGeom>
            <a:noFill/>
            <a:ln w="38100">
              <a:solidFill>
                <a:srgbClr val="FF0000"/>
              </a:solidFill>
              <a:round/>
              <a:headEnd type="triangle" w="med" len="med"/>
              <a:tailEnd/>
            </a:ln>
            <a:effectLst/>
          </p:spPr>
          <p:txBody>
            <a:bodyPr wrap="none" anchor="ctr"/>
            <a:lstStyle/>
            <a:p>
              <a:endParaRPr lang="en-US"/>
            </a:p>
          </p:txBody>
        </p:sp>
        <p:sp>
          <p:nvSpPr>
            <p:cNvPr id="361597" name="Line 125"/>
            <p:cNvSpPr>
              <a:spLocks noChangeShapeType="1"/>
            </p:cNvSpPr>
            <p:nvPr/>
          </p:nvSpPr>
          <p:spPr bwMode="auto">
            <a:xfrm>
              <a:off x="1380" y="1918"/>
              <a:ext cx="0" cy="290"/>
            </a:xfrm>
            <a:prstGeom prst="line">
              <a:avLst/>
            </a:prstGeom>
            <a:noFill/>
            <a:ln w="38100">
              <a:solidFill>
                <a:schemeClr val="tx1"/>
              </a:solidFill>
              <a:round/>
              <a:headEnd/>
              <a:tailEnd/>
            </a:ln>
            <a:effectLst/>
          </p:spPr>
          <p:txBody>
            <a:bodyPr wrap="none" anchor="ctr"/>
            <a:lstStyle/>
            <a:p>
              <a:endParaRPr lang="en-US"/>
            </a:p>
          </p:txBody>
        </p:sp>
        <p:sp>
          <p:nvSpPr>
            <p:cNvPr id="361598" name="Line 126"/>
            <p:cNvSpPr>
              <a:spLocks noChangeShapeType="1"/>
            </p:cNvSpPr>
            <p:nvPr/>
          </p:nvSpPr>
          <p:spPr bwMode="auto">
            <a:xfrm>
              <a:off x="1695" y="1942"/>
              <a:ext cx="0" cy="290"/>
            </a:xfrm>
            <a:prstGeom prst="line">
              <a:avLst/>
            </a:prstGeom>
            <a:noFill/>
            <a:ln w="38100">
              <a:solidFill>
                <a:schemeClr val="tx1"/>
              </a:solidFill>
              <a:round/>
              <a:headEnd/>
              <a:tailEnd/>
            </a:ln>
            <a:effectLst/>
          </p:spPr>
          <p:txBody>
            <a:bodyPr wrap="none" anchor="ctr"/>
            <a:lstStyle/>
            <a:p>
              <a:endParaRPr lang="en-US"/>
            </a:p>
          </p:txBody>
        </p:sp>
        <p:sp>
          <p:nvSpPr>
            <p:cNvPr id="361599" name="Line 127"/>
            <p:cNvSpPr>
              <a:spLocks noChangeShapeType="1"/>
            </p:cNvSpPr>
            <p:nvPr/>
          </p:nvSpPr>
          <p:spPr bwMode="auto">
            <a:xfrm>
              <a:off x="1985" y="1942"/>
              <a:ext cx="0" cy="290"/>
            </a:xfrm>
            <a:prstGeom prst="line">
              <a:avLst/>
            </a:prstGeom>
            <a:noFill/>
            <a:ln w="38100">
              <a:solidFill>
                <a:schemeClr val="tx1"/>
              </a:solidFill>
              <a:round/>
              <a:headEnd/>
              <a:tailEnd/>
            </a:ln>
            <a:effectLst/>
          </p:spPr>
          <p:txBody>
            <a:bodyPr wrap="none" anchor="ctr"/>
            <a:lstStyle/>
            <a:p>
              <a:endParaRPr lang="en-US"/>
            </a:p>
          </p:txBody>
        </p:sp>
        <p:sp>
          <p:nvSpPr>
            <p:cNvPr id="361600" name="Line 128"/>
            <p:cNvSpPr>
              <a:spLocks noChangeShapeType="1"/>
            </p:cNvSpPr>
            <p:nvPr/>
          </p:nvSpPr>
          <p:spPr bwMode="auto">
            <a:xfrm>
              <a:off x="2275" y="1942"/>
              <a:ext cx="0" cy="290"/>
            </a:xfrm>
            <a:prstGeom prst="line">
              <a:avLst/>
            </a:prstGeom>
            <a:noFill/>
            <a:ln w="38100">
              <a:solidFill>
                <a:schemeClr val="tx1"/>
              </a:solidFill>
              <a:round/>
              <a:headEnd/>
              <a:tailEnd/>
            </a:ln>
            <a:effectLst/>
          </p:spPr>
          <p:txBody>
            <a:bodyPr wrap="none" anchor="ctr"/>
            <a:lstStyle/>
            <a:p>
              <a:endParaRPr lang="en-US"/>
            </a:p>
          </p:txBody>
        </p:sp>
        <p:sp>
          <p:nvSpPr>
            <p:cNvPr id="361601" name="Line 129"/>
            <p:cNvSpPr>
              <a:spLocks noChangeShapeType="1"/>
            </p:cNvSpPr>
            <p:nvPr/>
          </p:nvSpPr>
          <p:spPr bwMode="auto">
            <a:xfrm>
              <a:off x="2517" y="1942"/>
              <a:ext cx="0" cy="290"/>
            </a:xfrm>
            <a:prstGeom prst="line">
              <a:avLst/>
            </a:prstGeom>
            <a:noFill/>
            <a:ln w="38100">
              <a:solidFill>
                <a:schemeClr val="tx1"/>
              </a:solidFill>
              <a:round/>
              <a:headEnd/>
              <a:tailEnd/>
            </a:ln>
            <a:effectLst/>
          </p:spPr>
          <p:txBody>
            <a:bodyPr wrap="none" anchor="ctr"/>
            <a:lstStyle/>
            <a:p>
              <a:endParaRPr lang="en-US"/>
            </a:p>
          </p:txBody>
        </p:sp>
        <p:sp>
          <p:nvSpPr>
            <p:cNvPr id="361602" name="Line 130"/>
            <p:cNvSpPr>
              <a:spLocks noChangeShapeType="1"/>
            </p:cNvSpPr>
            <p:nvPr/>
          </p:nvSpPr>
          <p:spPr bwMode="auto">
            <a:xfrm>
              <a:off x="3001" y="1942"/>
              <a:ext cx="0" cy="290"/>
            </a:xfrm>
            <a:prstGeom prst="line">
              <a:avLst/>
            </a:prstGeom>
            <a:noFill/>
            <a:ln w="38100">
              <a:solidFill>
                <a:schemeClr val="tx1"/>
              </a:solidFill>
              <a:round/>
              <a:headEnd/>
              <a:tailEnd/>
            </a:ln>
            <a:effectLst/>
          </p:spPr>
          <p:txBody>
            <a:bodyPr wrap="none" anchor="ctr"/>
            <a:lstStyle/>
            <a:p>
              <a:endParaRPr lang="en-US"/>
            </a:p>
          </p:txBody>
        </p:sp>
        <p:sp>
          <p:nvSpPr>
            <p:cNvPr id="361603" name="Line 131"/>
            <p:cNvSpPr>
              <a:spLocks noChangeShapeType="1"/>
            </p:cNvSpPr>
            <p:nvPr/>
          </p:nvSpPr>
          <p:spPr bwMode="auto">
            <a:xfrm>
              <a:off x="3219" y="1942"/>
              <a:ext cx="0" cy="290"/>
            </a:xfrm>
            <a:prstGeom prst="line">
              <a:avLst/>
            </a:prstGeom>
            <a:noFill/>
            <a:ln w="38100">
              <a:solidFill>
                <a:schemeClr val="tx1"/>
              </a:solidFill>
              <a:round/>
              <a:headEnd/>
              <a:tailEnd/>
            </a:ln>
            <a:effectLst/>
          </p:spPr>
          <p:txBody>
            <a:bodyPr wrap="none" anchor="ctr"/>
            <a:lstStyle/>
            <a:p>
              <a:endParaRPr lang="en-US"/>
            </a:p>
          </p:txBody>
        </p:sp>
        <p:sp>
          <p:nvSpPr>
            <p:cNvPr id="361604" name="Line 132"/>
            <p:cNvSpPr>
              <a:spLocks noChangeShapeType="1"/>
            </p:cNvSpPr>
            <p:nvPr/>
          </p:nvSpPr>
          <p:spPr bwMode="auto">
            <a:xfrm>
              <a:off x="2759" y="1942"/>
              <a:ext cx="0" cy="290"/>
            </a:xfrm>
            <a:prstGeom prst="line">
              <a:avLst/>
            </a:prstGeom>
            <a:noFill/>
            <a:ln w="38100">
              <a:solidFill>
                <a:schemeClr val="tx1"/>
              </a:solidFill>
              <a:round/>
              <a:headEnd/>
              <a:tailEnd/>
            </a:ln>
            <a:effectLst/>
          </p:spPr>
          <p:txBody>
            <a:bodyPr wrap="none" anchor="ctr"/>
            <a:lstStyle/>
            <a:p>
              <a:endParaRPr lang="en-US"/>
            </a:p>
          </p:txBody>
        </p:sp>
        <p:sp>
          <p:nvSpPr>
            <p:cNvPr id="361605" name="Line 133"/>
            <p:cNvSpPr>
              <a:spLocks noChangeShapeType="1"/>
            </p:cNvSpPr>
            <p:nvPr/>
          </p:nvSpPr>
          <p:spPr bwMode="auto">
            <a:xfrm>
              <a:off x="3485" y="1942"/>
              <a:ext cx="0" cy="290"/>
            </a:xfrm>
            <a:prstGeom prst="line">
              <a:avLst/>
            </a:prstGeom>
            <a:noFill/>
            <a:ln w="38100">
              <a:solidFill>
                <a:schemeClr val="tx1"/>
              </a:solidFill>
              <a:round/>
              <a:headEnd/>
              <a:tailEnd/>
            </a:ln>
            <a:effectLst/>
          </p:spPr>
          <p:txBody>
            <a:bodyPr wrap="none" anchor="ctr"/>
            <a:lstStyle/>
            <a:p>
              <a:endParaRPr lang="en-US"/>
            </a:p>
          </p:txBody>
        </p:sp>
        <p:sp>
          <p:nvSpPr>
            <p:cNvPr id="361606" name="Line 134"/>
            <p:cNvSpPr>
              <a:spLocks noChangeShapeType="1"/>
            </p:cNvSpPr>
            <p:nvPr/>
          </p:nvSpPr>
          <p:spPr bwMode="auto">
            <a:xfrm>
              <a:off x="3751" y="1942"/>
              <a:ext cx="0" cy="290"/>
            </a:xfrm>
            <a:prstGeom prst="line">
              <a:avLst/>
            </a:prstGeom>
            <a:noFill/>
            <a:ln w="38100">
              <a:solidFill>
                <a:schemeClr val="tx1"/>
              </a:solidFill>
              <a:round/>
              <a:headEnd/>
              <a:tailEnd/>
            </a:ln>
            <a:effectLst/>
          </p:spPr>
          <p:txBody>
            <a:bodyPr wrap="none" anchor="ctr"/>
            <a:lstStyle/>
            <a:p>
              <a:endParaRPr lang="en-US"/>
            </a:p>
          </p:txBody>
        </p:sp>
        <p:sp>
          <p:nvSpPr>
            <p:cNvPr id="361607" name="Line 135"/>
            <p:cNvSpPr>
              <a:spLocks noChangeShapeType="1"/>
            </p:cNvSpPr>
            <p:nvPr/>
          </p:nvSpPr>
          <p:spPr bwMode="auto">
            <a:xfrm>
              <a:off x="3993" y="1942"/>
              <a:ext cx="0" cy="290"/>
            </a:xfrm>
            <a:prstGeom prst="line">
              <a:avLst/>
            </a:prstGeom>
            <a:noFill/>
            <a:ln w="38100">
              <a:solidFill>
                <a:schemeClr val="tx1"/>
              </a:solidFill>
              <a:round/>
              <a:headEnd/>
              <a:tailEnd/>
            </a:ln>
            <a:effectLst/>
          </p:spPr>
          <p:txBody>
            <a:bodyPr wrap="none" anchor="ctr"/>
            <a:lstStyle/>
            <a:p>
              <a:endParaRPr lang="en-US"/>
            </a:p>
          </p:txBody>
        </p:sp>
        <p:sp>
          <p:nvSpPr>
            <p:cNvPr id="361608" name="Line 136"/>
            <p:cNvSpPr>
              <a:spLocks noChangeShapeType="1"/>
            </p:cNvSpPr>
            <p:nvPr/>
          </p:nvSpPr>
          <p:spPr bwMode="auto">
            <a:xfrm>
              <a:off x="4211" y="1918"/>
              <a:ext cx="0" cy="290"/>
            </a:xfrm>
            <a:prstGeom prst="line">
              <a:avLst/>
            </a:prstGeom>
            <a:noFill/>
            <a:ln w="38100">
              <a:solidFill>
                <a:schemeClr val="tx1"/>
              </a:solidFill>
              <a:round/>
              <a:headEnd/>
              <a:tailEnd/>
            </a:ln>
            <a:effectLst/>
          </p:spPr>
          <p:txBody>
            <a:bodyPr wrap="none" anchor="ctr"/>
            <a:lstStyle/>
            <a:p>
              <a:endParaRPr lang="en-US"/>
            </a:p>
          </p:txBody>
        </p:sp>
        <p:sp>
          <p:nvSpPr>
            <p:cNvPr id="361609" name="Line 137"/>
            <p:cNvSpPr>
              <a:spLocks noChangeShapeType="1"/>
            </p:cNvSpPr>
            <p:nvPr/>
          </p:nvSpPr>
          <p:spPr bwMode="auto">
            <a:xfrm>
              <a:off x="4743" y="1942"/>
              <a:ext cx="0" cy="290"/>
            </a:xfrm>
            <a:prstGeom prst="line">
              <a:avLst/>
            </a:prstGeom>
            <a:noFill/>
            <a:ln w="38100">
              <a:solidFill>
                <a:schemeClr val="tx1"/>
              </a:solidFill>
              <a:round/>
              <a:headEnd/>
              <a:tailEnd/>
            </a:ln>
            <a:effectLst/>
          </p:spPr>
          <p:txBody>
            <a:bodyPr wrap="none" anchor="ctr"/>
            <a:lstStyle/>
            <a:p>
              <a:endParaRPr lang="en-US"/>
            </a:p>
          </p:txBody>
        </p:sp>
        <p:sp>
          <p:nvSpPr>
            <p:cNvPr id="361610" name="Line 138"/>
            <p:cNvSpPr>
              <a:spLocks noChangeShapeType="1"/>
            </p:cNvSpPr>
            <p:nvPr/>
          </p:nvSpPr>
          <p:spPr bwMode="auto">
            <a:xfrm>
              <a:off x="4477" y="1942"/>
              <a:ext cx="0" cy="290"/>
            </a:xfrm>
            <a:prstGeom prst="line">
              <a:avLst/>
            </a:prstGeom>
            <a:noFill/>
            <a:ln w="38100">
              <a:solidFill>
                <a:schemeClr val="tx1"/>
              </a:solidFill>
              <a:round/>
              <a:headEnd/>
              <a:tailEnd/>
            </a:ln>
            <a:effectLst/>
          </p:spPr>
          <p:txBody>
            <a:bodyPr wrap="none" anchor="ctr"/>
            <a:lstStyle/>
            <a:p>
              <a:endParaRPr lang="en-US"/>
            </a:p>
          </p:txBody>
        </p:sp>
        <p:sp>
          <p:nvSpPr>
            <p:cNvPr id="361611" name="Line 139"/>
            <p:cNvSpPr>
              <a:spLocks noChangeShapeType="1"/>
            </p:cNvSpPr>
            <p:nvPr/>
          </p:nvSpPr>
          <p:spPr bwMode="auto">
            <a:xfrm>
              <a:off x="4985" y="1942"/>
              <a:ext cx="0" cy="290"/>
            </a:xfrm>
            <a:prstGeom prst="line">
              <a:avLst/>
            </a:prstGeom>
            <a:noFill/>
            <a:ln w="38100">
              <a:solidFill>
                <a:schemeClr val="tx1"/>
              </a:solidFill>
              <a:round/>
              <a:headEnd/>
              <a:tailEnd/>
            </a:ln>
            <a:effectLst/>
          </p:spPr>
          <p:txBody>
            <a:bodyPr wrap="none" anchor="ctr"/>
            <a:lstStyle/>
            <a:p>
              <a:endParaRPr lang="en-US"/>
            </a:p>
          </p:txBody>
        </p:sp>
        <p:sp>
          <p:nvSpPr>
            <p:cNvPr id="361612" name="Line 140"/>
            <p:cNvSpPr>
              <a:spLocks noChangeShapeType="1"/>
            </p:cNvSpPr>
            <p:nvPr/>
          </p:nvSpPr>
          <p:spPr bwMode="auto">
            <a:xfrm flipV="1">
              <a:off x="3146" y="2208"/>
              <a:ext cx="0" cy="557"/>
            </a:xfrm>
            <a:prstGeom prst="line">
              <a:avLst/>
            </a:prstGeom>
            <a:noFill/>
            <a:ln w="57150">
              <a:solidFill>
                <a:schemeClr val="tx1"/>
              </a:solidFill>
              <a:round/>
              <a:headEnd/>
              <a:tailEnd type="triangle" w="med" len="med"/>
            </a:ln>
            <a:effectLst/>
          </p:spPr>
          <p:txBody>
            <a:bodyPr wrap="none" anchor="ctr"/>
            <a:lstStyle/>
            <a:p>
              <a:endParaRPr lang="en-US"/>
            </a:p>
          </p:txBody>
        </p:sp>
      </p:grpSp>
      <p:sp>
        <p:nvSpPr>
          <p:cNvPr id="361613" name="Line 141"/>
          <p:cNvSpPr>
            <a:spLocks noChangeShapeType="1"/>
          </p:cNvSpPr>
          <p:nvPr/>
        </p:nvSpPr>
        <p:spPr bwMode="auto">
          <a:xfrm flipV="1">
            <a:off x="2498725" y="3275013"/>
            <a:ext cx="230188" cy="153987"/>
          </a:xfrm>
          <a:prstGeom prst="line">
            <a:avLst/>
          </a:prstGeom>
          <a:noFill/>
          <a:ln w="25400">
            <a:solidFill>
              <a:schemeClr val="tx1"/>
            </a:solidFill>
            <a:round/>
            <a:headEnd type="triangle" w="med" len="med"/>
            <a:tailEnd type="triangle" w="med" len="med"/>
          </a:ln>
          <a:effectLst/>
        </p:spPr>
        <p:txBody>
          <a:bodyPr wrap="none" anchor="ctr"/>
          <a:lstStyle/>
          <a:p>
            <a:endParaRPr lang="en-US"/>
          </a:p>
        </p:txBody>
      </p:sp>
      <p:pic>
        <p:nvPicPr>
          <p:cNvPr id="361614" name="Picture 142" descr="set1_mesh"/>
          <p:cNvPicPr>
            <a:picLocks noChangeAspect="1" noChangeArrowheads="1"/>
          </p:cNvPicPr>
          <p:nvPr/>
        </p:nvPicPr>
        <p:blipFill>
          <a:blip r:embed="rId4" cstate="print"/>
          <a:srcRect/>
          <a:stretch>
            <a:fillRect/>
          </a:stretch>
        </p:blipFill>
        <p:spPr bwMode="auto">
          <a:xfrm>
            <a:off x="6799263" y="5041900"/>
            <a:ext cx="1306512" cy="890588"/>
          </a:xfrm>
          <a:prstGeom prst="rect">
            <a:avLst/>
          </a:prstGeom>
          <a:noFill/>
          <a:ln w="9525">
            <a:noFill/>
            <a:miter lim="800000"/>
            <a:headEnd/>
            <a:tailEnd/>
          </a:ln>
        </p:spPr>
      </p:pic>
      <p:pic>
        <p:nvPicPr>
          <p:cNvPr id="96" name="Picture 4" descr="MadalgoLogo1024x102"/>
          <p:cNvPicPr>
            <a:picLocks noChangeAspect="1" noChangeArrowheads="1"/>
          </p:cNvPicPr>
          <p:nvPr/>
        </p:nvPicPr>
        <p:blipFill>
          <a:blip r:embed="rId5" cstate="print"/>
          <a:srcRect/>
          <a:stretch>
            <a:fillRect/>
          </a:stretch>
        </p:blipFill>
        <p:spPr>
          <a:xfrm>
            <a:off x="1831984" y="467946"/>
            <a:ext cx="5454660" cy="532162"/>
          </a:xfrm>
          <a:prstGeom prst="rect">
            <a:avLst/>
          </a:prstGeom>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r>
              <a:rPr lang="da-DK" b="1" dirty="0" smtClean="0">
                <a:solidFill>
                  <a:srgbClr val="C00000"/>
                </a:solidFill>
              </a:rPr>
              <a:t>The problem...</a:t>
            </a:r>
            <a:endParaRPr lang="da-DK" b="1" dirty="0">
              <a:solidFill>
                <a:srgbClr val="C00000"/>
              </a:solidFill>
            </a:endParaRPr>
          </a:p>
        </p:txBody>
      </p:sp>
      <p:sp>
        <p:nvSpPr>
          <p:cNvPr id="150535" name="Text Box 7"/>
          <p:cNvSpPr txBox="1">
            <a:spLocks noChangeArrowheads="1"/>
          </p:cNvSpPr>
          <p:nvPr/>
        </p:nvSpPr>
        <p:spPr bwMode="auto">
          <a:xfrm>
            <a:off x="2764189" y="4797425"/>
            <a:ext cx="1300612" cy="701731"/>
          </a:xfrm>
          <a:prstGeom prst="rect">
            <a:avLst/>
          </a:prstGeom>
          <a:noFill/>
          <a:ln w="9525" algn="ctr">
            <a:noFill/>
            <a:miter lim="800000"/>
            <a:headEnd/>
            <a:tailEnd/>
          </a:ln>
          <a:effectLst/>
        </p:spPr>
        <p:txBody>
          <a:bodyPr wrap="none">
            <a:spAutoFit/>
          </a:bodyPr>
          <a:lstStyle/>
          <a:p>
            <a:pPr marL="227013" indent="-227013">
              <a:spcBef>
                <a:spcPct val="20000"/>
              </a:spcBef>
            </a:pPr>
            <a:r>
              <a:rPr lang="en-US" dirty="0" smtClean="0">
                <a:latin typeface="Verdana" pitchFamily="34" charset="0"/>
              </a:rPr>
              <a:t>input size</a:t>
            </a:r>
            <a:endParaRPr lang="en-US" sz="1800" dirty="0" smtClean="0">
              <a:latin typeface="Verdana" pitchFamily="34" charset="0"/>
            </a:endParaRPr>
          </a:p>
          <a:p>
            <a:pPr marL="227013" indent="-227013">
              <a:spcBef>
                <a:spcPct val="20000"/>
              </a:spcBef>
            </a:pPr>
            <a:endParaRPr lang="en-US" sz="1800" dirty="0">
              <a:latin typeface="Verdana" pitchFamily="34" charset="0"/>
            </a:endParaRPr>
          </a:p>
        </p:txBody>
      </p:sp>
      <p:sp>
        <p:nvSpPr>
          <p:cNvPr id="150536" name="Text Box 8"/>
          <p:cNvSpPr txBox="1">
            <a:spLocks noChangeArrowheads="1"/>
          </p:cNvSpPr>
          <p:nvPr/>
        </p:nvSpPr>
        <p:spPr bwMode="auto">
          <a:xfrm rot="-5400000">
            <a:off x="308456" y="3497541"/>
            <a:ext cx="1673856" cy="369332"/>
          </a:xfrm>
          <a:prstGeom prst="rect">
            <a:avLst/>
          </a:prstGeom>
          <a:noFill/>
          <a:ln w="9525" algn="ctr">
            <a:noFill/>
            <a:miter lim="800000"/>
            <a:headEnd/>
            <a:tailEnd/>
          </a:ln>
          <a:effectLst/>
        </p:spPr>
        <p:txBody>
          <a:bodyPr wrap="none">
            <a:spAutoFit/>
          </a:bodyPr>
          <a:lstStyle/>
          <a:p>
            <a:pPr marL="227013" indent="-227013">
              <a:spcBef>
                <a:spcPct val="20000"/>
              </a:spcBef>
            </a:pPr>
            <a:r>
              <a:rPr lang="en-US" sz="1800" dirty="0" smtClean="0">
                <a:latin typeface="Verdana" pitchFamily="34" charset="0"/>
              </a:rPr>
              <a:t>running time</a:t>
            </a:r>
            <a:endParaRPr lang="en-US" sz="1800" dirty="0">
              <a:latin typeface="Verdana" pitchFamily="34" charset="0"/>
            </a:endParaRPr>
          </a:p>
        </p:txBody>
      </p:sp>
      <p:sp>
        <p:nvSpPr>
          <p:cNvPr id="150537" name="Freeform 9"/>
          <p:cNvSpPr>
            <a:spLocks/>
          </p:cNvSpPr>
          <p:nvPr/>
        </p:nvSpPr>
        <p:spPr bwMode="auto">
          <a:xfrm>
            <a:off x="1443038" y="2600325"/>
            <a:ext cx="3719512" cy="2108200"/>
          </a:xfrm>
          <a:custGeom>
            <a:avLst/>
            <a:gdLst/>
            <a:ahLst/>
            <a:cxnLst>
              <a:cxn ang="0">
                <a:pos x="0" y="1476"/>
              </a:cxn>
              <a:cxn ang="0">
                <a:pos x="338" y="1476"/>
              </a:cxn>
              <a:cxn ang="0">
                <a:pos x="580" y="1379"/>
              </a:cxn>
              <a:cxn ang="0">
                <a:pos x="870" y="1306"/>
              </a:cxn>
              <a:cxn ang="0">
                <a:pos x="1016" y="1185"/>
              </a:cxn>
              <a:cxn ang="0">
                <a:pos x="1330" y="1113"/>
              </a:cxn>
              <a:cxn ang="0">
                <a:pos x="1499" y="943"/>
              </a:cxn>
              <a:cxn ang="0">
                <a:pos x="1838" y="871"/>
              </a:cxn>
              <a:cxn ang="0">
                <a:pos x="1959" y="726"/>
              </a:cxn>
              <a:cxn ang="0">
                <a:pos x="2056" y="290"/>
              </a:cxn>
              <a:cxn ang="0">
                <a:pos x="2080" y="0"/>
              </a:cxn>
            </a:cxnLst>
            <a:rect l="0" t="0" r="r" b="b"/>
            <a:pathLst>
              <a:path w="2080" h="1492">
                <a:moveTo>
                  <a:pt x="0" y="1476"/>
                </a:moveTo>
                <a:cubicBezTo>
                  <a:pt x="120" y="1484"/>
                  <a:pt x="241" y="1492"/>
                  <a:pt x="338" y="1476"/>
                </a:cubicBezTo>
                <a:cubicBezTo>
                  <a:pt x="435" y="1460"/>
                  <a:pt x="491" y="1407"/>
                  <a:pt x="580" y="1379"/>
                </a:cubicBezTo>
                <a:cubicBezTo>
                  <a:pt x="669" y="1351"/>
                  <a:pt x="797" y="1338"/>
                  <a:pt x="870" y="1306"/>
                </a:cubicBezTo>
                <a:cubicBezTo>
                  <a:pt x="943" y="1274"/>
                  <a:pt x="939" y="1217"/>
                  <a:pt x="1016" y="1185"/>
                </a:cubicBezTo>
                <a:cubicBezTo>
                  <a:pt x="1093" y="1153"/>
                  <a:pt x="1250" y="1153"/>
                  <a:pt x="1330" y="1113"/>
                </a:cubicBezTo>
                <a:cubicBezTo>
                  <a:pt x="1410" y="1073"/>
                  <a:pt x="1414" y="983"/>
                  <a:pt x="1499" y="943"/>
                </a:cubicBezTo>
                <a:cubicBezTo>
                  <a:pt x="1584" y="903"/>
                  <a:pt x="1761" y="907"/>
                  <a:pt x="1838" y="871"/>
                </a:cubicBezTo>
                <a:cubicBezTo>
                  <a:pt x="1915" y="835"/>
                  <a:pt x="1923" y="823"/>
                  <a:pt x="1959" y="726"/>
                </a:cubicBezTo>
                <a:cubicBezTo>
                  <a:pt x="1995" y="629"/>
                  <a:pt x="2036" y="411"/>
                  <a:pt x="2056" y="290"/>
                </a:cubicBezTo>
                <a:cubicBezTo>
                  <a:pt x="2076" y="169"/>
                  <a:pt x="2076" y="48"/>
                  <a:pt x="2080" y="0"/>
                </a:cubicBezTo>
              </a:path>
            </a:pathLst>
          </a:custGeom>
          <a:noFill/>
          <a:ln w="38100" cap="flat" cmpd="sng">
            <a:solidFill>
              <a:srgbClr val="C00000"/>
            </a:solidFill>
            <a:prstDash val="solid"/>
            <a:round/>
            <a:headEnd type="none" w="med" len="med"/>
            <a:tailEnd type="triangle" w="med" len="med"/>
          </a:ln>
          <a:effectLst/>
        </p:spPr>
        <p:txBody>
          <a:bodyPr/>
          <a:lstStyle/>
          <a:p>
            <a:endParaRPr lang="da-DK"/>
          </a:p>
        </p:txBody>
      </p:sp>
      <p:sp>
        <p:nvSpPr>
          <p:cNvPr id="150538" name="Line 10"/>
          <p:cNvSpPr>
            <a:spLocks noChangeShapeType="1"/>
          </p:cNvSpPr>
          <p:nvPr/>
        </p:nvSpPr>
        <p:spPr bwMode="auto">
          <a:xfrm>
            <a:off x="5106742" y="2143116"/>
            <a:ext cx="22471" cy="2659072"/>
          </a:xfrm>
          <a:prstGeom prst="line">
            <a:avLst/>
          </a:prstGeom>
          <a:noFill/>
          <a:ln w="9525">
            <a:solidFill>
              <a:schemeClr val="tx1"/>
            </a:solidFill>
            <a:prstDash val="dash"/>
            <a:round/>
            <a:headEnd/>
            <a:tailEnd/>
          </a:ln>
          <a:effectLst/>
        </p:spPr>
        <p:txBody>
          <a:bodyPr/>
          <a:lstStyle/>
          <a:p>
            <a:endParaRPr lang="da-DK"/>
          </a:p>
        </p:txBody>
      </p:sp>
      <p:sp>
        <p:nvSpPr>
          <p:cNvPr id="150539" name="Freeform 11"/>
          <p:cNvSpPr>
            <a:spLocks/>
          </p:cNvSpPr>
          <p:nvPr/>
        </p:nvSpPr>
        <p:spPr bwMode="auto">
          <a:xfrm>
            <a:off x="1465263" y="3352800"/>
            <a:ext cx="4760912" cy="1355725"/>
          </a:xfrm>
          <a:custGeom>
            <a:avLst/>
            <a:gdLst/>
            <a:ahLst/>
            <a:cxnLst>
              <a:cxn ang="0">
                <a:pos x="0" y="992"/>
              </a:cxn>
              <a:cxn ang="0">
                <a:pos x="339" y="1016"/>
              </a:cxn>
              <a:cxn ang="0">
                <a:pos x="556" y="944"/>
              </a:cxn>
              <a:cxn ang="0">
                <a:pos x="798" y="871"/>
              </a:cxn>
              <a:cxn ang="0">
                <a:pos x="1040" y="823"/>
              </a:cxn>
              <a:cxn ang="0">
                <a:pos x="1185" y="702"/>
              </a:cxn>
              <a:cxn ang="0">
                <a:pos x="1427" y="654"/>
              </a:cxn>
              <a:cxn ang="0">
                <a:pos x="1669" y="605"/>
              </a:cxn>
              <a:cxn ang="0">
                <a:pos x="1815" y="436"/>
              </a:cxn>
              <a:cxn ang="0">
                <a:pos x="2081" y="363"/>
              </a:cxn>
              <a:cxn ang="0">
                <a:pos x="2323" y="315"/>
              </a:cxn>
              <a:cxn ang="0">
                <a:pos x="2468" y="242"/>
              </a:cxn>
              <a:cxn ang="0">
                <a:pos x="2782" y="194"/>
              </a:cxn>
              <a:cxn ang="0">
                <a:pos x="2952" y="97"/>
              </a:cxn>
              <a:cxn ang="0">
                <a:pos x="3169" y="49"/>
              </a:cxn>
              <a:cxn ang="0">
                <a:pos x="3242" y="0"/>
              </a:cxn>
            </a:cxnLst>
            <a:rect l="0" t="0" r="r" b="b"/>
            <a:pathLst>
              <a:path w="3242" h="1024">
                <a:moveTo>
                  <a:pt x="0" y="992"/>
                </a:moveTo>
                <a:cubicBezTo>
                  <a:pt x="123" y="1008"/>
                  <a:pt x="246" y="1024"/>
                  <a:pt x="339" y="1016"/>
                </a:cubicBezTo>
                <a:cubicBezTo>
                  <a:pt x="432" y="1008"/>
                  <a:pt x="480" y="968"/>
                  <a:pt x="556" y="944"/>
                </a:cubicBezTo>
                <a:cubicBezTo>
                  <a:pt x="632" y="920"/>
                  <a:pt x="718" y="891"/>
                  <a:pt x="798" y="871"/>
                </a:cubicBezTo>
                <a:cubicBezTo>
                  <a:pt x="878" y="851"/>
                  <a:pt x="976" y="851"/>
                  <a:pt x="1040" y="823"/>
                </a:cubicBezTo>
                <a:cubicBezTo>
                  <a:pt x="1104" y="795"/>
                  <a:pt x="1120" y="730"/>
                  <a:pt x="1185" y="702"/>
                </a:cubicBezTo>
                <a:cubicBezTo>
                  <a:pt x="1250" y="674"/>
                  <a:pt x="1346" y="670"/>
                  <a:pt x="1427" y="654"/>
                </a:cubicBezTo>
                <a:cubicBezTo>
                  <a:pt x="1508" y="638"/>
                  <a:pt x="1604" y="641"/>
                  <a:pt x="1669" y="605"/>
                </a:cubicBezTo>
                <a:cubicBezTo>
                  <a:pt x="1734" y="569"/>
                  <a:pt x="1747" y="476"/>
                  <a:pt x="1815" y="436"/>
                </a:cubicBezTo>
                <a:cubicBezTo>
                  <a:pt x="1883" y="396"/>
                  <a:pt x="1996" y="383"/>
                  <a:pt x="2081" y="363"/>
                </a:cubicBezTo>
                <a:cubicBezTo>
                  <a:pt x="2166" y="343"/>
                  <a:pt x="2259" y="335"/>
                  <a:pt x="2323" y="315"/>
                </a:cubicBezTo>
                <a:cubicBezTo>
                  <a:pt x="2387" y="295"/>
                  <a:pt x="2392" y="262"/>
                  <a:pt x="2468" y="242"/>
                </a:cubicBezTo>
                <a:cubicBezTo>
                  <a:pt x="2544" y="222"/>
                  <a:pt x="2701" y="218"/>
                  <a:pt x="2782" y="194"/>
                </a:cubicBezTo>
                <a:cubicBezTo>
                  <a:pt x="2863" y="170"/>
                  <a:pt x="2888" y="121"/>
                  <a:pt x="2952" y="97"/>
                </a:cubicBezTo>
                <a:cubicBezTo>
                  <a:pt x="3016" y="73"/>
                  <a:pt x="3121" y="65"/>
                  <a:pt x="3169" y="49"/>
                </a:cubicBezTo>
                <a:cubicBezTo>
                  <a:pt x="3217" y="33"/>
                  <a:pt x="3230" y="8"/>
                  <a:pt x="3242" y="0"/>
                </a:cubicBezTo>
              </a:path>
            </a:pathLst>
          </a:custGeom>
          <a:noFill/>
          <a:ln w="38100" cap="flat" cmpd="sng">
            <a:solidFill>
              <a:schemeClr val="tx2"/>
            </a:solidFill>
            <a:prstDash val="solid"/>
            <a:round/>
            <a:headEnd type="none" w="med" len="med"/>
            <a:tailEnd type="triangle" w="med" len="med"/>
          </a:ln>
          <a:effectLst/>
        </p:spPr>
        <p:txBody>
          <a:bodyPr/>
          <a:lstStyle/>
          <a:p>
            <a:endParaRPr lang="da-DK" dirty="0"/>
          </a:p>
        </p:txBody>
      </p:sp>
      <p:sp>
        <p:nvSpPr>
          <p:cNvPr id="150540" name="Text Box 12"/>
          <p:cNvSpPr txBox="1">
            <a:spLocks noChangeArrowheads="1"/>
          </p:cNvSpPr>
          <p:nvPr/>
        </p:nvSpPr>
        <p:spPr bwMode="auto">
          <a:xfrm>
            <a:off x="5164395" y="2660650"/>
            <a:ext cx="2895343" cy="461665"/>
          </a:xfrm>
          <a:prstGeom prst="rect">
            <a:avLst/>
          </a:prstGeom>
          <a:noFill/>
          <a:ln w="9525" algn="ctr">
            <a:noFill/>
            <a:miter lim="800000"/>
            <a:headEnd/>
            <a:tailEnd/>
          </a:ln>
          <a:effectLst/>
        </p:spPr>
        <p:txBody>
          <a:bodyPr wrap="none">
            <a:spAutoFit/>
          </a:bodyPr>
          <a:lstStyle/>
          <a:p>
            <a:pPr marL="227013" indent="-227013" algn="r">
              <a:spcBef>
                <a:spcPct val="20000"/>
              </a:spcBef>
            </a:pPr>
            <a:r>
              <a:rPr lang="en-US" sz="2400" dirty="0">
                <a:solidFill>
                  <a:srgbClr val="C00000"/>
                </a:solidFill>
                <a:latin typeface="Verdana" pitchFamily="34" charset="0"/>
              </a:rPr>
              <a:t>Normal </a:t>
            </a:r>
            <a:r>
              <a:rPr lang="en-US" sz="2400" dirty="0" smtClean="0">
                <a:solidFill>
                  <a:srgbClr val="C00000"/>
                </a:solidFill>
                <a:latin typeface="Verdana" pitchFamily="34" charset="0"/>
              </a:rPr>
              <a:t>algorithm</a:t>
            </a:r>
            <a:endParaRPr lang="en-US" sz="2400" dirty="0">
              <a:solidFill>
                <a:srgbClr val="C00000"/>
              </a:solidFill>
              <a:latin typeface="Verdana" pitchFamily="34" charset="0"/>
            </a:endParaRPr>
          </a:p>
        </p:txBody>
      </p:sp>
      <p:sp>
        <p:nvSpPr>
          <p:cNvPr id="150541" name="Text Box 13"/>
          <p:cNvSpPr txBox="1">
            <a:spLocks noChangeArrowheads="1"/>
          </p:cNvSpPr>
          <p:nvPr/>
        </p:nvSpPr>
        <p:spPr bwMode="auto">
          <a:xfrm>
            <a:off x="5190351" y="3697288"/>
            <a:ext cx="3658374" cy="461665"/>
          </a:xfrm>
          <a:prstGeom prst="rect">
            <a:avLst/>
          </a:prstGeom>
          <a:noFill/>
          <a:ln w="9525" algn="ctr">
            <a:noFill/>
            <a:miter lim="800000"/>
            <a:headEnd/>
            <a:tailEnd/>
          </a:ln>
          <a:effectLst/>
        </p:spPr>
        <p:txBody>
          <a:bodyPr wrap="none">
            <a:spAutoFit/>
          </a:bodyPr>
          <a:lstStyle/>
          <a:p>
            <a:pPr marL="227013" indent="-227013" algn="r">
              <a:spcBef>
                <a:spcPct val="20000"/>
              </a:spcBef>
            </a:pPr>
            <a:r>
              <a:rPr lang="en-US" sz="2400" dirty="0" smtClean="0">
                <a:solidFill>
                  <a:schemeClr val="tx2"/>
                </a:solidFill>
                <a:latin typeface="Verdana" pitchFamily="34" charset="0"/>
              </a:rPr>
              <a:t>I/O-efficient algorithm</a:t>
            </a:r>
            <a:endParaRPr lang="en-US" sz="2400" dirty="0">
              <a:solidFill>
                <a:schemeClr val="tx2"/>
              </a:solidFill>
              <a:latin typeface="Verdana" pitchFamily="34" charset="0"/>
            </a:endParaRPr>
          </a:p>
        </p:txBody>
      </p:sp>
      <p:sp>
        <p:nvSpPr>
          <p:cNvPr id="150542" name="Text Box 14"/>
          <p:cNvSpPr txBox="1">
            <a:spLocks noChangeArrowheads="1"/>
          </p:cNvSpPr>
          <p:nvPr/>
        </p:nvSpPr>
        <p:spPr bwMode="auto">
          <a:xfrm>
            <a:off x="4139952" y="5219908"/>
            <a:ext cx="3230628" cy="369332"/>
          </a:xfrm>
          <a:prstGeom prst="rect">
            <a:avLst/>
          </a:prstGeom>
          <a:noFill/>
          <a:ln w="9525" algn="ctr">
            <a:noFill/>
            <a:miter lim="800000"/>
            <a:headEnd/>
            <a:tailEnd/>
          </a:ln>
          <a:effectLst/>
        </p:spPr>
        <p:txBody>
          <a:bodyPr wrap="none">
            <a:spAutoFit/>
          </a:bodyPr>
          <a:lstStyle/>
          <a:p>
            <a:pPr marL="227013" indent="-227013" algn="r">
              <a:spcBef>
                <a:spcPct val="20000"/>
              </a:spcBef>
            </a:pPr>
            <a:r>
              <a:rPr lang="en-US" dirty="0" smtClean="0">
                <a:solidFill>
                  <a:schemeClr val="tx2"/>
                </a:solidFill>
                <a:latin typeface="Verdana" pitchFamily="34" charset="0"/>
              </a:rPr>
              <a:t>bottleneck = memory size</a:t>
            </a:r>
            <a:endParaRPr lang="en-US" sz="1800" dirty="0">
              <a:solidFill>
                <a:schemeClr val="tx2"/>
              </a:solidFill>
              <a:latin typeface="Verdana" pitchFamily="34" charset="0"/>
            </a:endParaRPr>
          </a:p>
        </p:txBody>
      </p:sp>
      <p:sp>
        <p:nvSpPr>
          <p:cNvPr id="150543" name="Line 15"/>
          <p:cNvSpPr>
            <a:spLocks noChangeShapeType="1"/>
          </p:cNvSpPr>
          <p:nvPr/>
        </p:nvSpPr>
        <p:spPr bwMode="auto">
          <a:xfrm flipH="1" flipV="1">
            <a:off x="5110163" y="4887913"/>
            <a:ext cx="457200" cy="344487"/>
          </a:xfrm>
          <a:prstGeom prst="line">
            <a:avLst/>
          </a:prstGeom>
          <a:noFill/>
          <a:ln w="28575">
            <a:solidFill>
              <a:schemeClr val="tx1"/>
            </a:solidFill>
            <a:round/>
            <a:headEnd/>
            <a:tailEnd type="triangle" w="med" len="med"/>
          </a:ln>
          <a:effectLst/>
        </p:spPr>
        <p:txBody>
          <a:bodyPr/>
          <a:lstStyle/>
          <a:p>
            <a:endParaRPr lang="da-DK"/>
          </a:p>
        </p:txBody>
      </p:sp>
      <p:sp>
        <p:nvSpPr>
          <p:cNvPr id="150548" name="Line 20"/>
          <p:cNvSpPr>
            <a:spLocks noChangeShapeType="1"/>
          </p:cNvSpPr>
          <p:nvPr/>
        </p:nvSpPr>
        <p:spPr bwMode="auto">
          <a:xfrm flipV="1">
            <a:off x="1346200" y="4738688"/>
            <a:ext cx="6567488" cy="76200"/>
          </a:xfrm>
          <a:prstGeom prst="line">
            <a:avLst/>
          </a:prstGeom>
          <a:noFill/>
          <a:ln w="63500">
            <a:solidFill>
              <a:schemeClr val="tx1"/>
            </a:solidFill>
            <a:round/>
            <a:headEnd/>
            <a:tailEnd type="triangle" w="med" len="med"/>
          </a:ln>
          <a:effectLst/>
        </p:spPr>
        <p:txBody>
          <a:bodyPr wrap="none" anchor="ctr"/>
          <a:lstStyle/>
          <a:p>
            <a:endParaRPr lang="da-DK"/>
          </a:p>
        </p:txBody>
      </p:sp>
      <p:sp>
        <p:nvSpPr>
          <p:cNvPr id="150549" name="Line 21"/>
          <p:cNvSpPr>
            <a:spLocks noChangeShapeType="1"/>
          </p:cNvSpPr>
          <p:nvPr/>
        </p:nvSpPr>
        <p:spPr bwMode="auto">
          <a:xfrm flipV="1">
            <a:off x="1384300" y="2319338"/>
            <a:ext cx="0" cy="2495550"/>
          </a:xfrm>
          <a:prstGeom prst="line">
            <a:avLst/>
          </a:prstGeom>
          <a:noFill/>
          <a:ln w="63500">
            <a:solidFill>
              <a:schemeClr val="tx1"/>
            </a:solidFill>
            <a:round/>
            <a:headEnd/>
            <a:tailEnd type="triangle" w="med" len="med"/>
          </a:ln>
          <a:effectLst/>
        </p:spPr>
        <p:txBody>
          <a:bodyPr wrap="none" anchor="ctr"/>
          <a:lstStyle/>
          <a:p>
            <a:endParaRPr lang="da-DK"/>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0537"/>
                                        </p:tgtEl>
                                        <p:attrNameLst>
                                          <p:attrName>style.visibility</p:attrName>
                                        </p:attrNameLst>
                                      </p:cBhvr>
                                      <p:to>
                                        <p:strVal val="visible"/>
                                      </p:to>
                                    </p:set>
                                    <p:animEffect transition="in" filter="wipe(left)">
                                      <p:cBhvr>
                                        <p:cTn id="7" dur="3000"/>
                                        <p:tgtEl>
                                          <p:spTgt spid="150537"/>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150540"/>
                                        </p:tgtEl>
                                        <p:attrNameLst>
                                          <p:attrName>style.visibility</p:attrName>
                                        </p:attrNameLst>
                                      </p:cBhvr>
                                      <p:to>
                                        <p:strVal val="visible"/>
                                      </p:to>
                                    </p:set>
                                    <p:animEffect transition="in" filter="fade">
                                      <p:cBhvr>
                                        <p:cTn id="11" dur="3000"/>
                                        <p:tgtEl>
                                          <p:spTgt spid="15054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0542"/>
                                        </p:tgtEl>
                                        <p:attrNameLst>
                                          <p:attrName>style.visibility</p:attrName>
                                        </p:attrNameLst>
                                      </p:cBhvr>
                                      <p:to>
                                        <p:strVal val="visible"/>
                                      </p:to>
                                    </p:set>
                                    <p:animEffect transition="in" filter="fade">
                                      <p:cBhvr>
                                        <p:cTn id="16" dur="2000"/>
                                        <p:tgtEl>
                                          <p:spTgt spid="15054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0543"/>
                                        </p:tgtEl>
                                        <p:attrNameLst>
                                          <p:attrName>style.visibility</p:attrName>
                                        </p:attrNameLst>
                                      </p:cBhvr>
                                      <p:to>
                                        <p:strVal val="visible"/>
                                      </p:to>
                                    </p:set>
                                    <p:animEffect transition="in" filter="fade">
                                      <p:cBhvr>
                                        <p:cTn id="19" dur="2000"/>
                                        <p:tgtEl>
                                          <p:spTgt spid="15054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0538"/>
                                        </p:tgtEl>
                                        <p:attrNameLst>
                                          <p:attrName>style.visibility</p:attrName>
                                        </p:attrNameLst>
                                      </p:cBhvr>
                                      <p:to>
                                        <p:strVal val="visible"/>
                                      </p:to>
                                    </p:set>
                                    <p:animEffect transition="in" filter="fade">
                                      <p:cBhvr>
                                        <p:cTn id="22" dur="2000"/>
                                        <p:tgtEl>
                                          <p:spTgt spid="15053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0539"/>
                                        </p:tgtEl>
                                        <p:attrNameLst>
                                          <p:attrName>style.visibility</p:attrName>
                                        </p:attrNameLst>
                                      </p:cBhvr>
                                      <p:to>
                                        <p:strVal val="visible"/>
                                      </p:to>
                                    </p:set>
                                    <p:animEffect transition="in" filter="wipe(left)">
                                      <p:cBhvr>
                                        <p:cTn id="27" dur="3000"/>
                                        <p:tgtEl>
                                          <p:spTgt spid="150539"/>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50541"/>
                                        </p:tgtEl>
                                        <p:attrNameLst>
                                          <p:attrName>style.visibility</p:attrName>
                                        </p:attrNameLst>
                                      </p:cBhvr>
                                      <p:to>
                                        <p:strVal val="visible"/>
                                      </p:to>
                                    </p:set>
                                    <p:animEffect transition="in" filter="fade">
                                      <p:cBhvr>
                                        <p:cTn id="31" dur="2000"/>
                                        <p:tgtEl>
                                          <p:spTgt spid="150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7" grpId="0" animBg="1"/>
      <p:bldP spid="150538" grpId="0" animBg="1"/>
      <p:bldP spid="150539" grpId="0" animBg="1"/>
      <p:bldP spid="150540" grpId="0"/>
      <p:bldP spid="150541" grpId="0"/>
      <p:bldP spid="150542" grpId="0"/>
      <p:bldP spid="15054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ounded Rectangle 60"/>
          <p:cNvSpPr/>
          <p:nvPr/>
        </p:nvSpPr>
        <p:spPr>
          <a:xfrm>
            <a:off x="714348" y="1714488"/>
            <a:ext cx="3714776" cy="3357586"/>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557" name="Rectangle 5"/>
          <p:cNvSpPr>
            <a:spLocks noGrp="1" noChangeArrowheads="1"/>
          </p:cNvSpPr>
          <p:nvPr>
            <p:ph type="title"/>
          </p:nvPr>
        </p:nvSpPr>
        <p:spPr>
          <a:xfrm>
            <a:off x="457200" y="214290"/>
            <a:ext cx="8229600" cy="1143000"/>
          </a:xfrm>
          <a:noFill/>
          <a:ln/>
        </p:spPr>
        <p:txBody>
          <a:bodyPr/>
          <a:lstStyle/>
          <a:p>
            <a:r>
              <a:rPr lang="da-DK" b="1" dirty="0" err="1" smtClean="0">
                <a:solidFill>
                  <a:srgbClr val="C00000"/>
                </a:solidFill>
              </a:rPr>
              <a:t>Memory</a:t>
            </a:r>
            <a:r>
              <a:rPr lang="da-DK" b="1" dirty="0" smtClean="0">
                <a:solidFill>
                  <a:srgbClr val="C00000"/>
                </a:solidFill>
              </a:rPr>
              <a:t> </a:t>
            </a:r>
            <a:r>
              <a:rPr lang="da-DK" b="1" dirty="0" err="1" smtClean="0">
                <a:solidFill>
                  <a:srgbClr val="C00000"/>
                </a:solidFill>
              </a:rPr>
              <a:t>Hierarchies</a:t>
            </a:r>
            <a:endParaRPr lang="en-US" b="1" dirty="0">
              <a:solidFill>
                <a:srgbClr val="C00000"/>
              </a:solidFill>
            </a:endParaRPr>
          </a:p>
        </p:txBody>
      </p:sp>
      <p:sp>
        <p:nvSpPr>
          <p:cNvPr id="151558" name="AutoShape 6"/>
          <p:cNvSpPr>
            <a:spLocks noChangeAspect="1" noChangeArrowheads="1" noTextEdit="1"/>
          </p:cNvSpPr>
          <p:nvPr/>
        </p:nvSpPr>
        <p:spPr bwMode="auto">
          <a:xfrm>
            <a:off x="533400" y="1600200"/>
            <a:ext cx="8382000" cy="4424363"/>
          </a:xfrm>
          <a:prstGeom prst="rect">
            <a:avLst/>
          </a:prstGeom>
          <a:noFill/>
          <a:ln w="9525">
            <a:noFill/>
            <a:miter lim="800000"/>
            <a:headEnd/>
            <a:tailEnd/>
          </a:ln>
        </p:spPr>
        <p:txBody>
          <a:bodyPr/>
          <a:lstStyle/>
          <a:p>
            <a:endParaRPr lang="da-DK"/>
          </a:p>
        </p:txBody>
      </p:sp>
      <p:sp>
        <p:nvSpPr>
          <p:cNvPr id="151559" name="Freeform 7"/>
          <p:cNvSpPr>
            <a:spLocks/>
          </p:cNvSpPr>
          <p:nvPr/>
        </p:nvSpPr>
        <p:spPr bwMode="auto">
          <a:xfrm>
            <a:off x="6781800" y="3733800"/>
            <a:ext cx="1311275" cy="349250"/>
          </a:xfrm>
          <a:custGeom>
            <a:avLst/>
            <a:gdLst/>
            <a:ahLst/>
            <a:cxnLst>
              <a:cxn ang="0">
                <a:pos x="3299" y="479"/>
              </a:cxn>
              <a:cxn ang="0">
                <a:pos x="3274" y="526"/>
              </a:cxn>
              <a:cxn ang="0">
                <a:pos x="3232" y="570"/>
              </a:cxn>
              <a:cxn ang="0">
                <a:pos x="3172" y="613"/>
              </a:cxn>
              <a:cxn ang="0">
                <a:pos x="3096" y="655"/>
              </a:cxn>
              <a:cxn ang="0">
                <a:pos x="3003" y="695"/>
              </a:cxn>
              <a:cxn ang="0">
                <a:pos x="2896" y="731"/>
              </a:cxn>
              <a:cxn ang="0">
                <a:pos x="2777" y="764"/>
              </a:cxn>
              <a:cxn ang="0">
                <a:pos x="2642" y="794"/>
              </a:cxn>
              <a:cxn ang="0">
                <a:pos x="2499" y="820"/>
              </a:cxn>
              <a:cxn ang="0">
                <a:pos x="2346" y="840"/>
              </a:cxn>
              <a:cxn ang="0">
                <a:pos x="2185" y="858"/>
              </a:cxn>
              <a:cxn ang="0">
                <a:pos x="2017" y="870"/>
              </a:cxn>
              <a:cxn ang="0">
                <a:pos x="1847" y="878"/>
              </a:cxn>
              <a:cxn ang="0">
                <a:pos x="1674" y="881"/>
              </a:cxn>
              <a:cxn ang="0">
                <a:pos x="1500" y="879"/>
              </a:cxn>
              <a:cxn ang="0">
                <a:pos x="1329" y="872"/>
              </a:cxn>
              <a:cxn ang="0">
                <a:pos x="1161" y="861"/>
              </a:cxn>
              <a:cxn ang="0">
                <a:pos x="999" y="845"/>
              </a:cxn>
              <a:cxn ang="0">
                <a:pos x="843" y="825"/>
              </a:cxn>
              <a:cxn ang="0">
                <a:pos x="696" y="800"/>
              </a:cxn>
              <a:cxn ang="0">
                <a:pos x="561" y="772"/>
              </a:cxn>
              <a:cxn ang="0">
                <a:pos x="437" y="740"/>
              </a:cxn>
              <a:cxn ang="0">
                <a:pos x="326" y="704"/>
              </a:cxn>
              <a:cxn ang="0">
                <a:pos x="231" y="665"/>
              </a:cxn>
              <a:cxn ang="0">
                <a:pos x="149" y="624"/>
              </a:cxn>
              <a:cxn ang="0">
                <a:pos x="86" y="581"/>
              </a:cxn>
              <a:cxn ang="0">
                <a:pos x="40" y="536"/>
              </a:cxn>
              <a:cxn ang="0">
                <a:pos x="11" y="491"/>
              </a:cxn>
              <a:cxn ang="0">
                <a:pos x="0" y="444"/>
              </a:cxn>
              <a:cxn ang="0">
                <a:pos x="7" y="398"/>
              </a:cxn>
              <a:cxn ang="0">
                <a:pos x="33" y="353"/>
              </a:cxn>
              <a:cxn ang="0">
                <a:pos x="77" y="308"/>
              </a:cxn>
              <a:cxn ang="0">
                <a:pos x="138" y="264"/>
              </a:cxn>
              <a:cxn ang="0">
                <a:pos x="215" y="223"/>
              </a:cxn>
              <a:cxn ang="0">
                <a:pos x="309" y="184"/>
              </a:cxn>
              <a:cxn ang="0">
                <a:pos x="417" y="148"/>
              </a:cxn>
              <a:cxn ang="0">
                <a:pos x="539" y="116"/>
              </a:cxn>
              <a:cxn ang="0">
                <a:pos x="673" y="86"/>
              </a:cxn>
              <a:cxn ang="0">
                <a:pos x="818" y="60"/>
              </a:cxn>
              <a:cxn ang="0">
                <a:pos x="972" y="40"/>
              </a:cxn>
              <a:cxn ang="0">
                <a:pos x="1133" y="23"/>
              </a:cxn>
              <a:cxn ang="0">
                <a:pos x="1300" y="10"/>
              </a:cxn>
              <a:cxn ang="0">
                <a:pos x="1472" y="2"/>
              </a:cxn>
              <a:cxn ang="0">
                <a:pos x="1645" y="0"/>
              </a:cxn>
              <a:cxn ang="0">
                <a:pos x="1819" y="2"/>
              </a:cxn>
              <a:cxn ang="0">
                <a:pos x="1990" y="10"/>
              </a:cxn>
              <a:cxn ang="0">
                <a:pos x="2158" y="22"/>
              </a:cxn>
              <a:cxn ang="0">
                <a:pos x="2319" y="37"/>
              </a:cxn>
              <a:cxn ang="0">
                <a:pos x="2474" y="59"/>
              </a:cxn>
              <a:cxn ang="0">
                <a:pos x="2619" y="84"/>
              </a:cxn>
              <a:cxn ang="0">
                <a:pos x="2755" y="113"/>
              </a:cxn>
              <a:cxn ang="0">
                <a:pos x="2877" y="145"/>
              </a:cxn>
              <a:cxn ang="0">
                <a:pos x="2987" y="182"/>
              </a:cxn>
              <a:cxn ang="0">
                <a:pos x="3082" y="220"/>
              </a:cxn>
              <a:cxn ang="0">
                <a:pos x="3161" y="261"/>
              </a:cxn>
              <a:cxn ang="0">
                <a:pos x="3223" y="304"/>
              </a:cxn>
              <a:cxn ang="0">
                <a:pos x="3268" y="349"/>
              </a:cxn>
              <a:cxn ang="0">
                <a:pos x="3295" y="394"/>
              </a:cxn>
              <a:cxn ang="0">
                <a:pos x="3304" y="441"/>
              </a:cxn>
            </a:cxnLst>
            <a:rect l="0" t="0" r="r" b="b"/>
            <a:pathLst>
              <a:path w="3304" h="881">
                <a:moveTo>
                  <a:pt x="3304" y="441"/>
                </a:moveTo>
                <a:lnTo>
                  <a:pt x="3304" y="448"/>
                </a:lnTo>
                <a:lnTo>
                  <a:pt x="3304" y="456"/>
                </a:lnTo>
                <a:lnTo>
                  <a:pt x="3303" y="464"/>
                </a:lnTo>
                <a:lnTo>
                  <a:pt x="3300" y="472"/>
                </a:lnTo>
                <a:lnTo>
                  <a:pt x="3299" y="479"/>
                </a:lnTo>
                <a:lnTo>
                  <a:pt x="3295" y="487"/>
                </a:lnTo>
                <a:lnTo>
                  <a:pt x="3292" y="495"/>
                </a:lnTo>
                <a:lnTo>
                  <a:pt x="3288" y="502"/>
                </a:lnTo>
                <a:lnTo>
                  <a:pt x="3284" y="510"/>
                </a:lnTo>
                <a:lnTo>
                  <a:pt x="3279" y="518"/>
                </a:lnTo>
                <a:lnTo>
                  <a:pt x="3274" y="526"/>
                </a:lnTo>
                <a:lnTo>
                  <a:pt x="3268" y="532"/>
                </a:lnTo>
                <a:lnTo>
                  <a:pt x="3261" y="540"/>
                </a:lnTo>
                <a:lnTo>
                  <a:pt x="3255" y="548"/>
                </a:lnTo>
                <a:lnTo>
                  <a:pt x="3248" y="555"/>
                </a:lnTo>
                <a:lnTo>
                  <a:pt x="3239" y="563"/>
                </a:lnTo>
                <a:lnTo>
                  <a:pt x="3232" y="570"/>
                </a:lnTo>
                <a:lnTo>
                  <a:pt x="3223" y="577"/>
                </a:lnTo>
                <a:lnTo>
                  <a:pt x="3214" y="585"/>
                </a:lnTo>
                <a:lnTo>
                  <a:pt x="3205" y="591"/>
                </a:lnTo>
                <a:lnTo>
                  <a:pt x="3194" y="599"/>
                </a:lnTo>
                <a:lnTo>
                  <a:pt x="3184" y="606"/>
                </a:lnTo>
                <a:lnTo>
                  <a:pt x="3172" y="613"/>
                </a:lnTo>
                <a:lnTo>
                  <a:pt x="3161" y="620"/>
                </a:lnTo>
                <a:lnTo>
                  <a:pt x="3149" y="628"/>
                </a:lnTo>
                <a:lnTo>
                  <a:pt x="3136" y="634"/>
                </a:lnTo>
                <a:lnTo>
                  <a:pt x="3123" y="642"/>
                </a:lnTo>
                <a:lnTo>
                  <a:pt x="3110" y="648"/>
                </a:lnTo>
                <a:lnTo>
                  <a:pt x="3096" y="655"/>
                </a:lnTo>
                <a:lnTo>
                  <a:pt x="3082" y="661"/>
                </a:lnTo>
                <a:lnTo>
                  <a:pt x="3067" y="669"/>
                </a:lnTo>
                <a:lnTo>
                  <a:pt x="3052" y="675"/>
                </a:lnTo>
                <a:lnTo>
                  <a:pt x="3037" y="682"/>
                </a:lnTo>
                <a:lnTo>
                  <a:pt x="3020" y="688"/>
                </a:lnTo>
                <a:lnTo>
                  <a:pt x="3003" y="695"/>
                </a:lnTo>
                <a:lnTo>
                  <a:pt x="2987" y="700"/>
                </a:lnTo>
                <a:lnTo>
                  <a:pt x="2970" y="706"/>
                </a:lnTo>
                <a:lnTo>
                  <a:pt x="2952" y="713"/>
                </a:lnTo>
                <a:lnTo>
                  <a:pt x="2934" y="719"/>
                </a:lnTo>
                <a:lnTo>
                  <a:pt x="2916" y="724"/>
                </a:lnTo>
                <a:lnTo>
                  <a:pt x="2896" y="731"/>
                </a:lnTo>
                <a:lnTo>
                  <a:pt x="2877" y="736"/>
                </a:lnTo>
                <a:lnTo>
                  <a:pt x="2858" y="742"/>
                </a:lnTo>
                <a:lnTo>
                  <a:pt x="2838" y="747"/>
                </a:lnTo>
                <a:lnTo>
                  <a:pt x="2818" y="753"/>
                </a:lnTo>
                <a:lnTo>
                  <a:pt x="2797" y="758"/>
                </a:lnTo>
                <a:lnTo>
                  <a:pt x="2777" y="764"/>
                </a:lnTo>
                <a:lnTo>
                  <a:pt x="2755" y="769"/>
                </a:lnTo>
                <a:lnTo>
                  <a:pt x="2733" y="774"/>
                </a:lnTo>
                <a:lnTo>
                  <a:pt x="2711" y="778"/>
                </a:lnTo>
                <a:lnTo>
                  <a:pt x="2689" y="784"/>
                </a:lnTo>
                <a:lnTo>
                  <a:pt x="2666" y="789"/>
                </a:lnTo>
                <a:lnTo>
                  <a:pt x="2642" y="794"/>
                </a:lnTo>
                <a:lnTo>
                  <a:pt x="2619" y="798"/>
                </a:lnTo>
                <a:lnTo>
                  <a:pt x="2596" y="803"/>
                </a:lnTo>
                <a:lnTo>
                  <a:pt x="2573" y="807"/>
                </a:lnTo>
                <a:lnTo>
                  <a:pt x="2548" y="811"/>
                </a:lnTo>
                <a:lnTo>
                  <a:pt x="2524" y="814"/>
                </a:lnTo>
                <a:lnTo>
                  <a:pt x="2499" y="820"/>
                </a:lnTo>
                <a:lnTo>
                  <a:pt x="2474" y="823"/>
                </a:lnTo>
                <a:lnTo>
                  <a:pt x="2449" y="826"/>
                </a:lnTo>
                <a:lnTo>
                  <a:pt x="2423" y="830"/>
                </a:lnTo>
                <a:lnTo>
                  <a:pt x="2398" y="834"/>
                </a:lnTo>
                <a:lnTo>
                  <a:pt x="2372" y="838"/>
                </a:lnTo>
                <a:lnTo>
                  <a:pt x="2346" y="840"/>
                </a:lnTo>
                <a:lnTo>
                  <a:pt x="2319" y="844"/>
                </a:lnTo>
                <a:lnTo>
                  <a:pt x="2293" y="847"/>
                </a:lnTo>
                <a:lnTo>
                  <a:pt x="2266" y="849"/>
                </a:lnTo>
                <a:lnTo>
                  <a:pt x="2239" y="853"/>
                </a:lnTo>
                <a:lnTo>
                  <a:pt x="2212" y="856"/>
                </a:lnTo>
                <a:lnTo>
                  <a:pt x="2185" y="858"/>
                </a:lnTo>
                <a:lnTo>
                  <a:pt x="2158" y="860"/>
                </a:lnTo>
                <a:lnTo>
                  <a:pt x="2129" y="862"/>
                </a:lnTo>
                <a:lnTo>
                  <a:pt x="2102" y="865"/>
                </a:lnTo>
                <a:lnTo>
                  <a:pt x="2074" y="867"/>
                </a:lnTo>
                <a:lnTo>
                  <a:pt x="2046" y="869"/>
                </a:lnTo>
                <a:lnTo>
                  <a:pt x="2017" y="870"/>
                </a:lnTo>
                <a:lnTo>
                  <a:pt x="1990" y="872"/>
                </a:lnTo>
                <a:lnTo>
                  <a:pt x="1962" y="874"/>
                </a:lnTo>
                <a:lnTo>
                  <a:pt x="1933" y="875"/>
                </a:lnTo>
                <a:lnTo>
                  <a:pt x="1904" y="876"/>
                </a:lnTo>
                <a:lnTo>
                  <a:pt x="1875" y="878"/>
                </a:lnTo>
                <a:lnTo>
                  <a:pt x="1847" y="878"/>
                </a:lnTo>
                <a:lnTo>
                  <a:pt x="1819" y="879"/>
                </a:lnTo>
                <a:lnTo>
                  <a:pt x="1789" y="880"/>
                </a:lnTo>
                <a:lnTo>
                  <a:pt x="1761" y="880"/>
                </a:lnTo>
                <a:lnTo>
                  <a:pt x="1732" y="880"/>
                </a:lnTo>
                <a:lnTo>
                  <a:pt x="1703" y="881"/>
                </a:lnTo>
                <a:lnTo>
                  <a:pt x="1674" y="881"/>
                </a:lnTo>
                <a:lnTo>
                  <a:pt x="1645" y="881"/>
                </a:lnTo>
                <a:lnTo>
                  <a:pt x="1616" y="881"/>
                </a:lnTo>
                <a:lnTo>
                  <a:pt x="1587" y="881"/>
                </a:lnTo>
                <a:lnTo>
                  <a:pt x="1558" y="880"/>
                </a:lnTo>
                <a:lnTo>
                  <a:pt x="1530" y="880"/>
                </a:lnTo>
                <a:lnTo>
                  <a:pt x="1500" y="879"/>
                </a:lnTo>
                <a:lnTo>
                  <a:pt x="1472" y="879"/>
                </a:lnTo>
                <a:lnTo>
                  <a:pt x="1444" y="878"/>
                </a:lnTo>
                <a:lnTo>
                  <a:pt x="1414" y="876"/>
                </a:lnTo>
                <a:lnTo>
                  <a:pt x="1386" y="875"/>
                </a:lnTo>
                <a:lnTo>
                  <a:pt x="1357" y="874"/>
                </a:lnTo>
                <a:lnTo>
                  <a:pt x="1329" y="872"/>
                </a:lnTo>
                <a:lnTo>
                  <a:pt x="1300" y="871"/>
                </a:lnTo>
                <a:lnTo>
                  <a:pt x="1272" y="870"/>
                </a:lnTo>
                <a:lnTo>
                  <a:pt x="1245" y="867"/>
                </a:lnTo>
                <a:lnTo>
                  <a:pt x="1217" y="866"/>
                </a:lnTo>
                <a:lnTo>
                  <a:pt x="1188" y="863"/>
                </a:lnTo>
                <a:lnTo>
                  <a:pt x="1161" y="861"/>
                </a:lnTo>
                <a:lnTo>
                  <a:pt x="1133" y="860"/>
                </a:lnTo>
                <a:lnTo>
                  <a:pt x="1106" y="857"/>
                </a:lnTo>
                <a:lnTo>
                  <a:pt x="1079" y="854"/>
                </a:lnTo>
                <a:lnTo>
                  <a:pt x="1052" y="851"/>
                </a:lnTo>
                <a:lnTo>
                  <a:pt x="1025" y="848"/>
                </a:lnTo>
                <a:lnTo>
                  <a:pt x="999" y="845"/>
                </a:lnTo>
                <a:lnTo>
                  <a:pt x="972" y="843"/>
                </a:lnTo>
                <a:lnTo>
                  <a:pt x="946" y="839"/>
                </a:lnTo>
                <a:lnTo>
                  <a:pt x="920" y="835"/>
                </a:lnTo>
                <a:lnTo>
                  <a:pt x="894" y="832"/>
                </a:lnTo>
                <a:lnTo>
                  <a:pt x="869" y="829"/>
                </a:lnTo>
                <a:lnTo>
                  <a:pt x="843" y="825"/>
                </a:lnTo>
                <a:lnTo>
                  <a:pt x="818" y="821"/>
                </a:lnTo>
                <a:lnTo>
                  <a:pt x="793" y="817"/>
                </a:lnTo>
                <a:lnTo>
                  <a:pt x="768" y="813"/>
                </a:lnTo>
                <a:lnTo>
                  <a:pt x="745" y="809"/>
                </a:lnTo>
                <a:lnTo>
                  <a:pt x="720" y="804"/>
                </a:lnTo>
                <a:lnTo>
                  <a:pt x="696" y="800"/>
                </a:lnTo>
                <a:lnTo>
                  <a:pt x="673" y="795"/>
                </a:lnTo>
                <a:lnTo>
                  <a:pt x="649" y="791"/>
                </a:lnTo>
                <a:lnTo>
                  <a:pt x="628" y="786"/>
                </a:lnTo>
                <a:lnTo>
                  <a:pt x="604" y="781"/>
                </a:lnTo>
                <a:lnTo>
                  <a:pt x="582" y="777"/>
                </a:lnTo>
                <a:lnTo>
                  <a:pt x="561" y="772"/>
                </a:lnTo>
                <a:lnTo>
                  <a:pt x="539" y="767"/>
                </a:lnTo>
                <a:lnTo>
                  <a:pt x="518" y="762"/>
                </a:lnTo>
                <a:lnTo>
                  <a:pt x="497" y="755"/>
                </a:lnTo>
                <a:lnTo>
                  <a:pt x="477" y="750"/>
                </a:lnTo>
                <a:lnTo>
                  <a:pt x="456" y="745"/>
                </a:lnTo>
                <a:lnTo>
                  <a:pt x="437" y="740"/>
                </a:lnTo>
                <a:lnTo>
                  <a:pt x="417" y="733"/>
                </a:lnTo>
                <a:lnTo>
                  <a:pt x="398" y="728"/>
                </a:lnTo>
                <a:lnTo>
                  <a:pt x="380" y="722"/>
                </a:lnTo>
                <a:lnTo>
                  <a:pt x="361" y="715"/>
                </a:lnTo>
                <a:lnTo>
                  <a:pt x="344" y="710"/>
                </a:lnTo>
                <a:lnTo>
                  <a:pt x="326" y="704"/>
                </a:lnTo>
                <a:lnTo>
                  <a:pt x="309" y="697"/>
                </a:lnTo>
                <a:lnTo>
                  <a:pt x="292" y="691"/>
                </a:lnTo>
                <a:lnTo>
                  <a:pt x="276" y="684"/>
                </a:lnTo>
                <a:lnTo>
                  <a:pt x="260" y="678"/>
                </a:lnTo>
                <a:lnTo>
                  <a:pt x="245" y="671"/>
                </a:lnTo>
                <a:lnTo>
                  <a:pt x="231" y="665"/>
                </a:lnTo>
                <a:lnTo>
                  <a:pt x="215" y="658"/>
                </a:lnTo>
                <a:lnTo>
                  <a:pt x="202" y="652"/>
                </a:lnTo>
                <a:lnTo>
                  <a:pt x="188" y="644"/>
                </a:lnTo>
                <a:lnTo>
                  <a:pt x="175" y="638"/>
                </a:lnTo>
                <a:lnTo>
                  <a:pt x="162" y="631"/>
                </a:lnTo>
                <a:lnTo>
                  <a:pt x="149" y="624"/>
                </a:lnTo>
                <a:lnTo>
                  <a:pt x="138" y="617"/>
                </a:lnTo>
                <a:lnTo>
                  <a:pt x="126" y="609"/>
                </a:lnTo>
                <a:lnTo>
                  <a:pt x="116" y="603"/>
                </a:lnTo>
                <a:lnTo>
                  <a:pt x="105" y="595"/>
                </a:lnTo>
                <a:lnTo>
                  <a:pt x="95" y="588"/>
                </a:lnTo>
                <a:lnTo>
                  <a:pt x="86" y="581"/>
                </a:lnTo>
                <a:lnTo>
                  <a:pt x="77" y="573"/>
                </a:lnTo>
                <a:lnTo>
                  <a:pt x="68" y="566"/>
                </a:lnTo>
                <a:lnTo>
                  <a:pt x="60" y="559"/>
                </a:lnTo>
                <a:lnTo>
                  <a:pt x="53" y="551"/>
                </a:lnTo>
                <a:lnTo>
                  <a:pt x="46" y="544"/>
                </a:lnTo>
                <a:lnTo>
                  <a:pt x="40" y="536"/>
                </a:lnTo>
                <a:lnTo>
                  <a:pt x="33" y="528"/>
                </a:lnTo>
                <a:lnTo>
                  <a:pt x="28" y="522"/>
                </a:lnTo>
                <a:lnTo>
                  <a:pt x="23" y="514"/>
                </a:lnTo>
                <a:lnTo>
                  <a:pt x="19" y="506"/>
                </a:lnTo>
                <a:lnTo>
                  <a:pt x="14" y="499"/>
                </a:lnTo>
                <a:lnTo>
                  <a:pt x="11" y="491"/>
                </a:lnTo>
                <a:lnTo>
                  <a:pt x="7" y="483"/>
                </a:lnTo>
                <a:lnTo>
                  <a:pt x="5" y="475"/>
                </a:lnTo>
                <a:lnTo>
                  <a:pt x="4" y="468"/>
                </a:lnTo>
                <a:lnTo>
                  <a:pt x="2" y="460"/>
                </a:lnTo>
                <a:lnTo>
                  <a:pt x="1" y="452"/>
                </a:lnTo>
                <a:lnTo>
                  <a:pt x="0" y="444"/>
                </a:lnTo>
                <a:lnTo>
                  <a:pt x="0" y="437"/>
                </a:lnTo>
                <a:lnTo>
                  <a:pt x="1" y="429"/>
                </a:lnTo>
                <a:lnTo>
                  <a:pt x="2" y="421"/>
                </a:lnTo>
                <a:lnTo>
                  <a:pt x="4" y="414"/>
                </a:lnTo>
                <a:lnTo>
                  <a:pt x="5" y="406"/>
                </a:lnTo>
                <a:lnTo>
                  <a:pt x="7" y="398"/>
                </a:lnTo>
                <a:lnTo>
                  <a:pt x="11" y="390"/>
                </a:lnTo>
                <a:lnTo>
                  <a:pt x="14" y="383"/>
                </a:lnTo>
                <a:lnTo>
                  <a:pt x="19" y="375"/>
                </a:lnTo>
                <a:lnTo>
                  <a:pt x="23" y="368"/>
                </a:lnTo>
                <a:lnTo>
                  <a:pt x="28" y="361"/>
                </a:lnTo>
                <a:lnTo>
                  <a:pt x="33" y="353"/>
                </a:lnTo>
                <a:lnTo>
                  <a:pt x="40" y="345"/>
                </a:lnTo>
                <a:lnTo>
                  <a:pt x="46" y="337"/>
                </a:lnTo>
                <a:lnTo>
                  <a:pt x="53" y="330"/>
                </a:lnTo>
                <a:lnTo>
                  <a:pt x="60" y="323"/>
                </a:lnTo>
                <a:lnTo>
                  <a:pt x="68" y="316"/>
                </a:lnTo>
                <a:lnTo>
                  <a:pt x="77" y="308"/>
                </a:lnTo>
                <a:lnTo>
                  <a:pt x="86" y="300"/>
                </a:lnTo>
                <a:lnTo>
                  <a:pt x="95" y="294"/>
                </a:lnTo>
                <a:lnTo>
                  <a:pt x="105" y="286"/>
                </a:lnTo>
                <a:lnTo>
                  <a:pt x="116" y="279"/>
                </a:lnTo>
                <a:lnTo>
                  <a:pt x="126" y="272"/>
                </a:lnTo>
                <a:lnTo>
                  <a:pt x="138" y="264"/>
                </a:lnTo>
                <a:lnTo>
                  <a:pt x="149" y="258"/>
                </a:lnTo>
                <a:lnTo>
                  <a:pt x="162" y="251"/>
                </a:lnTo>
                <a:lnTo>
                  <a:pt x="175" y="243"/>
                </a:lnTo>
                <a:lnTo>
                  <a:pt x="188" y="237"/>
                </a:lnTo>
                <a:lnTo>
                  <a:pt x="202" y="230"/>
                </a:lnTo>
                <a:lnTo>
                  <a:pt x="215" y="223"/>
                </a:lnTo>
                <a:lnTo>
                  <a:pt x="231" y="216"/>
                </a:lnTo>
                <a:lnTo>
                  <a:pt x="245" y="210"/>
                </a:lnTo>
                <a:lnTo>
                  <a:pt x="260" y="203"/>
                </a:lnTo>
                <a:lnTo>
                  <a:pt x="276" y="197"/>
                </a:lnTo>
                <a:lnTo>
                  <a:pt x="292" y="191"/>
                </a:lnTo>
                <a:lnTo>
                  <a:pt x="309" y="184"/>
                </a:lnTo>
                <a:lnTo>
                  <a:pt x="326" y="178"/>
                </a:lnTo>
                <a:lnTo>
                  <a:pt x="344" y="172"/>
                </a:lnTo>
                <a:lnTo>
                  <a:pt x="361" y="166"/>
                </a:lnTo>
                <a:lnTo>
                  <a:pt x="380" y="160"/>
                </a:lnTo>
                <a:lnTo>
                  <a:pt x="398" y="154"/>
                </a:lnTo>
                <a:lnTo>
                  <a:pt x="417" y="148"/>
                </a:lnTo>
                <a:lnTo>
                  <a:pt x="437" y="143"/>
                </a:lnTo>
                <a:lnTo>
                  <a:pt x="456" y="136"/>
                </a:lnTo>
                <a:lnTo>
                  <a:pt x="477" y="131"/>
                </a:lnTo>
                <a:lnTo>
                  <a:pt x="497" y="126"/>
                </a:lnTo>
                <a:lnTo>
                  <a:pt x="518" y="121"/>
                </a:lnTo>
                <a:lnTo>
                  <a:pt x="539" y="116"/>
                </a:lnTo>
                <a:lnTo>
                  <a:pt x="561" y="111"/>
                </a:lnTo>
                <a:lnTo>
                  <a:pt x="582" y="105"/>
                </a:lnTo>
                <a:lnTo>
                  <a:pt x="604" y="100"/>
                </a:lnTo>
                <a:lnTo>
                  <a:pt x="628" y="95"/>
                </a:lnTo>
                <a:lnTo>
                  <a:pt x="649" y="90"/>
                </a:lnTo>
                <a:lnTo>
                  <a:pt x="673" y="86"/>
                </a:lnTo>
                <a:lnTo>
                  <a:pt x="696" y="81"/>
                </a:lnTo>
                <a:lnTo>
                  <a:pt x="720" y="77"/>
                </a:lnTo>
                <a:lnTo>
                  <a:pt x="745" y="73"/>
                </a:lnTo>
                <a:lnTo>
                  <a:pt x="768" y="68"/>
                </a:lnTo>
                <a:lnTo>
                  <a:pt x="793" y="64"/>
                </a:lnTo>
                <a:lnTo>
                  <a:pt x="818" y="60"/>
                </a:lnTo>
                <a:lnTo>
                  <a:pt x="843" y="56"/>
                </a:lnTo>
                <a:lnTo>
                  <a:pt x="869" y="53"/>
                </a:lnTo>
                <a:lnTo>
                  <a:pt x="894" y="50"/>
                </a:lnTo>
                <a:lnTo>
                  <a:pt x="920" y="46"/>
                </a:lnTo>
                <a:lnTo>
                  <a:pt x="946" y="42"/>
                </a:lnTo>
                <a:lnTo>
                  <a:pt x="972" y="40"/>
                </a:lnTo>
                <a:lnTo>
                  <a:pt x="999" y="36"/>
                </a:lnTo>
                <a:lnTo>
                  <a:pt x="1025" y="33"/>
                </a:lnTo>
                <a:lnTo>
                  <a:pt x="1052" y="31"/>
                </a:lnTo>
                <a:lnTo>
                  <a:pt x="1079" y="28"/>
                </a:lnTo>
                <a:lnTo>
                  <a:pt x="1106" y="26"/>
                </a:lnTo>
                <a:lnTo>
                  <a:pt x="1133" y="23"/>
                </a:lnTo>
                <a:lnTo>
                  <a:pt x="1161" y="20"/>
                </a:lnTo>
                <a:lnTo>
                  <a:pt x="1188" y="18"/>
                </a:lnTo>
                <a:lnTo>
                  <a:pt x="1217" y="15"/>
                </a:lnTo>
                <a:lnTo>
                  <a:pt x="1245" y="14"/>
                </a:lnTo>
                <a:lnTo>
                  <a:pt x="1272" y="13"/>
                </a:lnTo>
                <a:lnTo>
                  <a:pt x="1300" y="10"/>
                </a:lnTo>
                <a:lnTo>
                  <a:pt x="1329" y="9"/>
                </a:lnTo>
                <a:lnTo>
                  <a:pt x="1357" y="7"/>
                </a:lnTo>
                <a:lnTo>
                  <a:pt x="1386" y="6"/>
                </a:lnTo>
                <a:lnTo>
                  <a:pt x="1414" y="5"/>
                </a:lnTo>
                <a:lnTo>
                  <a:pt x="1444" y="4"/>
                </a:lnTo>
                <a:lnTo>
                  <a:pt x="1472" y="2"/>
                </a:lnTo>
                <a:lnTo>
                  <a:pt x="1500" y="2"/>
                </a:lnTo>
                <a:lnTo>
                  <a:pt x="1530" y="1"/>
                </a:lnTo>
                <a:lnTo>
                  <a:pt x="1558" y="1"/>
                </a:lnTo>
                <a:lnTo>
                  <a:pt x="1587" y="1"/>
                </a:lnTo>
                <a:lnTo>
                  <a:pt x="1616" y="0"/>
                </a:lnTo>
                <a:lnTo>
                  <a:pt x="1645" y="0"/>
                </a:lnTo>
                <a:lnTo>
                  <a:pt x="1674" y="0"/>
                </a:lnTo>
                <a:lnTo>
                  <a:pt x="1703" y="1"/>
                </a:lnTo>
                <a:lnTo>
                  <a:pt x="1732" y="1"/>
                </a:lnTo>
                <a:lnTo>
                  <a:pt x="1761" y="1"/>
                </a:lnTo>
                <a:lnTo>
                  <a:pt x="1789" y="2"/>
                </a:lnTo>
                <a:lnTo>
                  <a:pt x="1819" y="2"/>
                </a:lnTo>
                <a:lnTo>
                  <a:pt x="1847" y="4"/>
                </a:lnTo>
                <a:lnTo>
                  <a:pt x="1875" y="5"/>
                </a:lnTo>
                <a:lnTo>
                  <a:pt x="1904" y="5"/>
                </a:lnTo>
                <a:lnTo>
                  <a:pt x="1933" y="6"/>
                </a:lnTo>
                <a:lnTo>
                  <a:pt x="1962" y="7"/>
                </a:lnTo>
                <a:lnTo>
                  <a:pt x="1990" y="10"/>
                </a:lnTo>
                <a:lnTo>
                  <a:pt x="2017" y="11"/>
                </a:lnTo>
                <a:lnTo>
                  <a:pt x="2046" y="13"/>
                </a:lnTo>
                <a:lnTo>
                  <a:pt x="2074" y="15"/>
                </a:lnTo>
                <a:lnTo>
                  <a:pt x="2102" y="17"/>
                </a:lnTo>
                <a:lnTo>
                  <a:pt x="2129" y="19"/>
                </a:lnTo>
                <a:lnTo>
                  <a:pt x="2158" y="22"/>
                </a:lnTo>
                <a:lnTo>
                  <a:pt x="2185" y="24"/>
                </a:lnTo>
                <a:lnTo>
                  <a:pt x="2212" y="27"/>
                </a:lnTo>
                <a:lnTo>
                  <a:pt x="2239" y="29"/>
                </a:lnTo>
                <a:lnTo>
                  <a:pt x="2266" y="32"/>
                </a:lnTo>
                <a:lnTo>
                  <a:pt x="2293" y="35"/>
                </a:lnTo>
                <a:lnTo>
                  <a:pt x="2319" y="37"/>
                </a:lnTo>
                <a:lnTo>
                  <a:pt x="2346" y="41"/>
                </a:lnTo>
                <a:lnTo>
                  <a:pt x="2372" y="44"/>
                </a:lnTo>
                <a:lnTo>
                  <a:pt x="2398" y="47"/>
                </a:lnTo>
                <a:lnTo>
                  <a:pt x="2423" y="51"/>
                </a:lnTo>
                <a:lnTo>
                  <a:pt x="2449" y="55"/>
                </a:lnTo>
                <a:lnTo>
                  <a:pt x="2474" y="59"/>
                </a:lnTo>
                <a:lnTo>
                  <a:pt x="2499" y="63"/>
                </a:lnTo>
                <a:lnTo>
                  <a:pt x="2524" y="67"/>
                </a:lnTo>
                <a:lnTo>
                  <a:pt x="2548" y="71"/>
                </a:lnTo>
                <a:lnTo>
                  <a:pt x="2573" y="75"/>
                </a:lnTo>
                <a:lnTo>
                  <a:pt x="2596" y="80"/>
                </a:lnTo>
                <a:lnTo>
                  <a:pt x="2619" y="84"/>
                </a:lnTo>
                <a:lnTo>
                  <a:pt x="2642" y="89"/>
                </a:lnTo>
                <a:lnTo>
                  <a:pt x="2666" y="93"/>
                </a:lnTo>
                <a:lnTo>
                  <a:pt x="2689" y="98"/>
                </a:lnTo>
                <a:lnTo>
                  <a:pt x="2711" y="103"/>
                </a:lnTo>
                <a:lnTo>
                  <a:pt x="2733" y="108"/>
                </a:lnTo>
                <a:lnTo>
                  <a:pt x="2755" y="113"/>
                </a:lnTo>
                <a:lnTo>
                  <a:pt x="2777" y="118"/>
                </a:lnTo>
                <a:lnTo>
                  <a:pt x="2797" y="123"/>
                </a:lnTo>
                <a:lnTo>
                  <a:pt x="2818" y="129"/>
                </a:lnTo>
                <a:lnTo>
                  <a:pt x="2838" y="134"/>
                </a:lnTo>
                <a:lnTo>
                  <a:pt x="2858" y="140"/>
                </a:lnTo>
                <a:lnTo>
                  <a:pt x="2877" y="145"/>
                </a:lnTo>
                <a:lnTo>
                  <a:pt x="2896" y="151"/>
                </a:lnTo>
                <a:lnTo>
                  <a:pt x="2916" y="157"/>
                </a:lnTo>
                <a:lnTo>
                  <a:pt x="2934" y="163"/>
                </a:lnTo>
                <a:lnTo>
                  <a:pt x="2952" y="169"/>
                </a:lnTo>
                <a:lnTo>
                  <a:pt x="2970" y="175"/>
                </a:lnTo>
                <a:lnTo>
                  <a:pt x="2987" y="182"/>
                </a:lnTo>
                <a:lnTo>
                  <a:pt x="3003" y="188"/>
                </a:lnTo>
                <a:lnTo>
                  <a:pt x="3020" y="194"/>
                </a:lnTo>
                <a:lnTo>
                  <a:pt x="3037" y="201"/>
                </a:lnTo>
                <a:lnTo>
                  <a:pt x="3052" y="207"/>
                </a:lnTo>
                <a:lnTo>
                  <a:pt x="3067" y="214"/>
                </a:lnTo>
                <a:lnTo>
                  <a:pt x="3082" y="220"/>
                </a:lnTo>
                <a:lnTo>
                  <a:pt x="3096" y="227"/>
                </a:lnTo>
                <a:lnTo>
                  <a:pt x="3110" y="233"/>
                </a:lnTo>
                <a:lnTo>
                  <a:pt x="3123" y="241"/>
                </a:lnTo>
                <a:lnTo>
                  <a:pt x="3136" y="247"/>
                </a:lnTo>
                <a:lnTo>
                  <a:pt x="3149" y="254"/>
                </a:lnTo>
                <a:lnTo>
                  <a:pt x="3161" y="261"/>
                </a:lnTo>
                <a:lnTo>
                  <a:pt x="3172" y="268"/>
                </a:lnTo>
                <a:lnTo>
                  <a:pt x="3184" y="276"/>
                </a:lnTo>
                <a:lnTo>
                  <a:pt x="3194" y="282"/>
                </a:lnTo>
                <a:lnTo>
                  <a:pt x="3205" y="290"/>
                </a:lnTo>
                <a:lnTo>
                  <a:pt x="3214" y="298"/>
                </a:lnTo>
                <a:lnTo>
                  <a:pt x="3223" y="304"/>
                </a:lnTo>
                <a:lnTo>
                  <a:pt x="3232" y="312"/>
                </a:lnTo>
                <a:lnTo>
                  <a:pt x="3239" y="319"/>
                </a:lnTo>
                <a:lnTo>
                  <a:pt x="3248" y="326"/>
                </a:lnTo>
                <a:lnTo>
                  <a:pt x="3255" y="334"/>
                </a:lnTo>
                <a:lnTo>
                  <a:pt x="3261" y="341"/>
                </a:lnTo>
                <a:lnTo>
                  <a:pt x="3268" y="349"/>
                </a:lnTo>
                <a:lnTo>
                  <a:pt x="3274" y="357"/>
                </a:lnTo>
                <a:lnTo>
                  <a:pt x="3279" y="365"/>
                </a:lnTo>
                <a:lnTo>
                  <a:pt x="3284" y="372"/>
                </a:lnTo>
                <a:lnTo>
                  <a:pt x="3288" y="379"/>
                </a:lnTo>
                <a:lnTo>
                  <a:pt x="3292" y="386"/>
                </a:lnTo>
                <a:lnTo>
                  <a:pt x="3295" y="394"/>
                </a:lnTo>
                <a:lnTo>
                  <a:pt x="3299" y="402"/>
                </a:lnTo>
                <a:lnTo>
                  <a:pt x="3300" y="410"/>
                </a:lnTo>
                <a:lnTo>
                  <a:pt x="3303" y="417"/>
                </a:lnTo>
                <a:lnTo>
                  <a:pt x="3304" y="425"/>
                </a:lnTo>
                <a:lnTo>
                  <a:pt x="3304" y="433"/>
                </a:lnTo>
                <a:lnTo>
                  <a:pt x="3304" y="441"/>
                </a:lnTo>
                <a:close/>
              </a:path>
            </a:pathLst>
          </a:custGeom>
          <a:solidFill>
            <a:srgbClr val="FFFF00"/>
          </a:solidFill>
          <a:ln w="12700">
            <a:solidFill>
              <a:srgbClr val="000000"/>
            </a:solidFill>
            <a:prstDash val="solid"/>
            <a:round/>
            <a:headEnd/>
            <a:tailEnd/>
          </a:ln>
        </p:spPr>
        <p:txBody>
          <a:bodyPr/>
          <a:lstStyle/>
          <a:p>
            <a:endParaRPr lang="da-DK"/>
          </a:p>
        </p:txBody>
      </p:sp>
      <p:sp>
        <p:nvSpPr>
          <p:cNvPr id="151560" name="Line 8"/>
          <p:cNvSpPr>
            <a:spLocks noChangeShapeType="1"/>
          </p:cNvSpPr>
          <p:nvPr/>
        </p:nvSpPr>
        <p:spPr bwMode="auto">
          <a:xfrm>
            <a:off x="4094163" y="3449638"/>
            <a:ext cx="2819400" cy="1587"/>
          </a:xfrm>
          <a:prstGeom prst="line">
            <a:avLst/>
          </a:prstGeom>
          <a:noFill/>
          <a:ln w="104775">
            <a:solidFill>
              <a:srgbClr val="868286"/>
            </a:solidFill>
            <a:round/>
            <a:headEnd/>
            <a:tailEnd/>
          </a:ln>
        </p:spPr>
        <p:txBody>
          <a:bodyPr/>
          <a:lstStyle/>
          <a:p>
            <a:endParaRPr lang="da-DK"/>
          </a:p>
        </p:txBody>
      </p:sp>
      <p:sp>
        <p:nvSpPr>
          <p:cNvPr id="151561" name="Rectangle 9"/>
          <p:cNvSpPr>
            <a:spLocks noChangeArrowheads="1"/>
          </p:cNvSpPr>
          <p:nvPr/>
        </p:nvSpPr>
        <p:spPr bwMode="auto">
          <a:xfrm>
            <a:off x="6781800" y="2859088"/>
            <a:ext cx="1311275" cy="1049337"/>
          </a:xfrm>
          <a:prstGeom prst="rect">
            <a:avLst/>
          </a:prstGeom>
          <a:solidFill>
            <a:srgbClr val="FFFF00"/>
          </a:solidFill>
          <a:ln w="0">
            <a:solidFill>
              <a:srgbClr val="000000"/>
            </a:solidFill>
            <a:miter lim="800000"/>
            <a:headEnd/>
            <a:tailEnd/>
          </a:ln>
        </p:spPr>
        <p:txBody>
          <a:bodyPr/>
          <a:lstStyle/>
          <a:p>
            <a:endParaRPr lang="da-DK"/>
          </a:p>
        </p:txBody>
      </p:sp>
      <p:sp>
        <p:nvSpPr>
          <p:cNvPr id="151562" name="Freeform 10"/>
          <p:cNvSpPr>
            <a:spLocks/>
          </p:cNvSpPr>
          <p:nvPr/>
        </p:nvSpPr>
        <p:spPr bwMode="auto">
          <a:xfrm>
            <a:off x="6804025" y="3522663"/>
            <a:ext cx="1157288" cy="385762"/>
          </a:xfrm>
          <a:custGeom>
            <a:avLst/>
            <a:gdLst/>
            <a:ahLst/>
            <a:cxnLst>
              <a:cxn ang="0">
                <a:pos x="2911" y="529"/>
              </a:cxn>
              <a:cxn ang="0">
                <a:pos x="2889" y="580"/>
              </a:cxn>
              <a:cxn ang="0">
                <a:pos x="2851" y="629"/>
              </a:cxn>
              <a:cxn ang="0">
                <a:pos x="2800" y="677"/>
              </a:cxn>
              <a:cxn ang="0">
                <a:pos x="2733" y="724"/>
              </a:cxn>
              <a:cxn ang="0">
                <a:pos x="2650" y="767"/>
              </a:cxn>
              <a:cxn ang="0">
                <a:pos x="2556" y="807"/>
              </a:cxn>
              <a:cxn ang="0">
                <a:pos x="2450" y="843"/>
              </a:cxn>
              <a:cxn ang="0">
                <a:pos x="2332" y="877"/>
              </a:cxn>
              <a:cxn ang="0">
                <a:pos x="2205" y="905"/>
              </a:cxn>
              <a:cxn ang="0">
                <a:pos x="2070" y="928"/>
              </a:cxn>
              <a:cxn ang="0">
                <a:pos x="1928" y="948"/>
              </a:cxn>
              <a:cxn ang="0">
                <a:pos x="1780" y="962"/>
              </a:cxn>
              <a:cxn ang="0">
                <a:pos x="1629" y="970"/>
              </a:cxn>
              <a:cxn ang="0">
                <a:pos x="1477" y="974"/>
              </a:cxn>
              <a:cxn ang="0">
                <a:pos x="1324" y="972"/>
              </a:cxn>
              <a:cxn ang="0">
                <a:pos x="1173" y="965"/>
              </a:cxn>
              <a:cxn ang="0">
                <a:pos x="1025" y="952"/>
              </a:cxn>
              <a:cxn ang="0">
                <a:pos x="880" y="934"/>
              </a:cxn>
              <a:cxn ang="0">
                <a:pos x="744" y="912"/>
              </a:cxn>
              <a:cxn ang="0">
                <a:pos x="615" y="885"/>
              </a:cxn>
              <a:cxn ang="0">
                <a:pos x="493" y="852"/>
              </a:cxn>
              <a:cxn ang="0">
                <a:pos x="385" y="816"/>
              </a:cxn>
              <a:cxn ang="0">
                <a:pos x="287" y="778"/>
              </a:cxn>
              <a:cxn ang="0">
                <a:pos x="202" y="735"/>
              </a:cxn>
              <a:cxn ang="0">
                <a:pos x="131" y="690"/>
              </a:cxn>
              <a:cxn ang="0">
                <a:pos x="76" y="642"/>
              </a:cxn>
              <a:cxn ang="0">
                <a:pos x="35" y="592"/>
              </a:cxn>
              <a:cxn ang="0">
                <a:pos x="9" y="542"/>
              </a:cxn>
              <a:cxn ang="0">
                <a:pos x="0" y="491"/>
              </a:cxn>
              <a:cxn ang="0">
                <a:pos x="6" y="440"/>
              </a:cxn>
              <a:cxn ang="0">
                <a:pos x="29" y="390"/>
              </a:cxn>
              <a:cxn ang="0">
                <a:pos x="67" y="341"/>
              </a:cxn>
              <a:cxn ang="0">
                <a:pos x="121" y="293"/>
              </a:cxn>
              <a:cxn ang="0">
                <a:pos x="189" y="247"/>
              </a:cxn>
              <a:cxn ang="0">
                <a:pos x="272" y="204"/>
              </a:cxn>
              <a:cxn ang="0">
                <a:pos x="367" y="164"/>
              </a:cxn>
              <a:cxn ang="0">
                <a:pos x="475" y="127"/>
              </a:cxn>
              <a:cxn ang="0">
                <a:pos x="593" y="94"/>
              </a:cxn>
              <a:cxn ang="0">
                <a:pos x="722" y="67"/>
              </a:cxn>
              <a:cxn ang="0">
                <a:pos x="857" y="43"/>
              </a:cxn>
              <a:cxn ang="0">
                <a:pos x="1000" y="25"/>
              </a:cxn>
              <a:cxn ang="0">
                <a:pos x="1147" y="12"/>
              </a:cxn>
              <a:cxn ang="0">
                <a:pos x="1298" y="3"/>
              </a:cxn>
              <a:cxn ang="0">
                <a:pos x="1451" y="0"/>
              </a:cxn>
              <a:cxn ang="0">
                <a:pos x="1605" y="3"/>
              </a:cxn>
              <a:cxn ang="0">
                <a:pos x="1756" y="11"/>
              </a:cxn>
              <a:cxn ang="0">
                <a:pos x="1904" y="24"/>
              </a:cxn>
              <a:cxn ang="0">
                <a:pos x="2047" y="42"/>
              </a:cxn>
              <a:cxn ang="0">
                <a:pos x="2184" y="65"/>
              </a:cxn>
              <a:cxn ang="0">
                <a:pos x="2311" y="92"/>
              </a:cxn>
              <a:cxn ang="0">
                <a:pos x="2431" y="124"/>
              </a:cxn>
              <a:cxn ang="0">
                <a:pos x="2539" y="160"/>
              </a:cxn>
              <a:cxn ang="0">
                <a:pos x="2636" y="200"/>
              </a:cxn>
              <a:cxn ang="0">
                <a:pos x="2720" y="243"/>
              </a:cxn>
              <a:cxn ang="0">
                <a:pos x="2789" y="288"/>
              </a:cxn>
              <a:cxn ang="0">
                <a:pos x="2844" y="336"/>
              </a:cxn>
              <a:cxn ang="0">
                <a:pos x="2884" y="386"/>
              </a:cxn>
              <a:cxn ang="0">
                <a:pos x="2908" y="436"/>
              </a:cxn>
              <a:cxn ang="0">
                <a:pos x="2916" y="486"/>
              </a:cxn>
            </a:cxnLst>
            <a:rect l="0" t="0" r="r" b="b"/>
            <a:pathLst>
              <a:path w="2916" h="974">
                <a:moveTo>
                  <a:pt x="2916" y="486"/>
                </a:moveTo>
                <a:lnTo>
                  <a:pt x="2916" y="495"/>
                </a:lnTo>
                <a:lnTo>
                  <a:pt x="2915" y="504"/>
                </a:lnTo>
                <a:lnTo>
                  <a:pt x="2915" y="512"/>
                </a:lnTo>
                <a:lnTo>
                  <a:pt x="2912" y="521"/>
                </a:lnTo>
                <a:lnTo>
                  <a:pt x="2911" y="529"/>
                </a:lnTo>
                <a:lnTo>
                  <a:pt x="2908" y="538"/>
                </a:lnTo>
                <a:lnTo>
                  <a:pt x="2905" y="547"/>
                </a:lnTo>
                <a:lnTo>
                  <a:pt x="2902" y="555"/>
                </a:lnTo>
                <a:lnTo>
                  <a:pt x="2898" y="564"/>
                </a:lnTo>
                <a:lnTo>
                  <a:pt x="2894" y="571"/>
                </a:lnTo>
                <a:lnTo>
                  <a:pt x="2889" y="580"/>
                </a:lnTo>
                <a:lnTo>
                  <a:pt x="2884" y="588"/>
                </a:lnTo>
                <a:lnTo>
                  <a:pt x="2878" y="597"/>
                </a:lnTo>
                <a:lnTo>
                  <a:pt x="2872" y="605"/>
                </a:lnTo>
                <a:lnTo>
                  <a:pt x="2866" y="613"/>
                </a:lnTo>
                <a:lnTo>
                  <a:pt x="2859" y="622"/>
                </a:lnTo>
                <a:lnTo>
                  <a:pt x="2851" y="629"/>
                </a:lnTo>
                <a:lnTo>
                  <a:pt x="2844" y="637"/>
                </a:lnTo>
                <a:lnTo>
                  <a:pt x="2836" y="646"/>
                </a:lnTo>
                <a:lnTo>
                  <a:pt x="2828" y="654"/>
                </a:lnTo>
                <a:lnTo>
                  <a:pt x="2819" y="662"/>
                </a:lnTo>
                <a:lnTo>
                  <a:pt x="2809" y="669"/>
                </a:lnTo>
                <a:lnTo>
                  <a:pt x="2800" y="677"/>
                </a:lnTo>
                <a:lnTo>
                  <a:pt x="2789" y="685"/>
                </a:lnTo>
                <a:lnTo>
                  <a:pt x="2779" y="693"/>
                </a:lnTo>
                <a:lnTo>
                  <a:pt x="2768" y="700"/>
                </a:lnTo>
                <a:lnTo>
                  <a:pt x="2756" y="708"/>
                </a:lnTo>
                <a:lnTo>
                  <a:pt x="2744" y="716"/>
                </a:lnTo>
                <a:lnTo>
                  <a:pt x="2733" y="724"/>
                </a:lnTo>
                <a:lnTo>
                  <a:pt x="2720" y="731"/>
                </a:lnTo>
                <a:lnTo>
                  <a:pt x="2707" y="738"/>
                </a:lnTo>
                <a:lnTo>
                  <a:pt x="2693" y="745"/>
                </a:lnTo>
                <a:lnTo>
                  <a:pt x="2680" y="753"/>
                </a:lnTo>
                <a:lnTo>
                  <a:pt x="2666" y="760"/>
                </a:lnTo>
                <a:lnTo>
                  <a:pt x="2650" y="767"/>
                </a:lnTo>
                <a:lnTo>
                  <a:pt x="2636" y="774"/>
                </a:lnTo>
                <a:lnTo>
                  <a:pt x="2621" y="780"/>
                </a:lnTo>
                <a:lnTo>
                  <a:pt x="2605" y="788"/>
                </a:lnTo>
                <a:lnTo>
                  <a:pt x="2590" y="794"/>
                </a:lnTo>
                <a:lnTo>
                  <a:pt x="2573" y="801"/>
                </a:lnTo>
                <a:lnTo>
                  <a:pt x="2556" y="807"/>
                </a:lnTo>
                <a:lnTo>
                  <a:pt x="2539" y="814"/>
                </a:lnTo>
                <a:lnTo>
                  <a:pt x="2523" y="820"/>
                </a:lnTo>
                <a:lnTo>
                  <a:pt x="2505" y="825"/>
                </a:lnTo>
                <a:lnTo>
                  <a:pt x="2487" y="832"/>
                </a:lnTo>
                <a:lnTo>
                  <a:pt x="2468" y="838"/>
                </a:lnTo>
                <a:lnTo>
                  <a:pt x="2450" y="843"/>
                </a:lnTo>
                <a:lnTo>
                  <a:pt x="2431" y="850"/>
                </a:lnTo>
                <a:lnTo>
                  <a:pt x="2412" y="855"/>
                </a:lnTo>
                <a:lnTo>
                  <a:pt x="2392" y="860"/>
                </a:lnTo>
                <a:lnTo>
                  <a:pt x="2373" y="867"/>
                </a:lnTo>
                <a:lnTo>
                  <a:pt x="2352" y="872"/>
                </a:lnTo>
                <a:lnTo>
                  <a:pt x="2332" y="877"/>
                </a:lnTo>
                <a:lnTo>
                  <a:pt x="2311" y="882"/>
                </a:lnTo>
                <a:lnTo>
                  <a:pt x="2291" y="886"/>
                </a:lnTo>
                <a:lnTo>
                  <a:pt x="2270" y="891"/>
                </a:lnTo>
                <a:lnTo>
                  <a:pt x="2248" y="896"/>
                </a:lnTo>
                <a:lnTo>
                  <a:pt x="2227" y="900"/>
                </a:lnTo>
                <a:lnTo>
                  <a:pt x="2205" y="905"/>
                </a:lnTo>
                <a:lnTo>
                  <a:pt x="2184" y="909"/>
                </a:lnTo>
                <a:lnTo>
                  <a:pt x="2160" y="913"/>
                </a:lnTo>
                <a:lnTo>
                  <a:pt x="2138" y="917"/>
                </a:lnTo>
                <a:lnTo>
                  <a:pt x="2115" y="921"/>
                </a:lnTo>
                <a:lnTo>
                  <a:pt x="2093" y="925"/>
                </a:lnTo>
                <a:lnTo>
                  <a:pt x="2070" y="928"/>
                </a:lnTo>
                <a:lnTo>
                  <a:pt x="2047" y="932"/>
                </a:lnTo>
                <a:lnTo>
                  <a:pt x="2024" y="936"/>
                </a:lnTo>
                <a:lnTo>
                  <a:pt x="1999" y="939"/>
                </a:lnTo>
                <a:lnTo>
                  <a:pt x="1976" y="941"/>
                </a:lnTo>
                <a:lnTo>
                  <a:pt x="1952" y="945"/>
                </a:lnTo>
                <a:lnTo>
                  <a:pt x="1928" y="948"/>
                </a:lnTo>
                <a:lnTo>
                  <a:pt x="1904" y="950"/>
                </a:lnTo>
                <a:lnTo>
                  <a:pt x="1879" y="953"/>
                </a:lnTo>
                <a:lnTo>
                  <a:pt x="1855" y="956"/>
                </a:lnTo>
                <a:lnTo>
                  <a:pt x="1830" y="958"/>
                </a:lnTo>
                <a:lnTo>
                  <a:pt x="1806" y="959"/>
                </a:lnTo>
                <a:lnTo>
                  <a:pt x="1780" y="962"/>
                </a:lnTo>
                <a:lnTo>
                  <a:pt x="1756" y="963"/>
                </a:lnTo>
                <a:lnTo>
                  <a:pt x="1731" y="965"/>
                </a:lnTo>
                <a:lnTo>
                  <a:pt x="1705" y="967"/>
                </a:lnTo>
                <a:lnTo>
                  <a:pt x="1681" y="968"/>
                </a:lnTo>
                <a:lnTo>
                  <a:pt x="1655" y="970"/>
                </a:lnTo>
                <a:lnTo>
                  <a:pt x="1629" y="970"/>
                </a:lnTo>
                <a:lnTo>
                  <a:pt x="1605" y="971"/>
                </a:lnTo>
                <a:lnTo>
                  <a:pt x="1579" y="972"/>
                </a:lnTo>
                <a:lnTo>
                  <a:pt x="1553" y="972"/>
                </a:lnTo>
                <a:lnTo>
                  <a:pt x="1527" y="974"/>
                </a:lnTo>
                <a:lnTo>
                  <a:pt x="1503" y="974"/>
                </a:lnTo>
                <a:lnTo>
                  <a:pt x="1477" y="974"/>
                </a:lnTo>
                <a:lnTo>
                  <a:pt x="1451" y="974"/>
                </a:lnTo>
                <a:lnTo>
                  <a:pt x="1426" y="974"/>
                </a:lnTo>
                <a:lnTo>
                  <a:pt x="1400" y="974"/>
                </a:lnTo>
                <a:lnTo>
                  <a:pt x="1375" y="974"/>
                </a:lnTo>
                <a:lnTo>
                  <a:pt x="1349" y="972"/>
                </a:lnTo>
                <a:lnTo>
                  <a:pt x="1324" y="972"/>
                </a:lnTo>
                <a:lnTo>
                  <a:pt x="1298" y="971"/>
                </a:lnTo>
                <a:lnTo>
                  <a:pt x="1273" y="970"/>
                </a:lnTo>
                <a:lnTo>
                  <a:pt x="1248" y="968"/>
                </a:lnTo>
                <a:lnTo>
                  <a:pt x="1223" y="967"/>
                </a:lnTo>
                <a:lnTo>
                  <a:pt x="1197" y="966"/>
                </a:lnTo>
                <a:lnTo>
                  <a:pt x="1173" y="965"/>
                </a:lnTo>
                <a:lnTo>
                  <a:pt x="1147" y="962"/>
                </a:lnTo>
                <a:lnTo>
                  <a:pt x="1123" y="961"/>
                </a:lnTo>
                <a:lnTo>
                  <a:pt x="1098" y="958"/>
                </a:lnTo>
                <a:lnTo>
                  <a:pt x="1074" y="957"/>
                </a:lnTo>
                <a:lnTo>
                  <a:pt x="1049" y="954"/>
                </a:lnTo>
                <a:lnTo>
                  <a:pt x="1025" y="952"/>
                </a:lnTo>
                <a:lnTo>
                  <a:pt x="1000" y="949"/>
                </a:lnTo>
                <a:lnTo>
                  <a:pt x="976" y="947"/>
                </a:lnTo>
                <a:lnTo>
                  <a:pt x="951" y="944"/>
                </a:lnTo>
                <a:lnTo>
                  <a:pt x="928" y="940"/>
                </a:lnTo>
                <a:lnTo>
                  <a:pt x="905" y="938"/>
                </a:lnTo>
                <a:lnTo>
                  <a:pt x="880" y="934"/>
                </a:lnTo>
                <a:lnTo>
                  <a:pt x="857" y="931"/>
                </a:lnTo>
                <a:lnTo>
                  <a:pt x="834" y="927"/>
                </a:lnTo>
                <a:lnTo>
                  <a:pt x="811" y="923"/>
                </a:lnTo>
                <a:lnTo>
                  <a:pt x="789" y="919"/>
                </a:lnTo>
                <a:lnTo>
                  <a:pt x="766" y="916"/>
                </a:lnTo>
                <a:lnTo>
                  <a:pt x="744" y="912"/>
                </a:lnTo>
                <a:lnTo>
                  <a:pt x="722" y="907"/>
                </a:lnTo>
                <a:lnTo>
                  <a:pt x="700" y="903"/>
                </a:lnTo>
                <a:lnTo>
                  <a:pt x="678" y="899"/>
                </a:lnTo>
                <a:lnTo>
                  <a:pt x="656" y="894"/>
                </a:lnTo>
                <a:lnTo>
                  <a:pt x="635" y="889"/>
                </a:lnTo>
                <a:lnTo>
                  <a:pt x="615" y="885"/>
                </a:lnTo>
                <a:lnTo>
                  <a:pt x="593" y="880"/>
                </a:lnTo>
                <a:lnTo>
                  <a:pt x="573" y="874"/>
                </a:lnTo>
                <a:lnTo>
                  <a:pt x="553" y="869"/>
                </a:lnTo>
                <a:lnTo>
                  <a:pt x="533" y="863"/>
                </a:lnTo>
                <a:lnTo>
                  <a:pt x="513" y="858"/>
                </a:lnTo>
                <a:lnTo>
                  <a:pt x="493" y="852"/>
                </a:lnTo>
                <a:lnTo>
                  <a:pt x="475" y="846"/>
                </a:lnTo>
                <a:lnTo>
                  <a:pt x="456" y="841"/>
                </a:lnTo>
                <a:lnTo>
                  <a:pt x="438" y="834"/>
                </a:lnTo>
                <a:lnTo>
                  <a:pt x="420" y="829"/>
                </a:lnTo>
                <a:lnTo>
                  <a:pt x="402" y="823"/>
                </a:lnTo>
                <a:lnTo>
                  <a:pt x="385" y="816"/>
                </a:lnTo>
                <a:lnTo>
                  <a:pt x="367" y="810"/>
                </a:lnTo>
                <a:lnTo>
                  <a:pt x="350" y="803"/>
                </a:lnTo>
                <a:lnTo>
                  <a:pt x="335" y="797"/>
                </a:lnTo>
                <a:lnTo>
                  <a:pt x="318" y="791"/>
                </a:lnTo>
                <a:lnTo>
                  <a:pt x="303" y="784"/>
                </a:lnTo>
                <a:lnTo>
                  <a:pt x="287" y="778"/>
                </a:lnTo>
                <a:lnTo>
                  <a:pt x="272" y="770"/>
                </a:lnTo>
                <a:lnTo>
                  <a:pt x="258" y="763"/>
                </a:lnTo>
                <a:lnTo>
                  <a:pt x="243" y="756"/>
                </a:lnTo>
                <a:lnTo>
                  <a:pt x="229" y="749"/>
                </a:lnTo>
                <a:lnTo>
                  <a:pt x="215" y="742"/>
                </a:lnTo>
                <a:lnTo>
                  <a:pt x="202" y="735"/>
                </a:lnTo>
                <a:lnTo>
                  <a:pt x="189" y="727"/>
                </a:lnTo>
                <a:lnTo>
                  <a:pt x="178" y="720"/>
                </a:lnTo>
                <a:lnTo>
                  <a:pt x="165" y="712"/>
                </a:lnTo>
                <a:lnTo>
                  <a:pt x="153" y="704"/>
                </a:lnTo>
                <a:lnTo>
                  <a:pt x="143" y="696"/>
                </a:lnTo>
                <a:lnTo>
                  <a:pt x="131" y="690"/>
                </a:lnTo>
                <a:lnTo>
                  <a:pt x="121" y="681"/>
                </a:lnTo>
                <a:lnTo>
                  <a:pt x="111" y="673"/>
                </a:lnTo>
                <a:lnTo>
                  <a:pt x="102" y="666"/>
                </a:lnTo>
                <a:lnTo>
                  <a:pt x="93" y="658"/>
                </a:lnTo>
                <a:lnTo>
                  <a:pt x="84" y="650"/>
                </a:lnTo>
                <a:lnTo>
                  <a:pt x="76" y="642"/>
                </a:lnTo>
                <a:lnTo>
                  <a:pt x="67" y="633"/>
                </a:lnTo>
                <a:lnTo>
                  <a:pt x="60" y="626"/>
                </a:lnTo>
                <a:lnTo>
                  <a:pt x="53" y="618"/>
                </a:lnTo>
                <a:lnTo>
                  <a:pt x="46" y="609"/>
                </a:lnTo>
                <a:lnTo>
                  <a:pt x="40" y="601"/>
                </a:lnTo>
                <a:lnTo>
                  <a:pt x="35" y="592"/>
                </a:lnTo>
                <a:lnTo>
                  <a:pt x="29" y="584"/>
                </a:lnTo>
                <a:lnTo>
                  <a:pt x="24" y="575"/>
                </a:lnTo>
                <a:lnTo>
                  <a:pt x="19" y="568"/>
                </a:lnTo>
                <a:lnTo>
                  <a:pt x="15" y="559"/>
                </a:lnTo>
                <a:lnTo>
                  <a:pt x="13" y="551"/>
                </a:lnTo>
                <a:lnTo>
                  <a:pt x="9" y="542"/>
                </a:lnTo>
                <a:lnTo>
                  <a:pt x="6" y="534"/>
                </a:lnTo>
                <a:lnTo>
                  <a:pt x="4" y="525"/>
                </a:lnTo>
                <a:lnTo>
                  <a:pt x="2" y="517"/>
                </a:lnTo>
                <a:lnTo>
                  <a:pt x="1" y="508"/>
                </a:lnTo>
                <a:lnTo>
                  <a:pt x="0" y="499"/>
                </a:lnTo>
                <a:lnTo>
                  <a:pt x="0" y="491"/>
                </a:lnTo>
                <a:lnTo>
                  <a:pt x="0" y="482"/>
                </a:lnTo>
                <a:lnTo>
                  <a:pt x="0" y="475"/>
                </a:lnTo>
                <a:lnTo>
                  <a:pt x="1" y="466"/>
                </a:lnTo>
                <a:lnTo>
                  <a:pt x="2" y="457"/>
                </a:lnTo>
                <a:lnTo>
                  <a:pt x="4" y="449"/>
                </a:lnTo>
                <a:lnTo>
                  <a:pt x="6" y="440"/>
                </a:lnTo>
                <a:lnTo>
                  <a:pt x="9" y="432"/>
                </a:lnTo>
                <a:lnTo>
                  <a:pt x="13" y="423"/>
                </a:lnTo>
                <a:lnTo>
                  <a:pt x="15" y="415"/>
                </a:lnTo>
                <a:lnTo>
                  <a:pt x="19" y="406"/>
                </a:lnTo>
                <a:lnTo>
                  <a:pt x="24" y="397"/>
                </a:lnTo>
                <a:lnTo>
                  <a:pt x="29" y="390"/>
                </a:lnTo>
                <a:lnTo>
                  <a:pt x="35" y="382"/>
                </a:lnTo>
                <a:lnTo>
                  <a:pt x="40" y="373"/>
                </a:lnTo>
                <a:lnTo>
                  <a:pt x="46" y="365"/>
                </a:lnTo>
                <a:lnTo>
                  <a:pt x="53" y="356"/>
                </a:lnTo>
                <a:lnTo>
                  <a:pt x="60" y="348"/>
                </a:lnTo>
                <a:lnTo>
                  <a:pt x="67" y="341"/>
                </a:lnTo>
                <a:lnTo>
                  <a:pt x="76" y="332"/>
                </a:lnTo>
                <a:lnTo>
                  <a:pt x="84" y="324"/>
                </a:lnTo>
                <a:lnTo>
                  <a:pt x="93" y="316"/>
                </a:lnTo>
                <a:lnTo>
                  <a:pt x="102" y="308"/>
                </a:lnTo>
                <a:lnTo>
                  <a:pt x="111" y="301"/>
                </a:lnTo>
                <a:lnTo>
                  <a:pt x="121" y="293"/>
                </a:lnTo>
                <a:lnTo>
                  <a:pt x="131" y="284"/>
                </a:lnTo>
                <a:lnTo>
                  <a:pt x="143" y="278"/>
                </a:lnTo>
                <a:lnTo>
                  <a:pt x="153" y="270"/>
                </a:lnTo>
                <a:lnTo>
                  <a:pt x="165" y="262"/>
                </a:lnTo>
                <a:lnTo>
                  <a:pt x="178" y="254"/>
                </a:lnTo>
                <a:lnTo>
                  <a:pt x="189" y="247"/>
                </a:lnTo>
                <a:lnTo>
                  <a:pt x="202" y="239"/>
                </a:lnTo>
                <a:lnTo>
                  <a:pt x="215" y="232"/>
                </a:lnTo>
                <a:lnTo>
                  <a:pt x="229" y="225"/>
                </a:lnTo>
                <a:lnTo>
                  <a:pt x="243" y="218"/>
                </a:lnTo>
                <a:lnTo>
                  <a:pt x="258" y="210"/>
                </a:lnTo>
                <a:lnTo>
                  <a:pt x="272" y="204"/>
                </a:lnTo>
                <a:lnTo>
                  <a:pt x="287" y="196"/>
                </a:lnTo>
                <a:lnTo>
                  <a:pt x="303" y="190"/>
                </a:lnTo>
                <a:lnTo>
                  <a:pt x="318" y="183"/>
                </a:lnTo>
                <a:lnTo>
                  <a:pt x="335" y="177"/>
                </a:lnTo>
                <a:lnTo>
                  <a:pt x="350" y="171"/>
                </a:lnTo>
                <a:lnTo>
                  <a:pt x="367" y="164"/>
                </a:lnTo>
                <a:lnTo>
                  <a:pt x="385" y="158"/>
                </a:lnTo>
                <a:lnTo>
                  <a:pt x="402" y="151"/>
                </a:lnTo>
                <a:lnTo>
                  <a:pt x="420" y="145"/>
                </a:lnTo>
                <a:lnTo>
                  <a:pt x="438" y="140"/>
                </a:lnTo>
                <a:lnTo>
                  <a:pt x="456" y="133"/>
                </a:lnTo>
                <a:lnTo>
                  <a:pt x="475" y="127"/>
                </a:lnTo>
                <a:lnTo>
                  <a:pt x="493" y="122"/>
                </a:lnTo>
                <a:lnTo>
                  <a:pt x="513" y="116"/>
                </a:lnTo>
                <a:lnTo>
                  <a:pt x="533" y="111"/>
                </a:lnTo>
                <a:lnTo>
                  <a:pt x="553" y="105"/>
                </a:lnTo>
                <a:lnTo>
                  <a:pt x="573" y="100"/>
                </a:lnTo>
                <a:lnTo>
                  <a:pt x="593" y="94"/>
                </a:lnTo>
                <a:lnTo>
                  <a:pt x="615" y="89"/>
                </a:lnTo>
                <a:lnTo>
                  <a:pt x="635" y="85"/>
                </a:lnTo>
                <a:lnTo>
                  <a:pt x="656" y="80"/>
                </a:lnTo>
                <a:lnTo>
                  <a:pt x="678" y="75"/>
                </a:lnTo>
                <a:lnTo>
                  <a:pt x="700" y="71"/>
                </a:lnTo>
                <a:lnTo>
                  <a:pt x="722" y="67"/>
                </a:lnTo>
                <a:lnTo>
                  <a:pt x="744" y="62"/>
                </a:lnTo>
                <a:lnTo>
                  <a:pt x="766" y="58"/>
                </a:lnTo>
                <a:lnTo>
                  <a:pt x="789" y="54"/>
                </a:lnTo>
                <a:lnTo>
                  <a:pt x="811" y="51"/>
                </a:lnTo>
                <a:lnTo>
                  <a:pt x="834" y="47"/>
                </a:lnTo>
                <a:lnTo>
                  <a:pt x="857" y="43"/>
                </a:lnTo>
                <a:lnTo>
                  <a:pt x="880" y="40"/>
                </a:lnTo>
                <a:lnTo>
                  <a:pt x="905" y="36"/>
                </a:lnTo>
                <a:lnTo>
                  <a:pt x="928" y="34"/>
                </a:lnTo>
                <a:lnTo>
                  <a:pt x="951" y="30"/>
                </a:lnTo>
                <a:lnTo>
                  <a:pt x="976" y="27"/>
                </a:lnTo>
                <a:lnTo>
                  <a:pt x="1000" y="25"/>
                </a:lnTo>
                <a:lnTo>
                  <a:pt x="1025" y="22"/>
                </a:lnTo>
                <a:lnTo>
                  <a:pt x="1049" y="20"/>
                </a:lnTo>
                <a:lnTo>
                  <a:pt x="1074" y="17"/>
                </a:lnTo>
                <a:lnTo>
                  <a:pt x="1098" y="16"/>
                </a:lnTo>
                <a:lnTo>
                  <a:pt x="1123" y="13"/>
                </a:lnTo>
                <a:lnTo>
                  <a:pt x="1147" y="12"/>
                </a:lnTo>
                <a:lnTo>
                  <a:pt x="1173" y="9"/>
                </a:lnTo>
                <a:lnTo>
                  <a:pt x="1197" y="8"/>
                </a:lnTo>
                <a:lnTo>
                  <a:pt x="1223" y="7"/>
                </a:lnTo>
                <a:lnTo>
                  <a:pt x="1248" y="6"/>
                </a:lnTo>
                <a:lnTo>
                  <a:pt x="1273" y="4"/>
                </a:lnTo>
                <a:lnTo>
                  <a:pt x="1298" y="3"/>
                </a:lnTo>
                <a:lnTo>
                  <a:pt x="1324" y="2"/>
                </a:lnTo>
                <a:lnTo>
                  <a:pt x="1349" y="2"/>
                </a:lnTo>
                <a:lnTo>
                  <a:pt x="1375" y="0"/>
                </a:lnTo>
                <a:lnTo>
                  <a:pt x="1400" y="0"/>
                </a:lnTo>
                <a:lnTo>
                  <a:pt x="1426" y="0"/>
                </a:lnTo>
                <a:lnTo>
                  <a:pt x="1451" y="0"/>
                </a:lnTo>
                <a:lnTo>
                  <a:pt x="1477" y="0"/>
                </a:lnTo>
                <a:lnTo>
                  <a:pt x="1503" y="0"/>
                </a:lnTo>
                <a:lnTo>
                  <a:pt x="1527" y="0"/>
                </a:lnTo>
                <a:lnTo>
                  <a:pt x="1553" y="2"/>
                </a:lnTo>
                <a:lnTo>
                  <a:pt x="1579" y="2"/>
                </a:lnTo>
                <a:lnTo>
                  <a:pt x="1605" y="3"/>
                </a:lnTo>
                <a:lnTo>
                  <a:pt x="1629" y="4"/>
                </a:lnTo>
                <a:lnTo>
                  <a:pt x="1655" y="4"/>
                </a:lnTo>
                <a:lnTo>
                  <a:pt x="1681" y="6"/>
                </a:lnTo>
                <a:lnTo>
                  <a:pt x="1705" y="7"/>
                </a:lnTo>
                <a:lnTo>
                  <a:pt x="1731" y="9"/>
                </a:lnTo>
                <a:lnTo>
                  <a:pt x="1756" y="11"/>
                </a:lnTo>
                <a:lnTo>
                  <a:pt x="1780" y="12"/>
                </a:lnTo>
                <a:lnTo>
                  <a:pt x="1806" y="15"/>
                </a:lnTo>
                <a:lnTo>
                  <a:pt x="1830" y="16"/>
                </a:lnTo>
                <a:lnTo>
                  <a:pt x="1855" y="18"/>
                </a:lnTo>
                <a:lnTo>
                  <a:pt x="1879" y="21"/>
                </a:lnTo>
                <a:lnTo>
                  <a:pt x="1904" y="24"/>
                </a:lnTo>
                <a:lnTo>
                  <a:pt x="1928" y="26"/>
                </a:lnTo>
                <a:lnTo>
                  <a:pt x="1952" y="29"/>
                </a:lnTo>
                <a:lnTo>
                  <a:pt x="1976" y="33"/>
                </a:lnTo>
                <a:lnTo>
                  <a:pt x="1999" y="35"/>
                </a:lnTo>
                <a:lnTo>
                  <a:pt x="2024" y="38"/>
                </a:lnTo>
                <a:lnTo>
                  <a:pt x="2047" y="42"/>
                </a:lnTo>
                <a:lnTo>
                  <a:pt x="2070" y="45"/>
                </a:lnTo>
                <a:lnTo>
                  <a:pt x="2093" y="49"/>
                </a:lnTo>
                <a:lnTo>
                  <a:pt x="2115" y="53"/>
                </a:lnTo>
                <a:lnTo>
                  <a:pt x="2138" y="57"/>
                </a:lnTo>
                <a:lnTo>
                  <a:pt x="2160" y="61"/>
                </a:lnTo>
                <a:lnTo>
                  <a:pt x="2184" y="65"/>
                </a:lnTo>
                <a:lnTo>
                  <a:pt x="2205" y="69"/>
                </a:lnTo>
                <a:lnTo>
                  <a:pt x="2227" y="74"/>
                </a:lnTo>
                <a:lnTo>
                  <a:pt x="2248" y="78"/>
                </a:lnTo>
                <a:lnTo>
                  <a:pt x="2270" y="83"/>
                </a:lnTo>
                <a:lnTo>
                  <a:pt x="2291" y="88"/>
                </a:lnTo>
                <a:lnTo>
                  <a:pt x="2311" y="92"/>
                </a:lnTo>
                <a:lnTo>
                  <a:pt x="2332" y="97"/>
                </a:lnTo>
                <a:lnTo>
                  <a:pt x="2352" y="102"/>
                </a:lnTo>
                <a:lnTo>
                  <a:pt x="2373" y="107"/>
                </a:lnTo>
                <a:lnTo>
                  <a:pt x="2392" y="114"/>
                </a:lnTo>
                <a:lnTo>
                  <a:pt x="2412" y="119"/>
                </a:lnTo>
                <a:lnTo>
                  <a:pt x="2431" y="124"/>
                </a:lnTo>
                <a:lnTo>
                  <a:pt x="2450" y="131"/>
                </a:lnTo>
                <a:lnTo>
                  <a:pt x="2468" y="136"/>
                </a:lnTo>
                <a:lnTo>
                  <a:pt x="2487" y="142"/>
                </a:lnTo>
                <a:lnTo>
                  <a:pt x="2505" y="149"/>
                </a:lnTo>
                <a:lnTo>
                  <a:pt x="2523" y="154"/>
                </a:lnTo>
                <a:lnTo>
                  <a:pt x="2539" y="160"/>
                </a:lnTo>
                <a:lnTo>
                  <a:pt x="2556" y="167"/>
                </a:lnTo>
                <a:lnTo>
                  <a:pt x="2573" y="173"/>
                </a:lnTo>
                <a:lnTo>
                  <a:pt x="2590" y="180"/>
                </a:lnTo>
                <a:lnTo>
                  <a:pt x="2605" y="186"/>
                </a:lnTo>
                <a:lnTo>
                  <a:pt x="2621" y="194"/>
                </a:lnTo>
                <a:lnTo>
                  <a:pt x="2636" y="200"/>
                </a:lnTo>
                <a:lnTo>
                  <a:pt x="2650" y="207"/>
                </a:lnTo>
                <a:lnTo>
                  <a:pt x="2666" y="214"/>
                </a:lnTo>
                <a:lnTo>
                  <a:pt x="2680" y="221"/>
                </a:lnTo>
                <a:lnTo>
                  <a:pt x="2693" y="229"/>
                </a:lnTo>
                <a:lnTo>
                  <a:pt x="2707" y="236"/>
                </a:lnTo>
                <a:lnTo>
                  <a:pt x="2720" y="243"/>
                </a:lnTo>
                <a:lnTo>
                  <a:pt x="2733" y="250"/>
                </a:lnTo>
                <a:lnTo>
                  <a:pt x="2744" y="258"/>
                </a:lnTo>
                <a:lnTo>
                  <a:pt x="2756" y="266"/>
                </a:lnTo>
                <a:lnTo>
                  <a:pt x="2768" y="274"/>
                </a:lnTo>
                <a:lnTo>
                  <a:pt x="2779" y="280"/>
                </a:lnTo>
                <a:lnTo>
                  <a:pt x="2789" y="288"/>
                </a:lnTo>
                <a:lnTo>
                  <a:pt x="2800" y="297"/>
                </a:lnTo>
                <a:lnTo>
                  <a:pt x="2809" y="305"/>
                </a:lnTo>
                <a:lnTo>
                  <a:pt x="2819" y="312"/>
                </a:lnTo>
                <a:lnTo>
                  <a:pt x="2828" y="320"/>
                </a:lnTo>
                <a:lnTo>
                  <a:pt x="2836" y="328"/>
                </a:lnTo>
                <a:lnTo>
                  <a:pt x="2844" y="336"/>
                </a:lnTo>
                <a:lnTo>
                  <a:pt x="2851" y="345"/>
                </a:lnTo>
                <a:lnTo>
                  <a:pt x="2859" y="352"/>
                </a:lnTo>
                <a:lnTo>
                  <a:pt x="2866" y="360"/>
                </a:lnTo>
                <a:lnTo>
                  <a:pt x="2872" y="369"/>
                </a:lnTo>
                <a:lnTo>
                  <a:pt x="2878" y="377"/>
                </a:lnTo>
                <a:lnTo>
                  <a:pt x="2884" y="386"/>
                </a:lnTo>
                <a:lnTo>
                  <a:pt x="2889" y="394"/>
                </a:lnTo>
                <a:lnTo>
                  <a:pt x="2894" y="403"/>
                </a:lnTo>
                <a:lnTo>
                  <a:pt x="2898" y="410"/>
                </a:lnTo>
                <a:lnTo>
                  <a:pt x="2902" y="419"/>
                </a:lnTo>
                <a:lnTo>
                  <a:pt x="2905" y="427"/>
                </a:lnTo>
                <a:lnTo>
                  <a:pt x="2908" y="436"/>
                </a:lnTo>
                <a:lnTo>
                  <a:pt x="2911" y="444"/>
                </a:lnTo>
                <a:lnTo>
                  <a:pt x="2912" y="453"/>
                </a:lnTo>
                <a:lnTo>
                  <a:pt x="2915" y="462"/>
                </a:lnTo>
                <a:lnTo>
                  <a:pt x="2915" y="470"/>
                </a:lnTo>
                <a:lnTo>
                  <a:pt x="2916" y="479"/>
                </a:lnTo>
                <a:lnTo>
                  <a:pt x="2916" y="486"/>
                </a:lnTo>
                <a:close/>
              </a:path>
            </a:pathLst>
          </a:custGeom>
          <a:solidFill>
            <a:srgbClr val="87CEFF"/>
          </a:solidFill>
          <a:ln w="12700">
            <a:solidFill>
              <a:srgbClr val="000000"/>
            </a:solidFill>
            <a:prstDash val="solid"/>
            <a:round/>
            <a:headEnd/>
            <a:tailEnd/>
          </a:ln>
        </p:spPr>
        <p:txBody>
          <a:bodyPr/>
          <a:lstStyle/>
          <a:p>
            <a:endParaRPr lang="da-DK"/>
          </a:p>
        </p:txBody>
      </p:sp>
      <p:sp>
        <p:nvSpPr>
          <p:cNvPr id="151563" name="Freeform 11"/>
          <p:cNvSpPr>
            <a:spLocks/>
          </p:cNvSpPr>
          <p:nvPr/>
        </p:nvSpPr>
        <p:spPr bwMode="auto">
          <a:xfrm>
            <a:off x="6804025" y="3390900"/>
            <a:ext cx="1157288" cy="387350"/>
          </a:xfrm>
          <a:custGeom>
            <a:avLst/>
            <a:gdLst/>
            <a:ahLst/>
            <a:cxnLst>
              <a:cxn ang="0">
                <a:pos x="2911" y="529"/>
              </a:cxn>
              <a:cxn ang="0">
                <a:pos x="2889" y="579"/>
              </a:cxn>
              <a:cxn ang="0">
                <a:pos x="2851" y="629"/>
              </a:cxn>
              <a:cxn ang="0">
                <a:pos x="2800" y="677"/>
              </a:cxn>
              <a:cxn ang="0">
                <a:pos x="2733" y="724"/>
              </a:cxn>
              <a:cxn ang="0">
                <a:pos x="2650" y="766"/>
              </a:cxn>
              <a:cxn ang="0">
                <a:pos x="2556" y="806"/>
              </a:cxn>
              <a:cxn ang="0">
                <a:pos x="2450" y="843"/>
              </a:cxn>
              <a:cxn ang="0">
                <a:pos x="2332" y="876"/>
              </a:cxn>
              <a:cxn ang="0">
                <a:pos x="2205" y="904"/>
              </a:cxn>
              <a:cxn ang="0">
                <a:pos x="2070" y="928"/>
              </a:cxn>
              <a:cxn ang="0">
                <a:pos x="1928" y="948"/>
              </a:cxn>
              <a:cxn ang="0">
                <a:pos x="1780" y="961"/>
              </a:cxn>
              <a:cxn ang="0">
                <a:pos x="1629" y="970"/>
              </a:cxn>
              <a:cxn ang="0">
                <a:pos x="1477" y="974"/>
              </a:cxn>
              <a:cxn ang="0">
                <a:pos x="1324" y="971"/>
              </a:cxn>
              <a:cxn ang="0">
                <a:pos x="1173" y="965"/>
              </a:cxn>
              <a:cxn ang="0">
                <a:pos x="1025" y="952"/>
              </a:cxn>
              <a:cxn ang="0">
                <a:pos x="880" y="934"/>
              </a:cxn>
              <a:cxn ang="0">
                <a:pos x="744" y="910"/>
              </a:cxn>
              <a:cxn ang="0">
                <a:pos x="615" y="883"/>
              </a:cxn>
              <a:cxn ang="0">
                <a:pos x="493" y="852"/>
              </a:cxn>
              <a:cxn ang="0">
                <a:pos x="385" y="816"/>
              </a:cxn>
              <a:cxn ang="0">
                <a:pos x="287" y="776"/>
              </a:cxn>
              <a:cxn ang="0">
                <a:pos x="202" y="734"/>
              </a:cxn>
              <a:cxn ang="0">
                <a:pos x="131" y="689"/>
              </a:cxn>
              <a:cxn ang="0">
                <a:pos x="76" y="641"/>
              </a:cxn>
              <a:cxn ang="0">
                <a:pos x="35" y="592"/>
              </a:cxn>
              <a:cxn ang="0">
                <a:pos x="9" y="542"/>
              </a:cxn>
              <a:cxn ang="0">
                <a:pos x="0" y="490"/>
              </a:cxn>
              <a:cxn ang="0">
                <a:pos x="6" y="440"/>
              </a:cxn>
              <a:cxn ang="0">
                <a:pos x="29" y="390"/>
              </a:cxn>
              <a:cxn ang="0">
                <a:pos x="67" y="339"/>
              </a:cxn>
              <a:cxn ang="0">
                <a:pos x="121" y="292"/>
              </a:cxn>
              <a:cxn ang="0">
                <a:pos x="189" y="247"/>
              </a:cxn>
              <a:cxn ang="0">
                <a:pos x="272" y="203"/>
              </a:cxn>
              <a:cxn ang="0">
                <a:pos x="367" y="163"/>
              </a:cxn>
              <a:cxn ang="0">
                <a:pos x="475" y="127"/>
              </a:cxn>
              <a:cxn ang="0">
                <a:pos x="593" y="94"/>
              </a:cxn>
              <a:cxn ang="0">
                <a:pos x="722" y="66"/>
              </a:cxn>
              <a:cxn ang="0">
                <a:pos x="857" y="43"/>
              </a:cxn>
              <a:cxn ang="0">
                <a:pos x="1000" y="25"/>
              </a:cxn>
              <a:cxn ang="0">
                <a:pos x="1147" y="11"/>
              </a:cxn>
              <a:cxn ang="0">
                <a:pos x="1298" y="3"/>
              </a:cxn>
              <a:cxn ang="0">
                <a:pos x="1451" y="0"/>
              </a:cxn>
              <a:cxn ang="0">
                <a:pos x="1605" y="2"/>
              </a:cxn>
              <a:cxn ang="0">
                <a:pos x="1756" y="11"/>
              </a:cxn>
              <a:cxn ang="0">
                <a:pos x="1904" y="24"/>
              </a:cxn>
              <a:cxn ang="0">
                <a:pos x="2047" y="42"/>
              </a:cxn>
              <a:cxn ang="0">
                <a:pos x="2184" y="65"/>
              </a:cxn>
              <a:cxn ang="0">
                <a:pos x="2311" y="92"/>
              </a:cxn>
              <a:cxn ang="0">
                <a:pos x="2431" y="124"/>
              </a:cxn>
              <a:cxn ang="0">
                <a:pos x="2539" y="160"/>
              </a:cxn>
              <a:cxn ang="0">
                <a:pos x="2636" y="200"/>
              </a:cxn>
              <a:cxn ang="0">
                <a:pos x="2720" y="243"/>
              </a:cxn>
              <a:cxn ang="0">
                <a:pos x="2789" y="288"/>
              </a:cxn>
              <a:cxn ang="0">
                <a:pos x="2844" y="336"/>
              </a:cxn>
              <a:cxn ang="0">
                <a:pos x="2884" y="384"/>
              </a:cxn>
              <a:cxn ang="0">
                <a:pos x="2908" y="436"/>
              </a:cxn>
              <a:cxn ang="0">
                <a:pos x="2916" y="486"/>
              </a:cxn>
            </a:cxnLst>
            <a:rect l="0" t="0" r="r" b="b"/>
            <a:pathLst>
              <a:path w="2916" h="974">
                <a:moveTo>
                  <a:pt x="2916" y="486"/>
                </a:moveTo>
                <a:lnTo>
                  <a:pt x="2916" y="495"/>
                </a:lnTo>
                <a:lnTo>
                  <a:pt x="2915" y="503"/>
                </a:lnTo>
                <a:lnTo>
                  <a:pt x="2915" y="512"/>
                </a:lnTo>
                <a:lnTo>
                  <a:pt x="2912" y="521"/>
                </a:lnTo>
                <a:lnTo>
                  <a:pt x="2911" y="529"/>
                </a:lnTo>
                <a:lnTo>
                  <a:pt x="2908" y="538"/>
                </a:lnTo>
                <a:lnTo>
                  <a:pt x="2905" y="546"/>
                </a:lnTo>
                <a:lnTo>
                  <a:pt x="2902" y="555"/>
                </a:lnTo>
                <a:lnTo>
                  <a:pt x="2898" y="562"/>
                </a:lnTo>
                <a:lnTo>
                  <a:pt x="2894" y="571"/>
                </a:lnTo>
                <a:lnTo>
                  <a:pt x="2889" y="579"/>
                </a:lnTo>
                <a:lnTo>
                  <a:pt x="2884" y="588"/>
                </a:lnTo>
                <a:lnTo>
                  <a:pt x="2878" y="596"/>
                </a:lnTo>
                <a:lnTo>
                  <a:pt x="2872" y="605"/>
                </a:lnTo>
                <a:lnTo>
                  <a:pt x="2866" y="613"/>
                </a:lnTo>
                <a:lnTo>
                  <a:pt x="2859" y="622"/>
                </a:lnTo>
                <a:lnTo>
                  <a:pt x="2851" y="629"/>
                </a:lnTo>
                <a:lnTo>
                  <a:pt x="2844" y="637"/>
                </a:lnTo>
                <a:lnTo>
                  <a:pt x="2836" y="645"/>
                </a:lnTo>
                <a:lnTo>
                  <a:pt x="2828" y="654"/>
                </a:lnTo>
                <a:lnTo>
                  <a:pt x="2819" y="662"/>
                </a:lnTo>
                <a:lnTo>
                  <a:pt x="2809" y="669"/>
                </a:lnTo>
                <a:lnTo>
                  <a:pt x="2800" y="677"/>
                </a:lnTo>
                <a:lnTo>
                  <a:pt x="2789" y="685"/>
                </a:lnTo>
                <a:lnTo>
                  <a:pt x="2779" y="693"/>
                </a:lnTo>
                <a:lnTo>
                  <a:pt x="2768" y="700"/>
                </a:lnTo>
                <a:lnTo>
                  <a:pt x="2756" y="708"/>
                </a:lnTo>
                <a:lnTo>
                  <a:pt x="2744" y="716"/>
                </a:lnTo>
                <a:lnTo>
                  <a:pt x="2733" y="724"/>
                </a:lnTo>
                <a:lnTo>
                  <a:pt x="2720" y="730"/>
                </a:lnTo>
                <a:lnTo>
                  <a:pt x="2707" y="738"/>
                </a:lnTo>
                <a:lnTo>
                  <a:pt x="2693" y="745"/>
                </a:lnTo>
                <a:lnTo>
                  <a:pt x="2680" y="752"/>
                </a:lnTo>
                <a:lnTo>
                  <a:pt x="2666" y="760"/>
                </a:lnTo>
                <a:lnTo>
                  <a:pt x="2650" y="766"/>
                </a:lnTo>
                <a:lnTo>
                  <a:pt x="2636" y="774"/>
                </a:lnTo>
                <a:lnTo>
                  <a:pt x="2621" y="780"/>
                </a:lnTo>
                <a:lnTo>
                  <a:pt x="2605" y="787"/>
                </a:lnTo>
                <a:lnTo>
                  <a:pt x="2590" y="793"/>
                </a:lnTo>
                <a:lnTo>
                  <a:pt x="2573" y="800"/>
                </a:lnTo>
                <a:lnTo>
                  <a:pt x="2556" y="806"/>
                </a:lnTo>
                <a:lnTo>
                  <a:pt x="2539" y="812"/>
                </a:lnTo>
                <a:lnTo>
                  <a:pt x="2523" y="819"/>
                </a:lnTo>
                <a:lnTo>
                  <a:pt x="2505" y="825"/>
                </a:lnTo>
                <a:lnTo>
                  <a:pt x="2487" y="832"/>
                </a:lnTo>
                <a:lnTo>
                  <a:pt x="2468" y="837"/>
                </a:lnTo>
                <a:lnTo>
                  <a:pt x="2450" y="843"/>
                </a:lnTo>
                <a:lnTo>
                  <a:pt x="2431" y="849"/>
                </a:lnTo>
                <a:lnTo>
                  <a:pt x="2412" y="855"/>
                </a:lnTo>
                <a:lnTo>
                  <a:pt x="2392" y="860"/>
                </a:lnTo>
                <a:lnTo>
                  <a:pt x="2373" y="865"/>
                </a:lnTo>
                <a:lnTo>
                  <a:pt x="2352" y="870"/>
                </a:lnTo>
                <a:lnTo>
                  <a:pt x="2332" y="876"/>
                </a:lnTo>
                <a:lnTo>
                  <a:pt x="2311" y="881"/>
                </a:lnTo>
                <a:lnTo>
                  <a:pt x="2291" y="886"/>
                </a:lnTo>
                <a:lnTo>
                  <a:pt x="2270" y="891"/>
                </a:lnTo>
                <a:lnTo>
                  <a:pt x="2248" y="895"/>
                </a:lnTo>
                <a:lnTo>
                  <a:pt x="2227" y="900"/>
                </a:lnTo>
                <a:lnTo>
                  <a:pt x="2205" y="904"/>
                </a:lnTo>
                <a:lnTo>
                  <a:pt x="2184" y="909"/>
                </a:lnTo>
                <a:lnTo>
                  <a:pt x="2160" y="913"/>
                </a:lnTo>
                <a:lnTo>
                  <a:pt x="2138" y="917"/>
                </a:lnTo>
                <a:lnTo>
                  <a:pt x="2115" y="921"/>
                </a:lnTo>
                <a:lnTo>
                  <a:pt x="2093" y="925"/>
                </a:lnTo>
                <a:lnTo>
                  <a:pt x="2070" y="928"/>
                </a:lnTo>
                <a:lnTo>
                  <a:pt x="2047" y="932"/>
                </a:lnTo>
                <a:lnTo>
                  <a:pt x="2024" y="935"/>
                </a:lnTo>
                <a:lnTo>
                  <a:pt x="1999" y="939"/>
                </a:lnTo>
                <a:lnTo>
                  <a:pt x="1976" y="941"/>
                </a:lnTo>
                <a:lnTo>
                  <a:pt x="1952" y="944"/>
                </a:lnTo>
                <a:lnTo>
                  <a:pt x="1928" y="948"/>
                </a:lnTo>
                <a:lnTo>
                  <a:pt x="1904" y="950"/>
                </a:lnTo>
                <a:lnTo>
                  <a:pt x="1879" y="953"/>
                </a:lnTo>
                <a:lnTo>
                  <a:pt x="1855" y="956"/>
                </a:lnTo>
                <a:lnTo>
                  <a:pt x="1830" y="957"/>
                </a:lnTo>
                <a:lnTo>
                  <a:pt x="1806" y="959"/>
                </a:lnTo>
                <a:lnTo>
                  <a:pt x="1780" y="961"/>
                </a:lnTo>
                <a:lnTo>
                  <a:pt x="1756" y="963"/>
                </a:lnTo>
                <a:lnTo>
                  <a:pt x="1731" y="965"/>
                </a:lnTo>
                <a:lnTo>
                  <a:pt x="1705" y="966"/>
                </a:lnTo>
                <a:lnTo>
                  <a:pt x="1681" y="967"/>
                </a:lnTo>
                <a:lnTo>
                  <a:pt x="1655" y="968"/>
                </a:lnTo>
                <a:lnTo>
                  <a:pt x="1629" y="970"/>
                </a:lnTo>
                <a:lnTo>
                  <a:pt x="1605" y="971"/>
                </a:lnTo>
                <a:lnTo>
                  <a:pt x="1579" y="972"/>
                </a:lnTo>
                <a:lnTo>
                  <a:pt x="1553" y="972"/>
                </a:lnTo>
                <a:lnTo>
                  <a:pt x="1527" y="972"/>
                </a:lnTo>
                <a:lnTo>
                  <a:pt x="1503" y="974"/>
                </a:lnTo>
                <a:lnTo>
                  <a:pt x="1477" y="974"/>
                </a:lnTo>
                <a:lnTo>
                  <a:pt x="1451" y="974"/>
                </a:lnTo>
                <a:lnTo>
                  <a:pt x="1426" y="974"/>
                </a:lnTo>
                <a:lnTo>
                  <a:pt x="1400" y="974"/>
                </a:lnTo>
                <a:lnTo>
                  <a:pt x="1375" y="972"/>
                </a:lnTo>
                <a:lnTo>
                  <a:pt x="1349" y="972"/>
                </a:lnTo>
                <a:lnTo>
                  <a:pt x="1324" y="971"/>
                </a:lnTo>
                <a:lnTo>
                  <a:pt x="1298" y="971"/>
                </a:lnTo>
                <a:lnTo>
                  <a:pt x="1273" y="970"/>
                </a:lnTo>
                <a:lnTo>
                  <a:pt x="1248" y="968"/>
                </a:lnTo>
                <a:lnTo>
                  <a:pt x="1223" y="967"/>
                </a:lnTo>
                <a:lnTo>
                  <a:pt x="1197" y="966"/>
                </a:lnTo>
                <a:lnTo>
                  <a:pt x="1173" y="965"/>
                </a:lnTo>
                <a:lnTo>
                  <a:pt x="1147" y="962"/>
                </a:lnTo>
                <a:lnTo>
                  <a:pt x="1123" y="961"/>
                </a:lnTo>
                <a:lnTo>
                  <a:pt x="1098" y="958"/>
                </a:lnTo>
                <a:lnTo>
                  <a:pt x="1074" y="956"/>
                </a:lnTo>
                <a:lnTo>
                  <a:pt x="1049" y="954"/>
                </a:lnTo>
                <a:lnTo>
                  <a:pt x="1025" y="952"/>
                </a:lnTo>
                <a:lnTo>
                  <a:pt x="1000" y="949"/>
                </a:lnTo>
                <a:lnTo>
                  <a:pt x="976" y="947"/>
                </a:lnTo>
                <a:lnTo>
                  <a:pt x="951" y="943"/>
                </a:lnTo>
                <a:lnTo>
                  <a:pt x="928" y="940"/>
                </a:lnTo>
                <a:lnTo>
                  <a:pt x="905" y="938"/>
                </a:lnTo>
                <a:lnTo>
                  <a:pt x="880" y="934"/>
                </a:lnTo>
                <a:lnTo>
                  <a:pt x="857" y="930"/>
                </a:lnTo>
                <a:lnTo>
                  <a:pt x="834" y="927"/>
                </a:lnTo>
                <a:lnTo>
                  <a:pt x="811" y="923"/>
                </a:lnTo>
                <a:lnTo>
                  <a:pt x="789" y="919"/>
                </a:lnTo>
                <a:lnTo>
                  <a:pt x="766" y="916"/>
                </a:lnTo>
                <a:lnTo>
                  <a:pt x="744" y="910"/>
                </a:lnTo>
                <a:lnTo>
                  <a:pt x="722" y="907"/>
                </a:lnTo>
                <a:lnTo>
                  <a:pt x="700" y="903"/>
                </a:lnTo>
                <a:lnTo>
                  <a:pt x="678" y="898"/>
                </a:lnTo>
                <a:lnTo>
                  <a:pt x="656" y="894"/>
                </a:lnTo>
                <a:lnTo>
                  <a:pt x="635" y="889"/>
                </a:lnTo>
                <a:lnTo>
                  <a:pt x="615" y="883"/>
                </a:lnTo>
                <a:lnTo>
                  <a:pt x="593" y="878"/>
                </a:lnTo>
                <a:lnTo>
                  <a:pt x="573" y="873"/>
                </a:lnTo>
                <a:lnTo>
                  <a:pt x="553" y="868"/>
                </a:lnTo>
                <a:lnTo>
                  <a:pt x="533" y="863"/>
                </a:lnTo>
                <a:lnTo>
                  <a:pt x="513" y="858"/>
                </a:lnTo>
                <a:lnTo>
                  <a:pt x="493" y="852"/>
                </a:lnTo>
                <a:lnTo>
                  <a:pt x="475" y="846"/>
                </a:lnTo>
                <a:lnTo>
                  <a:pt x="456" y="841"/>
                </a:lnTo>
                <a:lnTo>
                  <a:pt x="438" y="834"/>
                </a:lnTo>
                <a:lnTo>
                  <a:pt x="420" y="828"/>
                </a:lnTo>
                <a:lnTo>
                  <a:pt x="402" y="823"/>
                </a:lnTo>
                <a:lnTo>
                  <a:pt x="385" y="816"/>
                </a:lnTo>
                <a:lnTo>
                  <a:pt x="367" y="810"/>
                </a:lnTo>
                <a:lnTo>
                  <a:pt x="350" y="803"/>
                </a:lnTo>
                <a:lnTo>
                  <a:pt x="335" y="797"/>
                </a:lnTo>
                <a:lnTo>
                  <a:pt x="318" y="791"/>
                </a:lnTo>
                <a:lnTo>
                  <a:pt x="303" y="784"/>
                </a:lnTo>
                <a:lnTo>
                  <a:pt x="287" y="776"/>
                </a:lnTo>
                <a:lnTo>
                  <a:pt x="272" y="770"/>
                </a:lnTo>
                <a:lnTo>
                  <a:pt x="258" y="763"/>
                </a:lnTo>
                <a:lnTo>
                  <a:pt x="243" y="756"/>
                </a:lnTo>
                <a:lnTo>
                  <a:pt x="229" y="749"/>
                </a:lnTo>
                <a:lnTo>
                  <a:pt x="215" y="742"/>
                </a:lnTo>
                <a:lnTo>
                  <a:pt x="202" y="734"/>
                </a:lnTo>
                <a:lnTo>
                  <a:pt x="189" y="727"/>
                </a:lnTo>
                <a:lnTo>
                  <a:pt x="178" y="720"/>
                </a:lnTo>
                <a:lnTo>
                  <a:pt x="165" y="712"/>
                </a:lnTo>
                <a:lnTo>
                  <a:pt x="153" y="704"/>
                </a:lnTo>
                <a:lnTo>
                  <a:pt x="143" y="696"/>
                </a:lnTo>
                <a:lnTo>
                  <a:pt x="131" y="689"/>
                </a:lnTo>
                <a:lnTo>
                  <a:pt x="121" y="681"/>
                </a:lnTo>
                <a:lnTo>
                  <a:pt x="111" y="673"/>
                </a:lnTo>
                <a:lnTo>
                  <a:pt x="102" y="666"/>
                </a:lnTo>
                <a:lnTo>
                  <a:pt x="93" y="658"/>
                </a:lnTo>
                <a:lnTo>
                  <a:pt x="84" y="650"/>
                </a:lnTo>
                <a:lnTo>
                  <a:pt x="76" y="641"/>
                </a:lnTo>
                <a:lnTo>
                  <a:pt x="67" y="633"/>
                </a:lnTo>
                <a:lnTo>
                  <a:pt x="60" y="626"/>
                </a:lnTo>
                <a:lnTo>
                  <a:pt x="53" y="617"/>
                </a:lnTo>
                <a:lnTo>
                  <a:pt x="46" y="609"/>
                </a:lnTo>
                <a:lnTo>
                  <a:pt x="40" y="601"/>
                </a:lnTo>
                <a:lnTo>
                  <a:pt x="35" y="592"/>
                </a:lnTo>
                <a:lnTo>
                  <a:pt x="29" y="584"/>
                </a:lnTo>
                <a:lnTo>
                  <a:pt x="24" y="575"/>
                </a:lnTo>
                <a:lnTo>
                  <a:pt x="19" y="568"/>
                </a:lnTo>
                <a:lnTo>
                  <a:pt x="15" y="559"/>
                </a:lnTo>
                <a:lnTo>
                  <a:pt x="13" y="551"/>
                </a:lnTo>
                <a:lnTo>
                  <a:pt x="9" y="542"/>
                </a:lnTo>
                <a:lnTo>
                  <a:pt x="6" y="533"/>
                </a:lnTo>
                <a:lnTo>
                  <a:pt x="4" y="525"/>
                </a:lnTo>
                <a:lnTo>
                  <a:pt x="2" y="516"/>
                </a:lnTo>
                <a:lnTo>
                  <a:pt x="1" y="508"/>
                </a:lnTo>
                <a:lnTo>
                  <a:pt x="0" y="499"/>
                </a:lnTo>
                <a:lnTo>
                  <a:pt x="0" y="490"/>
                </a:lnTo>
                <a:lnTo>
                  <a:pt x="0" y="482"/>
                </a:lnTo>
                <a:lnTo>
                  <a:pt x="0" y="473"/>
                </a:lnTo>
                <a:lnTo>
                  <a:pt x="1" y="466"/>
                </a:lnTo>
                <a:lnTo>
                  <a:pt x="2" y="457"/>
                </a:lnTo>
                <a:lnTo>
                  <a:pt x="4" y="448"/>
                </a:lnTo>
                <a:lnTo>
                  <a:pt x="6" y="440"/>
                </a:lnTo>
                <a:lnTo>
                  <a:pt x="9" y="431"/>
                </a:lnTo>
                <a:lnTo>
                  <a:pt x="13" y="423"/>
                </a:lnTo>
                <a:lnTo>
                  <a:pt x="15" y="414"/>
                </a:lnTo>
                <a:lnTo>
                  <a:pt x="19" y="406"/>
                </a:lnTo>
                <a:lnTo>
                  <a:pt x="24" y="397"/>
                </a:lnTo>
                <a:lnTo>
                  <a:pt x="29" y="390"/>
                </a:lnTo>
                <a:lnTo>
                  <a:pt x="35" y="381"/>
                </a:lnTo>
                <a:lnTo>
                  <a:pt x="40" y="373"/>
                </a:lnTo>
                <a:lnTo>
                  <a:pt x="46" y="364"/>
                </a:lnTo>
                <a:lnTo>
                  <a:pt x="53" y="356"/>
                </a:lnTo>
                <a:lnTo>
                  <a:pt x="60" y="348"/>
                </a:lnTo>
                <a:lnTo>
                  <a:pt x="67" y="339"/>
                </a:lnTo>
                <a:lnTo>
                  <a:pt x="76" y="332"/>
                </a:lnTo>
                <a:lnTo>
                  <a:pt x="84" y="324"/>
                </a:lnTo>
                <a:lnTo>
                  <a:pt x="93" y="316"/>
                </a:lnTo>
                <a:lnTo>
                  <a:pt x="102" y="307"/>
                </a:lnTo>
                <a:lnTo>
                  <a:pt x="111" y="299"/>
                </a:lnTo>
                <a:lnTo>
                  <a:pt x="121" y="292"/>
                </a:lnTo>
                <a:lnTo>
                  <a:pt x="131" y="284"/>
                </a:lnTo>
                <a:lnTo>
                  <a:pt x="143" y="276"/>
                </a:lnTo>
                <a:lnTo>
                  <a:pt x="153" y="268"/>
                </a:lnTo>
                <a:lnTo>
                  <a:pt x="165" y="261"/>
                </a:lnTo>
                <a:lnTo>
                  <a:pt x="178" y="254"/>
                </a:lnTo>
                <a:lnTo>
                  <a:pt x="189" y="247"/>
                </a:lnTo>
                <a:lnTo>
                  <a:pt x="202" y="239"/>
                </a:lnTo>
                <a:lnTo>
                  <a:pt x="215" y="231"/>
                </a:lnTo>
                <a:lnTo>
                  <a:pt x="229" y="225"/>
                </a:lnTo>
                <a:lnTo>
                  <a:pt x="243" y="217"/>
                </a:lnTo>
                <a:lnTo>
                  <a:pt x="258" y="210"/>
                </a:lnTo>
                <a:lnTo>
                  <a:pt x="272" y="203"/>
                </a:lnTo>
                <a:lnTo>
                  <a:pt x="287" y="196"/>
                </a:lnTo>
                <a:lnTo>
                  <a:pt x="303" y="190"/>
                </a:lnTo>
                <a:lnTo>
                  <a:pt x="318" y="183"/>
                </a:lnTo>
                <a:lnTo>
                  <a:pt x="335" y="176"/>
                </a:lnTo>
                <a:lnTo>
                  <a:pt x="350" y="169"/>
                </a:lnTo>
                <a:lnTo>
                  <a:pt x="367" y="163"/>
                </a:lnTo>
                <a:lnTo>
                  <a:pt x="385" y="156"/>
                </a:lnTo>
                <a:lnTo>
                  <a:pt x="402" y="151"/>
                </a:lnTo>
                <a:lnTo>
                  <a:pt x="420" y="145"/>
                </a:lnTo>
                <a:lnTo>
                  <a:pt x="438" y="138"/>
                </a:lnTo>
                <a:lnTo>
                  <a:pt x="456" y="133"/>
                </a:lnTo>
                <a:lnTo>
                  <a:pt x="475" y="127"/>
                </a:lnTo>
                <a:lnTo>
                  <a:pt x="493" y="122"/>
                </a:lnTo>
                <a:lnTo>
                  <a:pt x="513" y="115"/>
                </a:lnTo>
                <a:lnTo>
                  <a:pt x="533" y="110"/>
                </a:lnTo>
                <a:lnTo>
                  <a:pt x="553" y="105"/>
                </a:lnTo>
                <a:lnTo>
                  <a:pt x="573" y="100"/>
                </a:lnTo>
                <a:lnTo>
                  <a:pt x="593" y="94"/>
                </a:lnTo>
                <a:lnTo>
                  <a:pt x="615" y="89"/>
                </a:lnTo>
                <a:lnTo>
                  <a:pt x="635" y="84"/>
                </a:lnTo>
                <a:lnTo>
                  <a:pt x="656" y="80"/>
                </a:lnTo>
                <a:lnTo>
                  <a:pt x="678" y="75"/>
                </a:lnTo>
                <a:lnTo>
                  <a:pt x="700" y="71"/>
                </a:lnTo>
                <a:lnTo>
                  <a:pt x="722" y="66"/>
                </a:lnTo>
                <a:lnTo>
                  <a:pt x="744" y="62"/>
                </a:lnTo>
                <a:lnTo>
                  <a:pt x="766" y="58"/>
                </a:lnTo>
                <a:lnTo>
                  <a:pt x="789" y="54"/>
                </a:lnTo>
                <a:lnTo>
                  <a:pt x="811" y="51"/>
                </a:lnTo>
                <a:lnTo>
                  <a:pt x="834" y="47"/>
                </a:lnTo>
                <a:lnTo>
                  <a:pt x="857" y="43"/>
                </a:lnTo>
                <a:lnTo>
                  <a:pt x="880" y="39"/>
                </a:lnTo>
                <a:lnTo>
                  <a:pt x="905" y="36"/>
                </a:lnTo>
                <a:lnTo>
                  <a:pt x="928" y="33"/>
                </a:lnTo>
                <a:lnTo>
                  <a:pt x="951" y="30"/>
                </a:lnTo>
                <a:lnTo>
                  <a:pt x="976" y="27"/>
                </a:lnTo>
                <a:lnTo>
                  <a:pt x="1000" y="25"/>
                </a:lnTo>
                <a:lnTo>
                  <a:pt x="1025" y="22"/>
                </a:lnTo>
                <a:lnTo>
                  <a:pt x="1049" y="20"/>
                </a:lnTo>
                <a:lnTo>
                  <a:pt x="1074" y="17"/>
                </a:lnTo>
                <a:lnTo>
                  <a:pt x="1098" y="15"/>
                </a:lnTo>
                <a:lnTo>
                  <a:pt x="1123" y="13"/>
                </a:lnTo>
                <a:lnTo>
                  <a:pt x="1147" y="11"/>
                </a:lnTo>
                <a:lnTo>
                  <a:pt x="1173" y="9"/>
                </a:lnTo>
                <a:lnTo>
                  <a:pt x="1197" y="8"/>
                </a:lnTo>
                <a:lnTo>
                  <a:pt x="1223" y="7"/>
                </a:lnTo>
                <a:lnTo>
                  <a:pt x="1248" y="4"/>
                </a:lnTo>
                <a:lnTo>
                  <a:pt x="1273" y="4"/>
                </a:lnTo>
                <a:lnTo>
                  <a:pt x="1298" y="3"/>
                </a:lnTo>
                <a:lnTo>
                  <a:pt x="1324" y="2"/>
                </a:lnTo>
                <a:lnTo>
                  <a:pt x="1349" y="2"/>
                </a:lnTo>
                <a:lnTo>
                  <a:pt x="1375" y="0"/>
                </a:lnTo>
                <a:lnTo>
                  <a:pt x="1400" y="0"/>
                </a:lnTo>
                <a:lnTo>
                  <a:pt x="1426" y="0"/>
                </a:lnTo>
                <a:lnTo>
                  <a:pt x="1451" y="0"/>
                </a:lnTo>
                <a:lnTo>
                  <a:pt x="1477" y="0"/>
                </a:lnTo>
                <a:lnTo>
                  <a:pt x="1503" y="0"/>
                </a:lnTo>
                <a:lnTo>
                  <a:pt x="1527" y="0"/>
                </a:lnTo>
                <a:lnTo>
                  <a:pt x="1553" y="0"/>
                </a:lnTo>
                <a:lnTo>
                  <a:pt x="1579" y="2"/>
                </a:lnTo>
                <a:lnTo>
                  <a:pt x="1605" y="2"/>
                </a:lnTo>
                <a:lnTo>
                  <a:pt x="1629" y="3"/>
                </a:lnTo>
                <a:lnTo>
                  <a:pt x="1655" y="4"/>
                </a:lnTo>
                <a:lnTo>
                  <a:pt x="1681" y="6"/>
                </a:lnTo>
                <a:lnTo>
                  <a:pt x="1705" y="7"/>
                </a:lnTo>
                <a:lnTo>
                  <a:pt x="1731" y="8"/>
                </a:lnTo>
                <a:lnTo>
                  <a:pt x="1756" y="11"/>
                </a:lnTo>
                <a:lnTo>
                  <a:pt x="1780" y="12"/>
                </a:lnTo>
                <a:lnTo>
                  <a:pt x="1806" y="13"/>
                </a:lnTo>
                <a:lnTo>
                  <a:pt x="1830" y="16"/>
                </a:lnTo>
                <a:lnTo>
                  <a:pt x="1855" y="18"/>
                </a:lnTo>
                <a:lnTo>
                  <a:pt x="1879" y="21"/>
                </a:lnTo>
                <a:lnTo>
                  <a:pt x="1904" y="24"/>
                </a:lnTo>
                <a:lnTo>
                  <a:pt x="1928" y="26"/>
                </a:lnTo>
                <a:lnTo>
                  <a:pt x="1952" y="29"/>
                </a:lnTo>
                <a:lnTo>
                  <a:pt x="1976" y="31"/>
                </a:lnTo>
                <a:lnTo>
                  <a:pt x="1999" y="35"/>
                </a:lnTo>
                <a:lnTo>
                  <a:pt x="2024" y="38"/>
                </a:lnTo>
                <a:lnTo>
                  <a:pt x="2047" y="42"/>
                </a:lnTo>
                <a:lnTo>
                  <a:pt x="2070" y="44"/>
                </a:lnTo>
                <a:lnTo>
                  <a:pt x="2093" y="48"/>
                </a:lnTo>
                <a:lnTo>
                  <a:pt x="2115" y="52"/>
                </a:lnTo>
                <a:lnTo>
                  <a:pt x="2138" y="56"/>
                </a:lnTo>
                <a:lnTo>
                  <a:pt x="2160" y="60"/>
                </a:lnTo>
                <a:lnTo>
                  <a:pt x="2184" y="65"/>
                </a:lnTo>
                <a:lnTo>
                  <a:pt x="2205" y="69"/>
                </a:lnTo>
                <a:lnTo>
                  <a:pt x="2227" y="73"/>
                </a:lnTo>
                <a:lnTo>
                  <a:pt x="2248" y="78"/>
                </a:lnTo>
                <a:lnTo>
                  <a:pt x="2270" y="83"/>
                </a:lnTo>
                <a:lnTo>
                  <a:pt x="2291" y="87"/>
                </a:lnTo>
                <a:lnTo>
                  <a:pt x="2311" y="92"/>
                </a:lnTo>
                <a:lnTo>
                  <a:pt x="2332" y="97"/>
                </a:lnTo>
                <a:lnTo>
                  <a:pt x="2352" y="102"/>
                </a:lnTo>
                <a:lnTo>
                  <a:pt x="2373" y="107"/>
                </a:lnTo>
                <a:lnTo>
                  <a:pt x="2392" y="112"/>
                </a:lnTo>
                <a:lnTo>
                  <a:pt x="2412" y="119"/>
                </a:lnTo>
                <a:lnTo>
                  <a:pt x="2431" y="124"/>
                </a:lnTo>
                <a:lnTo>
                  <a:pt x="2450" y="129"/>
                </a:lnTo>
                <a:lnTo>
                  <a:pt x="2468" y="136"/>
                </a:lnTo>
                <a:lnTo>
                  <a:pt x="2487" y="142"/>
                </a:lnTo>
                <a:lnTo>
                  <a:pt x="2505" y="147"/>
                </a:lnTo>
                <a:lnTo>
                  <a:pt x="2523" y="154"/>
                </a:lnTo>
                <a:lnTo>
                  <a:pt x="2539" y="160"/>
                </a:lnTo>
                <a:lnTo>
                  <a:pt x="2556" y="167"/>
                </a:lnTo>
                <a:lnTo>
                  <a:pt x="2573" y="173"/>
                </a:lnTo>
                <a:lnTo>
                  <a:pt x="2590" y="180"/>
                </a:lnTo>
                <a:lnTo>
                  <a:pt x="2605" y="186"/>
                </a:lnTo>
                <a:lnTo>
                  <a:pt x="2621" y="192"/>
                </a:lnTo>
                <a:lnTo>
                  <a:pt x="2636" y="200"/>
                </a:lnTo>
                <a:lnTo>
                  <a:pt x="2650" y="207"/>
                </a:lnTo>
                <a:lnTo>
                  <a:pt x="2666" y="214"/>
                </a:lnTo>
                <a:lnTo>
                  <a:pt x="2680" y="221"/>
                </a:lnTo>
                <a:lnTo>
                  <a:pt x="2693" y="229"/>
                </a:lnTo>
                <a:lnTo>
                  <a:pt x="2707" y="235"/>
                </a:lnTo>
                <a:lnTo>
                  <a:pt x="2720" y="243"/>
                </a:lnTo>
                <a:lnTo>
                  <a:pt x="2733" y="250"/>
                </a:lnTo>
                <a:lnTo>
                  <a:pt x="2744" y="257"/>
                </a:lnTo>
                <a:lnTo>
                  <a:pt x="2756" y="265"/>
                </a:lnTo>
                <a:lnTo>
                  <a:pt x="2768" y="272"/>
                </a:lnTo>
                <a:lnTo>
                  <a:pt x="2779" y="280"/>
                </a:lnTo>
                <a:lnTo>
                  <a:pt x="2789" y="288"/>
                </a:lnTo>
                <a:lnTo>
                  <a:pt x="2800" y="296"/>
                </a:lnTo>
                <a:lnTo>
                  <a:pt x="2809" y="303"/>
                </a:lnTo>
                <a:lnTo>
                  <a:pt x="2819" y="312"/>
                </a:lnTo>
                <a:lnTo>
                  <a:pt x="2828" y="320"/>
                </a:lnTo>
                <a:lnTo>
                  <a:pt x="2836" y="328"/>
                </a:lnTo>
                <a:lnTo>
                  <a:pt x="2844" y="336"/>
                </a:lnTo>
                <a:lnTo>
                  <a:pt x="2851" y="343"/>
                </a:lnTo>
                <a:lnTo>
                  <a:pt x="2859" y="352"/>
                </a:lnTo>
                <a:lnTo>
                  <a:pt x="2866" y="360"/>
                </a:lnTo>
                <a:lnTo>
                  <a:pt x="2872" y="369"/>
                </a:lnTo>
                <a:lnTo>
                  <a:pt x="2878" y="377"/>
                </a:lnTo>
                <a:lnTo>
                  <a:pt x="2884" y="384"/>
                </a:lnTo>
                <a:lnTo>
                  <a:pt x="2889" y="394"/>
                </a:lnTo>
                <a:lnTo>
                  <a:pt x="2894" y="401"/>
                </a:lnTo>
                <a:lnTo>
                  <a:pt x="2898" y="410"/>
                </a:lnTo>
                <a:lnTo>
                  <a:pt x="2902" y="418"/>
                </a:lnTo>
                <a:lnTo>
                  <a:pt x="2905" y="427"/>
                </a:lnTo>
                <a:lnTo>
                  <a:pt x="2908" y="436"/>
                </a:lnTo>
                <a:lnTo>
                  <a:pt x="2911" y="444"/>
                </a:lnTo>
                <a:lnTo>
                  <a:pt x="2912" y="453"/>
                </a:lnTo>
                <a:lnTo>
                  <a:pt x="2915" y="461"/>
                </a:lnTo>
                <a:lnTo>
                  <a:pt x="2915" y="470"/>
                </a:lnTo>
                <a:lnTo>
                  <a:pt x="2916" y="479"/>
                </a:lnTo>
                <a:lnTo>
                  <a:pt x="2916" y="486"/>
                </a:lnTo>
                <a:close/>
              </a:path>
            </a:pathLst>
          </a:custGeom>
          <a:solidFill>
            <a:srgbClr val="FFFF00"/>
          </a:solidFill>
          <a:ln w="12700">
            <a:solidFill>
              <a:srgbClr val="000000"/>
            </a:solidFill>
            <a:prstDash val="solid"/>
            <a:round/>
            <a:headEnd/>
            <a:tailEnd/>
          </a:ln>
        </p:spPr>
        <p:txBody>
          <a:bodyPr/>
          <a:lstStyle/>
          <a:p>
            <a:endParaRPr lang="da-DK"/>
          </a:p>
        </p:txBody>
      </p:sp>
      <p:sp>
        <p:nvSpPr>
          <p:cNvPr id="151564" name="Rectangle 12"/>
          <p:cNvSpPr>
            <a:spLocks noChangeArrowheads="1"/>
          </p:cNvSpPr>
          <p:nvPr/>
        </p:nvSpPr>
        <p:spPr bwMode="auto">
          <a:xfrm>
            <a:off x="6781800" y="3384550"/>
            <a:ext cx="196850" cy="523875"/>
          </a:xfrm>
          <a:prstGeom prst="rect">
            <a:avLst/>
          </a:prstGeom>
          <a:solidFill>
            <a:srgbClr val="FFFF00"/>
          </a:solidFill>
          <a:ln w="12700">
            <a:solidFill>
              <a:srgbClr val="FFFF00"/>
            </a:solidFill>
            <a:miter lim="800000"/>
            <a:headEnd/>
            <a:tailEnd/>
          </a:ln>
        </p:spPr>
        <p:txBody>
          <a:bodyPr/>
          <a:lstStyle/>
          <a:p>
            <a:endParaRPr lang="da-DK"/>
          </a:p>
        </p:txBody>
      </p:sp>
      <p:sp>
        <p:nvSpPr>
          <p:cNvPr id="151565" name="Rectangle 13"/>
          <p:cNvSpPr>
            <a:spLocks noChangeArrowheads="1"/>
          </p:cNvSpPr>
          <p:nvPr/>
        </p:nvSpPr>
        <p:spPr bwMode="auto">
          <a:xfrm>
            <a:off x="7569200" y="3384550"/>
            <a:ext cx="498475" cy="523875"/>
          </a:xfrm>
          <a:prstGeom prst="rect">
            <a:avLst/>
          </a:prstGeom>
          <a:solidFill>
            <a:srgbClr val="FFFF00"/>
          </a:solidFill>
          <a:ln w="12700">
            <a:solidFill>
              <a:srgbClr val="FFFF00"/>
            </a:solidFill>
            <a:miter lim="800000"/>
            <a:headEnd/>
            <a:tailEnd/>
          </a:ln>
        </p:spPr>
        <p:txBody>
          <a:bodyPr/>
          <a:lstStyle/>
          <a:p>
            <a:endParaRPr lang="da-DK"/>
          </a:p>
        </p:txBody>
      </p:sp>
      <p:sp>
        <p:nvSpPr>
          <p:cNvPr id="151566" name="Line 14"/>
          <p:cNvSpPr>
            <a:spLocks noChangeShapeType="1"/>
          </p:cNvSpPr>
          <p:nvPr/>
        </p:nvSpPr>
        <p:spPr bwMode="auto">
          <a:xfrm>
            <a:off x="6978650" y="3711575"/>
            <a:ext cx="1588" cy="131763"/>
          </a:xfrm>
          <a:prstGeom prst="line">
            <a:avLst/>
          </a:prstGeom>
          <a:noFill/>
          <a:ln w="12700">
            <a:solidFill>
              <a:srgbClr val="000000"/>
            </a:solidFill>
            <a:round/>
            <a:headEnd/>
            <a:tailEnd/>
          </a:ln>
        </p:spPr>
        <p:txBody>
          <a:bodyPr/>
          <a:lstStyle/>
          <a:p>
            <a:endParaRPr lang="da-DK"/>
          </a:p>
        </p:txBody>
      </p:sp>
      <p:sp>
        <p:nvSpPr>
          <p:cNvPr id="151567" name="Line 15"/>
          <p:cNvSpPr>
            <a:spLocks noChangeShapeType="1"/>
          </p:cNvSpPr>
          <p:nvPr/>
        </p:nvSpPr>
        <p:spPr bwMode="auto">
          <a:xfrm>
            <a:off x="7569200" y="3778250"/>
            <a:ext cx="1588" cy="130175"/>
          </a:xfrm>
          <a:prstGeom prst="line">
            <a:avLst/>
          </a:prstGeom>
          <a:noFill/>
          <a:ln w="12700">
            <a:solidFill>
              <a:srgbClr val="000000"/>
            </a:solidFill>
            <a:round/>
            <a:headEnd/>
            <a:tailEnd/>
          </a:ln>
        </p:spPr>
        <p:txBody>
          <a:bodyPr/>
          <a:lstStyle/>
          <a:p>
            <a:endParaRPr lang="da-DK"/>
          </a:p>
        </p:txBody>
      </p:sp>
      <p:sp>
        <p:nvSpPr>
          <p:cNvPr id="151568" name="Rectangle 16"/>
          <p:cNvSpPr>
            <a:spLocks noChangeArrowheads="1"/>
          </p:cNvSpPr>
          <p:nvPr/>
        </p:nvSpPr>
        <p:spPr bwMode="auto">
          <a:xfrm>
            <a:off x="6978650" y="3319463"/>
            <a:ext cx="720725" cy="130175"/>
          </a:xfrm>
          <a:prstGeom prst="rect">
            <a:avLst/>
          </a:prstGeom>
          <a:solidFill>
            <a:srgbClr val="FFFF00"/>
          </a:solidFill>
          <a:ln w="12700">
            <a:solidFill>
              <a:srgbClr val="FFFF00"/>
            </a:solidFill>
            <a:miter lim="800000"/>
            <a:headEnd/>
            <a:tailEnd/>
          </a:ln>
        </p:spPr>
        <p:txBody>
          <a:bodyPr/>
          <a:lstStyle/>
          <a:p>
            <a:endParaRPr lang="da-DK"/>
          </a:p>
        </p:txBody>
      </p:sp>
      <p:sp>
        <p:nvSpPr>
          <p:cNvPr id="151569" name="Line 17"/>
          <p:cNvSpPr>
            <a:spLocks noChangeShapeType="1"/>
          </p:cNvSpPr>
          <p:nvPr/>
        </p:nvSpPr>
        <p:spPr bwMode="auto">
          <a:xfrm>
            <a:off x="1208088" y="3449638"/>
            <a:ext cx="1377950" cy="1587"/>
          </a:xfrm>
          <a:prstGeom prst="line">
            <a:avLst/>
          </a:prstGeom>
          <a:noFill/>
          <a:ln w="104775">
            <a:solidFill>
              <a:srgbClr val="868286"/>
            </a:solidFill>
            <a:round/>
            <a:headEnd/>
            <a:tailEnd/>
          </a:ln>
        </p:spPr>
        <p:txBody>
          <a:bodyPr/>
          <a:lstStyle/>
          <a:p>
            <a:endParaRPr lang="da-DK"/>
          </a:p>
        </p:txBody>
      </p:sp>
      <p:sp>
        <p:nvSpPr>
          <p:cNvPr id="151570" name="Line 18"/>
          <p:cNvSpPr>
            <a:spLocks noChangeShapeType="1"/>
          </p:cNvSpPr>
          <p:nvPr/>
        </p:nvSpPr>
        <p:spPr bwMode="auto">
          <a:xfrm>
            <a:off x="2257425" y="3449638"/>
            <a:ext cx="1377950" cy="1587"/>
          </a:xfrm>
          <a:prstGeom prst="line">
            <a:avLst/>
          </a:prstGeom>
          <a:noFill/>
          <a:ln w="104775">
            <a:solidFill>
              <a:srgbClr val="868286"/>
            </a:solidFill>
            <a:round/>
            <a:headEnd/>
            <a:tailEnd/>
          </a:ln>
        </p:spPr>
        <p:txBody>
          <a:bodyPr/>
          <a:lstStyle/>
          <a:p>
            <a:endParaRPr lang="da-DK"/>
          </a:p>
        </p:txBody>
      </p:sp>
      <p:sp>
        <p:nvSpPr>
          <p:cNvPr id="151571" name="Line 19"/>
          <p:cNvSpPr>
            <a:spLocks noChangeShapeType="1"/>
          </p:cNvSpPr>
          <p:nvPr/>
        </p:nvSpPr>
        <p:spPr bwMode="auto">
          <a:xfrm>
            <a:off x="3438525" y="3449638"/>
            <a:ext cx="1376363" cy="1587"/>
          </a:xfrm>
          <a:prstGeom prst="line">
            <a:avLst/>
          </a:prstGeom>
          <a:noFill/>
          <a:ln w="104775">
            <a:solidFill>
              <a:srgbClr val="868286"/>
            </a:solidFill>
            <a:round/>
            <a:headEnd/>
            <a:tailEnd/>
          </a:ln>
        </p:spPr>
        <p:txBody>
          <a:bodyPr/>
          <a:lstStyle/>
          <a:p>
            <a:endParaRPr lang="da-DK"/>
          </a:p>
        </p:txBody>
      </p:sp>
      <p:sp>
        <p:nvSpPr>
          <p:cNvPr id="151572" name="Rectangle 20"/>
          <p:cNvSpPr>
            <a:spLocks noChangeArrowheads="1"/>
          </p:cNvSpPr>
          <p:nvPr/>
        </p:nvSpPr>
        <p:spPr bwMode="auto">
          <a:xfrm>
            <a:off x="5732463" y="1614488"/>
            <a:ext cx="393700" cy="3670300"/>
          </a:xfrm>
          <a:prstGeom prst="rect">
            <a:avLst/>
          </a:prstGeom>
          <a:solidFill>
            <a:srgbClr val="FFFF00"/>
          </a:solidFill>
          <a:ln w="12700">
            <a:solidFill>
              <a:srgbClr val="000000"/>
            </a:solidFill>
            <a:miter lim="800000"/>
            <a:headEnd/>
            <a:tailEnd/>
          </a:ln>
        </p:spPr>
        <p:txBody>
          <a:bodyPr/>
          <a:lstStyle/>
          <a:p>
            <a:endParaRPr lang="da-DK"/>
          </a:p>
        </p:txBody>
      </p:sp>
      <p:sp>
        <p:nvSpPr>
          <p:cNvPr id="151573" name="Freeform 21"/>
          <p:cNvSpPr>
            <a:spLocks/>
          </p:cNvSpPr>
          <p:nvPr/>
        </p:nvSpPr>
        <p:spPr bwMode="auto">
          <a:xfrm>
            <a:off x="6781800" y="2684463"/>
            <a:ext cx="1311275" cy="349250"/>
          </a:xfrm>
          <a:custGeom>
            <a:avLst/>
            <a:gdLst/>
            <a:ahLst/>
            <a:cxnLst>
              <a:cxn ang="0">
                <a:pos x="3299" y="480"/>
              </a:cxn>
              <a:cxn ang="0">
                <a:pos x="3274" y="525"/>
              </a:cxn>
              <a:cxn ang="0">
                <a:pos x="3232" y="570"/>
              </a:cxn>
              <a:cxn ang="0">
                <a:pos x="3172" y="614"/>
              </a:cxn>
              <a:cxn ang="0">
                <a:pos x="3096" y="655"/>
              </a:cxn>
              <a:cxn ang="0">
                <a:pos x="3003" y="694"/>
              </a:cxn>
              <a:cxn ang="0">
                <a:pos x="2896" y="730"/>
              </a:cxn>
              <a:cxn ang="0">
                <a:pos x="2777" y="763"/>
              </a:cxn>
              <a:cxn ang="0">
                <a:pos x="2642" y="793"/>
              </a:cxn>
              <a:cxn ang="0">
                <a:pos x="2499" y="819"/>
              </a:cxn>
              <a:cxn ang="0">
                <a:pos x="2346" y="841"/>
              </a:cxn>
              <a:cxn ang="0">
                <a:pos x="2185" y="857"/>
              </a:cxn>
              <a:cxn ang="0">
                <a:pos x="2017" y="870"/>
              </a:cxn>
              <a:cxn ang="0">
                <a:pos x="1847" y="878"/>
              </a:cxn>
              <a:cxn ang="0">
                <a:pos x="1674" y="881"/>
              </a:cxn>
              <a:cxn ang="0">
                <a:pos x="1500" y="879"/>
              </a:cxn>
              <a:cxn ang="0">
                <a:pos x="1329" y="873"/>
              </a:cxn>
              <a:cxn ang="0">
                <a:pos x="1161" y="861"/>
              </a:cxn>
              <a:cxn ang="0">
                <a:pos x="999" y="846"/>
              </a:cxn>
              <a:cxn ang="0">
                <a:pos x="843" y="825"/>
              </a:cxn>
              <a:cxn ang="0">
                <a:pos x="696" y="799"/>
              </a:cxn>
              <a:cxn ang="0">
                <a:pos x="561" y="771"/>
              </a:cxn>
              <a:cxn ang="0">
                <a:pos x="437" y="739"/>
              </a:cxn>
              <a:cxn ang="0">
                <a:pos x="326" y="703"/>
              </a:cxn>
              <a:cxn ang="0">
                <a:pos x="231" y="665"/>
              </a:cxn>
              <a:cxn ang="0">
                <a:pos x="149" y="624"/>
              </a:cxn>
              <a:cxn ang="0">
                <a:pos x="86" y="580"/>
              </a:cxn>
              <a:cxn ang="0">
                <a:pos x="40" y="536"/>
              </a:cxn>
              <a:cxn ang="0">
                <a:pos x="11" y="490"/>
              </a:cxn>
              <a:cxn ang="0">
                <a:pos x="0" y="445"/>
              </a:cxn>
              <a:cxn ang="0">
                <a:pos x="7" y="398"/>
              </a:cxn>
              <a:cxn ang="0">
                <a:pos x="33" y="352"/>
              </a:cxn>
              <a:cxn ang="0">
                <a:pos x="77" y="308"/>
              </a:cxn>
              <a:cxn ang="0">
                <a:pos x="138" y="264"/>
              </a:cxn>
              <a:cxn ang="0">
                <a:pos x="215" y="223"/>
              </a:cxn>
              <a:cxn ang="0">
                <a:pos x="309" y="184"/>
              </a:cxn>
              <a:cxn ang="0">
                <a:pos x="417" y="148"/>
              </a:cxn>
              <a:cxn ang="0">
                <a:pos x="539" y="115"/>
              </a:cxn>
              <a:cxn ang="0">
                <a:pos x="673" y="85"/>
              </a:cxn>
              <a:cxn ang="0">
                <a:pos x="818" y="61"/>
              </a:cxn>
              <a:cxn ang="0">
                <a:pos x="972" y="39"/>
              </a:cxn>
              <a:cxn ang="0">
                <a:pos x="1133" y="22"/>
              </a:cxn>
              <a:cxn ang="0">
                <a:pos x="1300" y="10"/>
              </a:cxn>
              <a:cxn ang="0">
                <a:pos x="1472" y="3"/>
              </a:cxn>
              <a:cxn ang="0">
                <a:pos x="1645" y="0"/>
              </a:cxn>
              <a:cxn ang="0">
                <a:pos x="1819" y="3"/>
              </a:cxn>
              <a:cxn ang="0">
                <a:pos x="1990" y="9"/>
              </a:cxn>
              <a:cxn ang="0">
                <a:pos x="2158" y="21"/>
              </a:cxn>
              <a:cxn ang="0">
                <a:pos x="2319" y="38"/>
              </a:cxn>
              <a:cxn ang="0">
                <a:pos x="2474" y="58"/>
              </a:cxn>
              <a:cxn ang="0">
                <a:pos x="2619" y="84"/>
              </a:cxn>
              <a:cxn ang="0">
                <a:pos x="2755" y="112"/>
              </a:cxn>
              <a:cxn ang="0">
                <a:pos x="2877" y="145"/>
              </a:cxn>
              <a:cxn ang="0">
                <a:pos x="2987" y="181"/>
              </a:cxn>
              <a:cxn ang="0">
                <a:pos x="3082" y="219"/>
              </a:cxn>
              <a:cxn ang="0">
                <a:pos x="3161" y="261"/>
              </a:cxn>
              <a:cxn ang="0">
                <a:pos x="3223" y="304"/>
              </a:cxn>
              <a:cxn ang="0">
                <a:pos x="3268" y="348"/>
              </a:cxn>
              <a:cxn ang="0">
                <a:pos x="3295" y="395"/>
              </a:cxn>
              <a:cxn ang="0">
                <a:pos x="3304" y="441"/>
              </a:cxn>
            </a:cxnLst>
            <a:rect l="0" t="0" r="r" b="b"/>
            <a:pathLst>
              <a:path w="3304" h="881">
                <a:moveTo>
                  <a:pt x="3304" y="441"/>
                </a:moveTo>
                <a:lnTo>
                  <a:pt x="3304" y="449"/>
                </a:lnTo>
                <a:lnTo>
                  <a:pt x="3304" y="456"/>
                </a:lnTo>
                <a:lnTo>
                  <a:pt x="3303" y="464"/>
                </a:lnTo>
                <a:lnTo>
                  <a:pt x="3300" y="472"/>
                </a:lnTo>
                <a:lnTo>
                  <a:pt x="3299" y="480"/>
                </a:lnTo>
                <a:lnTo>
                  <a:pt x="3295" y="486"/>
                </a:lnTo>
                <a:lnTo>
                  <a:pt x="3292" y="494"/>
                </a:lnTo>
                <a:lnTo>
                  <a:pt x="3288" y="502"/>
                </a:lnTo>
                <a:lnTo>
                  <a:pt x="3284" y="509"/>
                </a:lnTo>
                <a:lnTo>
                  <a:pt x="3279" y="517"/>
                </a:lnTo>
                <a:lnTo>
                  <a:pt x="3274" y="525"/>
                </a:lnTo>
                <a:lnTo>
                  <a:pt x="3268" y="533"/>
                </a:lnTo>
                <a:lnTo>
                  <a:pt x="3261" y="540"/>
                </a:lnTo>
                <a:lnTo>
                  <a:pt x="3255" y="548"/>
                </a:lnTo>
                <a:lnTo>
                  <a:pt x="3248" y="554"/>
                </a:lnTo>
                <a:lnTo>
                  <a:pt x="3239" y="562"/>
                </a:lnTo>
                <a:lnTo>
                  <a:pt x="3232" y="570"/>
                </a:lnTo>
                <a:lnTo>
                  <a:pt x="3223" y="578"/>
                </a:lnTo>
                <a:lnTo>
                  <a:pt x="3214" y="584"/>
                </a:lnTo>
                <a:lnTo>
                  <a:pt x="3205" y="592"/>
                </a:lnTo>
                <a:lnTo>
                  <a:pt x="3194" y="598"/>
                </a:lnTo>
                <a:lnTo>
                  <a:pt x="3184" y="606"/>
                </a:lnTo>
                <a:lnTo>
                  <a:pt x="3172" y="614"/>
                </a:lnTo>
                <a:lnTo>
                  <a:pt x="3161" y="620"/>
                </a:lnTo>
                <a:lnTo>
                  <a:pt x="3149" y="627"/>
                </a:lnTo>
                <a:lnTo>
                  <a:pt x="3136" y="634"/>
                </a:lnTo>
                <a:lnTo>
                  <a:pt x="3123" y="641"/>
                </a:lnTo>
                <a:lnTo>
                  <a:pt x="3110" y="649"/>
                </a:lnTo>
                <a:lnTo>
                  <a:pt x="3096" y="655"/>
                </a:lnTo>
                <a:lnTo>
                  <a:pt x="3082" y="661"/>
                </a:lnTo>
                <a:lnTo>
                  <a:pt x="3067" y="668"/>
                </a:lnTo>
                <a:lnTo>
                  <a:pt x="3052" y="674"/>
                </a:lnTo>
                <a:lnTo>
                  <a:pt x="3037" y="681"/>
                </a:lnTo>
                <a:lnTo>
                  <a:pt x="3020" y="687"/>
                </a:lnTo>
                <a:lnTo>
                  <a:pt x="3003" y="694"/>
                </a:lnTo>
                <a:lnTo>
                  <a:pt x="2987" y="700"/>
                </a:lnTo>
                <a:lnTo>
                  <a:pt x="2970" y="707"/>
                </a:lnTo>
                <a:lnTo>
                  <a:pt x="2952" y="713"/>
                </a:lnTo>
                <a:lnTo>
                  <a:pt x="2934" y="718"/>
                </a:lnTo>
                <a:lnTo>
                  <a:pt x="2916" y="725"/>
                </a:lnTo>
                <a:lnTo>
                  <a:pt x="2896" y="730"/>
                </a:lnTo>
                <a:lnTo>
                  <a:pt x="2877" y="736"/>
                </a:lnTo>
                <a:lnTo>
                  <a:pt x="2858" y="741"/>
                </a:lnTo>
                <a:lnTo>
                  <a:pt x="2838" y="748"/>
                </a:lnTo>
                <a:lnTo>
                  <a:pt x="2818" y="753"/>
                </a:lnTo>
                <a:lnTo>
                  <a:pt x="2797" y="758"/>
                </a:lnTo>
                <a:lnTo>
                  <a:pt x="2777" y="763"/>
                </a:lnTo>
                <a:lnTo>
                  <a:pt x="2755" y="768"/>
                </a:lnTo>
                <a:lnTo>
                  <a:pt x="2733" y="774"/>
                </a:lnTo>
                <a:lnTo>
                  <a:pt x="2711" y="779"/>
                </a:lnTo>
                <a:lnTo>
                  <a:pt x="2689" y="784"/>
                </a:lnTo>
                <a:lnTo>
                  <a:pt x="2666" y="789"/>
                </a:lnTo>
                <a:lnTo>
                  <a:pt x="2642" y="793"/>
                </a:lnTo>
                <a:lnTo>
                  <a:pt x="2619" y="798"/>
                </a:lnTo>
                <a:lnTo>
                  <a:pt x="2596" y="802"/>
                </a:lnTo>
                <a:lnTo>
                  <a:pt x="2573" y="807"/>
                </a:lnTo>
                <a:lnTo>
                  <a:pt x="2548" y="811"/>
                </a:lnTo>
                <a:lnTo>
                  <a:pt x="2524" y="815"/>
                </a:lnTo>
                <a:lnTo>
                  <a:pt x="2499" y="819"/>
                </a:lnTo>
                <a:lnTo>
                  <a:pt x="2474" y="823"/>
                </a:lnTo>
                <a:lnTo>
                  <a:pt x="2449" y="826"/>
                </a:lnTo>
                <a:lnTo>
                  <a:pt x="2423" y="830"/>
                </a:lnTo>
                <a:lnTo>
                  <a:pt x="2398" y="834"/>
                </a:lnTo>
                <a:lnTo>
                  <a:pt x="2372" y="837"/>
                </a:lnTo>
                <a:lnTo>
                  <a:pt x="2346" y="841"/>
                </a:lnTo>
                <a:lnTo>
                  <a:pt x="2319" y="843"/>
                </a:lnTo>
                <a:lnTo>
                  <a:pt x="2293" y="847"/>
                </a:lnTo>
                <a:lnTo>
                  <a:pt x="2266" y="850"/>
                </a:lnTo>
                <a:lnTo>
                  <a:pt x="2239" y="852"/>
                </a:lnTo>
                <a:lnTo>
                  <a:pt x="2212" y="855"/>
                </a:lnTo>
                <a:lnTo>
                  <a:pt x="2185" y="857"/>
                </a:lnTo>
                <a:lnTo>
                  <a:pt x="2158" y="860"/>
                </a:lnTo>
                <a:lnTo>
                  <a:pt x="2129" y="863"/>
                </a:lnTo>
                <a:lnTo>
                  <a:pt x="2102" y="865"/>
                </a:lnTo>
                <a:lnTo>
                  <a:pt x="2074" y="866"/>
                </a:lnTo>
                <a:lnTo>
                  <a:pt x="2046" y="869"/>
                </a:lnTo>
                <a:lnTo>
                  <a:pt x="2017" y="870"/>
                </a:lnTo>
                <a:lnTo>
                  <a:pt x="1990" y="872"/>
                </a:lnTo>
                <a:lnTo>
                  <a:pt x="1962" y="873"/>
                </a:lnTo>
                <a:lnTo>
                  <a:pt x="1933" y="874"/>
                </a:lnTo>
                <a:lnTo>
                  <a:pt x="1904" y="875"/>
                </a:lnTo>
                <a:lnTo>
                  <a:pt x="1875" y="877"/>
                </a:lnTo>
                <a:lnTo>
                  <a:pt x="1847" y="878"/>
                </a:lnTo>
                <a:lnTo>
                  <a:pt x="1819" y="879"/>
                </a:lnTo>
                <a:lnTo>
                  <a:pt x="1789" y="879"/>
                </a:lnTo>
                <a:lnTo>
                  <a:pt x="1761" y="881"/>
                </a:lnTo>
                <a:lnTo>
                  <a:pt x="1732" y="881"/>
                </a:lnTo>
                <a:lnTo>
                  <a:pt x="1703" y="881"/>
                </a:lnTo>
                <a:lnTo>
                  <a:pt x="1674" y="881"/>
                </a:lnTo>
                <a:lnTo>
                  <a:pt x="1645" y="881"/>
                </a:lnTo>
                <a:lnTo>
                  <a:pt x="1616" y="881"/>
                </a:lnTo>
                <a:lnTo>
                  <a:pt x="1587" y="881"/>
                </a:lnTo>
                <a:lnTo>
                  <a:pt x="1558" y="881"/>
                </a:lnTo>
                <a:lnTo>
                  <a:pt x="1530" y="879"/>
                </a:lnTo>
                <a:lnTo>
                  <a:pt x="1500" y="879"/>
                </a:lnTo>
                <a:lnTo>
                  <a:pt x="1472" y="878"/>
                </a:lnTo>
                <a:lnTo>
                  <a:pt x="1444" y="878"/>
                </a:lnTo>
                <a:lnTo>
                  <a:pt x="1414" y="877"/>
                </a:lnTo>
                <a:lnTo>
                  <a:pt x="1386" y="875"/>
                </a:lnTo>
                <a:lnTo>
                  <a:pt x="1357" y="874"/>
                </a:lnTo>
                <a:lnTo>
                  <a:pt x="1329" y="873"/>
                </a:lnTo>
                <a:lnTo>
                  <a:pt x="1300" y="872"/>
                </a:lnTo>
                <a:lnTo>
                  <a:pt x="1272" y="869"/>
                </a:lnTo>
                <a:lnTo>
                  <a:pt x="1245" y="868"/>
                </a:lnTo>
                <a:lnTo>
                  <a:pt x="1217" y="865"/>
                </a:lnTo>
                <a:lnTo>
                  <a:pt x="1188" y="864"/>
                </a:lnTo>
                <a:lnTo>
                  <a:pt x="1161" y="861"/>
                </a:lnTo>
                <a:lnTo>
                  <a:pt x="1133" y="859"/>
                </a:lnTo>
                <a:lnTo>
                  <a:pt x="1106" y="856"/>
                </a:lnTo>
                <a:lnTo>
                  <a:pt x="1079" y="853"/>
                </a:lnTo>
                <a:lnTo>
                  <a:pt x="1052" y="851"/>
                </a:lnTo>
                <a:lnTo>
                  <a:pt x="1025" y="848"/>
                </a:lnTo>
                <a:lnTo>
                  <a:pt x="999" y="846"/>
                </a:lnTo>
                <a:lnTo>
                  <a:pt x="972" y="842"/>
                </a:lnTo>
                <a:lnTo>
                  <a:pt x="946" y="839"/>
                </a:lnTo>
                <a:lnTo>
                  <a:pt x="920" y="835"/>
                </a:lnTo>
                <a:lnTo>
                  <a:pt x="894" y="832"/>
                </a:lnTo>
                <a:lnTo>
                  <a:pt x="869" y="828"/>
                </a:lnTo>
                <a:lnTo>
                  <a:pt x="843" y="825"/>
                </a:lnTo>
                <a:lnTo>
                  <a:pt x="818" y="821"/>
                </a:lnTo>
                <a:lnTo>
                  <a:pt x="793" y="817"/>
                </a:lnTo>
                <a:lnTo>
                  <a:pt x="768" y="812"/>
                </a:lnTo>
                <a:lnTo>
                  <a:pt x="745" y="808"/>
                </a:lnTo>
                <a:lnTo>
                  <a:pt x="720" y="805"/>
                </a:lnTo>
                <a:lnTo>
                  <a:pt x="696" y="799"/>
                </a:lnTo>
                <a:lnTo>
                  <a:pt x="673" y="795"/>
                </a:lnTo>
                <a:lnTo>
                  <a:pt x="649" y="790"/>
                </a:lnTo>
                <a:lnTo>
                  <a:pt x="628" y="786"/>
                </a:lnTo>
                <a:lnTo>
                  <a:pt x="604" y="781"/>
                </a:lnTo>
                <a:lnTo>
                  <a:pt x="582" y="776"/>
                </a:lnTo>
                <a:lnTo>
                  <a:pt x="561" y="771"/>
                </a:lnTo>
                <a:lnTo>
                  <a:pt x="539" y="766"/>
                </a:lnTo>
                <a:lnTo>
                  <a:pt x="518" y="761"/>
                </a:lnTo>
                <a:lnTo>
                  <a:pt x="497" y="756"/>
                </a:lnTo>
                <a:lnTo>
                  <a:pt x="477" y="750"/>
                </a:lnTo>
                <a:lnTo>
                  <a:pt x="456" y="744"/>
                </a:lnTo>
                <a:lnTo>
                  <a:pt x="437" y="739"/>
                </a:lnTo>
                <a:lnTo>
                  <a:pt x="417" y="734"/>
                </a:lnTo>
                <a:lnTo>
                  <a:pt x="398" y="727"/>
                </a:lnTo>
                <a:lnTo>
                  <a:pt x="380" y="722"/>
                </a:lnTo>
                <a:lnTo>
                  <a:pt x="361" y="716"/>
                </a:lnTo>
                <a:lnTo>
                  <a:pt x="344" y="709"/>
                </a:lnTo>
                <a:lnTo>
                  <a:pt x="326" y="703"/>
                </a:lnTo>
                <a:lnTo>
                  <a:pt x="309" y="698"/>
                </a:lnTo>
                <a:lnTo>
                  <a:pt x="292" y="691"/>
                </a:lnTo>
                <a:lnTo>
                  <a:pt x="276" y="685"/>
                </a:lnTo>
                <a:lnTo>
                  <a:pt x="260" y="678"/>
                </a:lnTo>
                <a:lnTo>
                  <a:pt x="245" y="672"/>
                </a:lnTo>
                <a:lnTo>
                  <a:pt x="231" y="665"/>
                </a:lnTo>
                <a:lnTo>
                  <a:pt x="215" y="658"/>
                </a:lnTo>
                <a:lnTo>
                  <a:pt x="202" y="651"/>
                </a:lnTo>
                <a:lnTo>
                  <a:pt x="188" y="645"/>
                </a:lnTo>
                <a:lnTo>
                  <a:pt x="175" y="638"/>
                </a:lnTo>
                <a:lnTo>
                  <a:pt x="162" y="630"/>
                </a:lnTo>
                <a:lnTo>
                  <a:pt x="149" y="624"/>
                </a:lnTo>
                <a:lnTo>
                  <a:pt x="138" y="616"/>
                </a:lnTo>
                <a:lnTo>
                  <a:pt x="126" y="610"/>
                </a:lnTo>
                <a:lnTo>
                  <a:pt x="116" y="602"/>
                </a:lnTo>
                <a:lnTo>
                  <a:pt x="105" y="596"/>
                </a:lnTo>
                <a:lnTo>
                  <a:pt x="95" y="588"/>
                </a:lnTo>
                <a:lnTo>
                  <a:pt x="86" y="580"/>
                </a:lnTo>
                <a:lnTo>
                  <a:pt x="77" y="574"/>
                </a:lnTo>
                <a:lnTo>
                  <a:pt x="68" y="566"/>
                </a:lnTo>
                <a:lnTo>
                  <a:pt x="60" y="558"/>
                </a:lnTo>
                <a:lnTo>
                  <a:pt x="53" y="551"/>
                </a:lnTo>
                <a:lnTo>
                  <a:pt x="46" y="544"/>
                </a:lnTo>
                <a:lnTo>
                  <a:pt x="40" y="536"/>
                </a:lnTo>
                <a:lnTo>
                  <a:pt x="33" y="529"/>
                </a:lnTo>
                <a:lnTo>
                  <a:pt x="28" y="521"/>
                </a:lnTo>
                <a:lnTo>
                  <a:pt x="23" y="513"/>
                </a:lnTo>
                <a:lnTo>
                  <a:pt x="19" y="505"/>
                </a:lnTo>
                <a:lnTo>
                  <a:pt x="14" y="498"/>
                </a:lnTo>
                <a:lnTo>
                  <a:pt x="11" y="490"/>
                </a:lnTo>
                <a:lnTo>
                  <a:pt x="7" y="484"/>
                </a:lnTo>
                <a:lnTo>
                  <a:pt x="5" y="476"/>
                </a:lnTo>
                <a:lnTo>
                  <a:pt x="4" y="468"/>
                </a:lnTo>
                <a:lnTo>
                  <a:pt x="2" y="460"/>
                </a:lnTo>
                <a:lnTo>
                  <a:pt x="1" y="453"/>
                </a:lnTo>
                <a:lnTo>
                  <a:pt x="0" y="445"/>
                </a:lnTo>
                <a:lnTo>
                  <a:pt x="0" y="437"/>
                </a:lnTo>
                <a:lnTo>
                  <a:pt x="1" y="429"/>
                </a:lnTo>
                <a:lnTo>
                  <a:pt x="2" y="422"/>
                </a:lnTo>
                <a:lnTo>
                  <a:pt x="4" y="414"/>
                </a:lnTo>
                <a:lnTo>
                  <a:pt x="5" y="406"/>
                </a:lnTo>
                <a:lnTo>
                  <a:pt x="7" y="398"/>
                </a:lnTo>
                <a:lnTo>
                  <a:pt x="11" y="391"/>
                </a:lnTo>
                <a:lnTo>
                  <a:pt x="14" y="383"/>
                </a:lnTo>
                <a:lnTo>
                  <a:pt x="19" y="375"/>
                </a:lnTo>
                <a:lnTo>
                  <a:pt x="23" y="368"/>
                </a:lnTo>
                <a:lnTo>
                  <a:pt x="28" y="360"/>
                </a:lnTo>
                <a:lnTo>
                  <a:pt x="33" y="352"/>
                </a:lnTo>
                <a:lnTo>
                  <a:pt x="40" y="346"/>
                </a:lnTo>
                <a:lnTo>
                  <a:pt x="46" y="338"/>
                </a:lnTo>
                <a:lnTo>
                  <a:pt x="53" y="330"/>
                </a:lnTo>
                <a:lnTo>
                  <a:pt x="60" y="322"/>
                </a:lnTo>
                <a:lnTo>
                  <a:pt x="68" y="315"/>
                </a:lnTo>
                <a:lnTo>
                  <a:pt x="77" y="308"/>
                </a:lnTo>
                <a:lnTo>
                  <a:pt x="86" y="300"/>
                </a:lnTo>
                <a:lnTo>
                  <a:pt x="95" y="293"/>
                </a:lnTo>
                <a:lnTo>
                  <a:pt x="105" y="286"/>
                </a:lnTo>
                <a:lnTo>
                  <a:pt x="116" y="279"/>
                </a:lnTo>
                <a:lnTo>
                  <a:pt x="126" y="272"/>
                </a:lnTo>
                <a:lnTo>
                  <a:pt x="138" y="264"/>
                </a:lnTo>
                <a:lnTo>
                  <a:pt x="149" y="258"/>
                </a:lnTo>
                <a:lnTo>
                  <a:pt x="162" y="250"/>
                </a:lnTo>
                <a:lnTo>
                  <a:pt x="175" y="244"/>
                </a:lnTo>
                <a:lnTo>
                  <a:pt x="188" y="236"/>
                </a:lnTo>
                <a:lnTo>
                  <a:pt x="202" y="230"/>
                </a:lnTo>
                <a:lnTo>
                  <a:pt x="215" y="223"/>
                </a:lnTo>
                <a:lnTo>
                  <a:pt x="231" y="217"/>
                </a:lnTo>
                <a:lnTo>
                  <a:pt x="245" y="210"/>
                </a:lnTo>
                <a:lnTo>
                  <a:pt x="260" y="204"/>
                </a:lnTo>
                <a:lnTo>
                  <a:pt x="276" y="197"/>
                </a:lnTo>
                <a:lnTo>
                  <a:pt x="292" y="191"/>
                </a:lnTo>
                <a:lnTo>
                  <a:pt x="309" y="184"/>
                </a:lnTo>
                <a:lnTo>
                  <a:pt x="326" y="178"/>
                </a:lnTo>
                <a:lnTo>
                  <a:pt x="344" y="172"/>
                </a:lnTo>
                <a:lnTo>
                  <a:pt x="361" y="165"/>
                </a:lnTo>
                <a:lnTo>
                  <a:pt x="380" y="160"/>
                </a:lnTo>
                <a:lnTo>
                  <a:pt x="398" y="154"/>
                </a:lnTo>
                <a:lnTo>
                  <a:pt x="417" y="148"/>
                </a:lnTo>
                <a:lnTo>
                  <a:pt x="437" y="142"/>
                </a:lnTo>
                <a:lnTo>
                  <a:pt x="456" y="137"/>
                </a:lnTo>
                <a:lnTo>
                  <a:pt x="477" y="132"/>
                </a:lnTo>
                <a:lnTo>
                  <a:pt x="497" y="125"/>
                </a:lnTo>
                <a:lnTo>
                  <a:pt x="518" y="120"/>
                </a:lnTo>
                <a:lnTo>
                  <a:pt x="539" y="115"/>
                </a:lnTo>
                <a:lnTo>
                  <a:pt x="561" y="110"/>
                </a:lnTo>
                <a:lnTo>
                  <a:pt x="582" y="105"/>
                </a:lnTo>
                <a:lnTo>
                  <a:pt x="604" y="99"/>
                </a:lnTo>
                <a:lnTo>
                  <a:pt x="628" y="96"/>
                </a:lnTo>
                <a:lnTo>
                  <a:pt x="649" y="90"/>
                </a:lnTo>
                <a:lnTo>
                  <a:pt x="673" y="85"/>
                </a:lnTo>
                <a:lnTo>
                  <a:pt x="696" y="81"/>
                </a:lnTo>
                <a:lnTo>
                  <a:pt x="720" y="77"/>
                </a:lnTo>
                <a:lnTo>
                  <a:pt x="745" y="72"/>
                </a:lnTo>
                <a:lnTo>
                  <a:pt x="768" y="68"/>
                </a:lnTo>
                <a:lnTo>
                  <a:pt x="793" y="65"/>
                </a:lnTo>
                <a:lnTo>
                  <a:pt x="818" y="61"/>
                </a:lnTo>
                <a:lnTo>
                  <a:pt x="843" y="57"/>
                </a:lnTo>
                <a:lnTo>
                  <a:pt x="869" y="53"/>
                </a:lnTo>
                <a:lnTo>
                  <a:pt x="894" y="49"/>
                </a:lnTo>
                <a:lnTo>
                  <a:pt x="920" y="45"/>
                </a:lnTo>
                <a:lnTo>
                  <a:pt x="946" y="43"/>
                </a:lnTo>
                <a:lnTo>
                  <a:pt x="972" y="39"/>
                </a:lnTo>
                <a:lnTo>
                  <a:pt x="999" y="36"/>
                </a:lnTo>
                <a:lnTo>
                  <a:pt x="1025" y="34"/>
                </a:lnTo>
                <a:lnTo>
                  <a:pt x="1052" y="30"/>
                </a:lnTo>
                <a:lnTo>
                  <a:pt x="1079" y="27"/>
                </a:lnTo>
                <a:lnTo>
                  <a:pt x="1106" y="25"/>
                </a:lnTo>
                <a:lnTo>
                  <a:pt x="1133" y="22"/>
                </a:lnTo>
                <a:lnTo>
                  <a:pt x="1161" y="19"/>
                </a:lnTo>
                <a:lnTo>
                  <a:pt x="1188" y="18"/>
                </a:lnTo>
                <a:lnTo>
                  <a:pt x="1217" y="16"/>
                </a:lnTo>
                <a:lnTo>
                  <a:pt x="1245" y="14"/>
                </a:lnTo>
                <a:lnTo>
                  <a:pt x="1272" y="12"/>
                </a:lnTo>
                <a:lnTo>
                  <a:pt x="1300" y="10"/>
                </a:lnTo>
                <a:lnTo>
                  <a:pt x="1329" y="9"/>
                </a:lnTo>
                <a:lnTo>
                  <a:pt x="1357" y="7"/>
                </a:lnTo>
                <a:lnTo>
                  <a:pt x="1386" y="5"/>
                </a:lnTo>
                <a:lnTo>
                  <a:pt x="1414" y="4"/>
                </a:lnTo>
                <a:lnTo>
                  <a:pt x="1444" y="4"/>
                </a:lnTo>
                <a:lnTo>
                  <a:pt x="1472" y="3"/>
                </a:lnTo>
                <a:lnTo>
                  <a:pt x="1500" y="1"/>
                </a:lnTo>
                <a:lnTo>
                  <a:pt x="1530" y="1"/>
                </a:lnTo>
                <a:lnTo>
                  <a:pt x="1558" y="0"/>
                </a:lnTo>
                <a:lnTo>
                  <a:pt x="1587" y="0"/>
                </a:lnTo>
                <a:lnTo>
                  <a:pt x="1616" y="0"/>
                </a:lnTo>
                <a:lnTo>
                  <a:pt x="1645" y="0"/>
                </a:lnTo>
                <a:lnTo>
                  <a:pt x="1674" y="0"/>
                </a:lnTo>
                <a:lnTo>
                  <a:pt x="1703" y="0"/>
                </a:lnTo>
                <a:lnTo>
                  <a:pt x="1732" y="0"/>
                </a:lnTo>
                <a:lnTo>
                  <a:pt x="1761" y="1"/>
                </a:lnTo>
                <a:lnTo>
                  <a:pt x="1789" y="1"/>
                </a:lnTo>
                <a:lnTo>
                  <a:pt x="1819" y="3"/>
                </a:lnTo>
                <a:lnTo>
                  <a:pt x="1847" y="3"/>
                </a:lnTo>
                <a:lnTo>
                  <a:pt x="1875" y="4"/>
                </a:lnTo>
                <a:lnTo>
                  <a:pt x="1904" y="5"/>
                </a:lnTo>
                <a:lnTo>
                  <a:pt x="1933" y="7"/>
                </a:lnTo>
                <a:lnTo>
                  <a:pt x="1962" y="8"/>
                </a:lnTo>
                <a:lnTo>
                  <a:pt x="1990" y="9"/>
                </a:lnTo>
                <a:lnTo>
                  <a:pt x="2017" y="10"/>
                </a:lnTo>
                <a:lnTo>
                  <a:pt x="2046" y="13"/>
                </a:lnTo>
                <a:lnTo>
                  <a:pt x="2074" y="14"/>
                </a:lnTo>
                <a:lnTo>
                  <a:pt x="2102" y="17"/>
                </a:lnTo>
                <a:lnTo>
                  <a:pt x="2129" y="19"/>
                </a:lnTo>
                <a:lnTo>
                  <a:pt x="2158" y="21"/>
                </a:lnTo>
                <a:lnTo>
                  <a:pt x="2185" y="23"/>
                </a:lnTo>
                <a:lnTo>
                  <a:pt x="2212" y="26"/>
                </a:lnTo>
                <a:lnTo>
                  <a:pt x="2239" y="28"/>
                </a:lnTo>
                <a:lnTo>
                  <a:pt x="2266" y="31"/>
                </a:lnTo>
                <a:lnTo>
                  <a:pt x="2293" y="35"/>
                </a:lnTo>
                <a:lnTo>
                  <a:pt x="2319" y="38"/>
                </a:lnTo>
                <a:lnTo>
                  <a:pt x="2346" y="41"/>
                </a:lnTo>
                <a:lnTo>
                  <a:pt x="2372" y="44"/>
                </a:lnTo>
                <a:lnTo>
                  <a:pt x="2398" y="48"/>
                </a:lnTo>
                <a:lnTo>
                  <a:pt x="2423" y="50"/>
                </a:lnTo>
                <a:lnTo>
                  <a:pt x="2449" y="54"/>
                </a:lnTo>
                <a:lnTo>
                  <a:pt x="2474" y="58"/>
                </a:lnTo>
                <a:lnTo>
                  <a:pt x="2499" y="62"/>
                </a:lnTo>
                <a:lnTo>
                  <a:pt x="2524" y="66"/>
                </a:lnTo>
                <a:lnTo>
                  <a:pt x="2548" y="71"/>
                </a:lnTo>
                <a:lnTo>
                  <a:pt x="2573" y="75"/>
                </a:lnTo>
                <a:lnTo>
                  <a:pt x="2596" y="79"/>
                </a:lnTo>
                <a:lnTo>
                  <a:pt x="2619" y="84"/>
                </a:lnTo>
                <a:lnTo>
                  <a:pt x="2642" y="88"/>
                </a:lnTo>
                <a:lnTo>
                  <a:pt x="2666" y="93"/>
                </a:lnTo>
                <a:lnTo>
                  <a:pt x="2689" y="98"/>
                </a:lnTo>
                <a:lnTo>
                  <a:pt x="2711" y="102"/>
                </a:lnTo>
                <a:lnTo>
                  <a:pt x="2733" y="107"/>
                </a:lnTo>
                <a:lnTo>
                  <a:pt x="2755" y="112"/>
                </a:lnTo>
                <a:lnTo>
                  <a:pt x="2777" y="117"/>
                </a:lnTo>
                <a:lnTo>
                  <a:pt x="2797" y="123"/>
                </a:lnTo>
                <a:lnTo>
                  <a:pt x="2818" y="129"/>
                </a:lnTo>
                <a:lnTo>
                  <a:pt x="2838" y="134"/>
                </a:lnTo>
                <a:lnTo>
                  <a:pt x="2858" y="139"/>
                </a:lnTo>
                <a:lnTo>
                  <a:pt x="2877" y="145"/>
                </a:lnTo>
                <a:lnTo>
                  <a:pt x="2896" y="151"/>
                </a:lnTo>
                <a:lnTo>
                  <a:pt x="2916" y="157"/>
                </a:lnTo>
                <a:lnTo>
                  <a:pt x="2934" y="163"/>
                </a:lnTo>
                <a:lnTo>
                  <a:pt x="2952" y="169"/>
                </a:lnTo>
                <a:lnTo>
                  <a:pt x="2970" y="175"/>
                </a:lnTo>
                <a:lnTo>
                  <a:pt x="2987" y="181"/>
                </a:lnTo>
                <a:lnTo>
                  <a:pt x="3003" y="187"/>
                </a:lnTo>
                <a:lnTo>
                  <a:pt x="3020" y="193"/>
                </a:lnTo>
                <a:lnTo>
                  <a:pt x="3037" y="200"/>
                </a:lnTo>
                <a:lnTo>
                  <a:pt x="3052" y="206"/>
                </a:lnTo>
                <a:lnTo>
                  <a:pt x="3067" y="213"/>
                </a:lnTo>
                <a:lnTo>
                  <a:pt x="3082" y="219"/>
                </a:lnTo>
                <a:lnTo>
                  <a:pt x="3096" y="227"/>
                </a:lnTo>
                <a:lnTo>
                  <a:pt x="3110" y="233"/>
                </a:lnTo>
                <a:lnTo>
                  <a:pt x="3123" y="240"/>
                </a:lnTo>
                <a:lnTo>
                  <a:pt x="3136" y="246"/>
                </a:lnTo>
                <a:lnTo>
                  <a:pt x="3149" y="254"/>
                </a:lnTo>
                <a:lnTo>
                  <a:pt x="3161" y="261"/>
                </a:lnTo>
                <a:lnTo>
                  <a:pt x="3172" y="268"/>
                </a:lnTo>
                <a:lnTo>
                  <a:pt x="3184" y="275"/>
                </a:lnTo>
                <a:lnTo>
                  <a:pt x="3194" y="282"/>
                </a:lnTo>
                <a:lnTo>
                  <a:pt x="3205" y="289"/>
                </a:lnTo>
                <a:lnTo>
                  <a:pt x="3214" y="297"/>
                </a:lnTo>
                <a:lnTo>
                  <a:pt x="3223" y="304"/>
                </a:lnTo>
                <a:lnTo>
                  <a:pt x="3232" y="311"/>
                </a:lnTo>
                <a:lnTo>
                  <a:pt x="3239" y="319"/>
                </a:lnTo>
                <a:lnTo>
                  <a:pt x="3248" y="326"/>
                </a:lnTo>
                <a:lnTo>
                  <a:pt x="3255" y="334"/>
                </a:lnTo>
                <a:lnTo>
                  <a:pt x="3261" y="342"/>
                </a:lnTo>
                <a:lnTo>
                  <a:pt x="3268" y="348"/>
                </a:lnTo>
                <a:lnTo>
                  <a:pt x="3274" y="356"/>
                </a:lnTo>
                <a:lnTo>
                  <a:pt x="3279" y="364"/>
                </a:lnTo>
                <a:lnTo>
                  <a:pt x="3284" y="371"/>
                </a:lnTo>
                <a:lnTo>
                  <a:pt x="3288" y="379"/>
                </a:lnTo>
                <a:lnTo>
                  <a:pt x="3292" y="387"/>
                </a:lnTo>
                <a:lnTo>
                  <a:pt x="3295" y="395"/>
                </a:lnTo>
                <a:lnTo>
                  <a:pt x="3299" y="402"/>
                </a:lnTo>
                <a:lnTo>
                  <a:pt x="3300" y="410"/>
                </a:lnTo>
                <a:lnTo>
                  <a:pt x="3303" y="418"/>
                </a:lnTo>
                <a:lnTo>
                  <a:pt x="3304" y="426"/>
                </a:lnTo>
                <a:lnTo>
                  <a:pt x="3304" y="433"/>
                </a:lnTo>
                <a:lnTo>
                  <a:pt x="3304" y="441"/>
                </a:lnTo>
                <a:close/>
              </a:path>
            </a:pathLst>
          </a:custGeom>
          <a:solidFill>
            <a:srgbClr val="FFFF00"/>
          </a:solidFill>
          <a:ln w="12700">
            <a:solidFill>
              <a:srgbClr val="000000"/>
            </a:solidFill>
            <a:prstDash val="solid"/>
            <a:round/>
            <a:headEnd/>
            <a:tailEnd/>
          </a:ln>
        </p:spPr>
        <p:txBody>
          <a:bodyPr/>
          <a:lstStyle/>
          <a:p>
            <a:endParaRPr lang="da-DK"/>
          </a:p>
        </p:txBody>
      </p:sp>
      <p:sp>
        <p:nvSpPr>
          <p:cNvPr id="151574" name="Rectangle 22"/>
          <p:cNvSpPr>
            <a:spLocks noChangeArrowheads="1"/>
          </p:cNvSpPr>
          <p:nvPr/>
        </p:nvSpPr>
        <p:spPr bwMode="auto">
          <a:xfrm>
            <a:off x="3635375" y="2400300"/>
            <a:ext cx="392113" cy="2098675"/>
          </a:xfrm>
          <a:prstGeom prst="rect">
            <a:avLst/>
          </a:prstGeom>
          <a:solidFill>
            <a:srgbClr val="FFFF00"/>
          </a:solidFill>
          <a:ln w="12700">
            <a:solidFill>
              <a:srgbClr val="000000"/>
            </a:solidFill>
            <a:miter lim="800000"/>
            <a:headEnd/>
            <a:tailEnd/>
          </a:ln>
        </p:spPr>
        <p:txBody>
          <a:bodyPr/>
          <a:lstStyle/>
          <a:p>
            <a:endParaRPr lang="da-DK"/>
          </a:p>
        </p:txBody>
      </p:sp>
      <p:sp>
        <p:nvSpPr>
          <p:cNvPr id="151575" name="Rectangle 23"/>
          <p:cNvSpPr>
            <a:spLocks noChangeArrowheads="1"/>
          </p:cNvSpPr>
          <p:nvPr/>
        </p:nvSpPr>
        <p:spPr bwMode="auto">
          <a:xfrm>
            <a:off x="2586038" y="2794000"/>
            <a:ext cx="393700" cy="1311275"/>
          </a:xfrm>
          <a:prstGeom prst="rect">
            <a:avLst/>
          </a:prstGeom>
          <a:solidFill>
            <a:srgbClr val="FFFF00"/>
          </a:solidFill>
          <a:ln w="12700">
            <a:solidFill>
              <a:srgbClr val="000000"/>
            </a:solidFill>
            <a:miter lim="800000"/>
            <a:headEnd/>
            <a:tailEnd/>
          </a:ln>
        </p:spPr>
        <p:txBody>
          <a:bodyPr/>
          <a:lstStyle/>
          <a:p>
            <a:endParaRPr lang="da-DK"/>
          </a:p>
        </p:txBody>
      </p:sp>
      <p:sp>
        <p:nvSpPr>
          <p:cNvPr id="151576" name="Freeform 24"/>
          <p:cNvSpPr>
            <a:spLocks/>
          </p:cNvSpPr>
          <p:nvPr/>
        </p:nvSpPr>
        <p:spPr bwMode="auto">
          <a:xfrm>
            <a:off x="815975" y="3122613"/>
            <a:ext cx="1047750" cy="655637"/>
          </a:xfrm>
          <a:custGeom>
            <a:avLst/>
            <a:gdLst/>
            <a:ahLst/>
            <a:cxnLst>
              <a:cxn ang="0">
                <a:pos x="660" y="1653"/>
              </a:cxn>
              <a:cxn ang="0">
                <a:pos x="1981" y="1653"/>
              </a:cxn>
              <a:cxn ang="0">
                <a:pos x="2643" y="0"/>
              </a:cxn>
              <a:cxn ang="0">
                <a:pos x="1486" y="0"/>
              </a:cxn>
              <a:cxn ang="0">
                <a:pos x="1321" y="0"/>
              </a:cxn>
              <a:cxn ang="0">
                <a:pos x="1156" y="0"/>
              </a:cxn>
              <a:cxn ang="0">
                <a:pos x="0" y="0"/>
              </a:cxn>
              <a:cxn ang="0">
                <a:pos x="660" y="1653"/>
              </a:cxn>
            </a:cxnLst>
            <a:rect l="0" t="0" r="r" b="b"/>
            <a:pathLst>
              <a:path w="2643" h="1653">
                <a:moveTo>
                  <a:pt x="660" y="1653"/>
                </a:moveTo>
                <a:lnTo>
                  <a:pt x="1981" y="1653"/>
                </a:lnTo>
                <a:lnTo>
                  <a:pt x="2643" y="0"/>
                </a:lnTo>
                <a:lnTo>
                  <a:pt x="1486" y="0"/>
                </a:lnTo>
                <a:lnTo>
                  <a:pt x="1321" y="0"/>
                </a:lnTo>
                <a:lnTo>
                  <a:pt x="1156" y="0"/>
                </a:lnTo>
                <a:lnTo>
                  <a:pt x="0" y="0"/>
                </a:lnTo>
                <a:lnTo>
                  <a:pt x="660" y="1653"/>
                </a:lnTo>
                <a:close/>
              </a:path>
            </a:pathLst>
          </a:custGeom>
          <a:solidFill>
            <a:srgbClr val="FFFF00"/>
          </a:solidFill>
          <a:ln w="12700">
            <a:solidFill>
              <a:srgbClr val="000000"/>
            </a:solidFill>
            <a:prstDash val="solid"/>
            <a:round/>
            <a:headEnd/>
            <a:tailEnd/>
          </a:ln>
        </p:spPr>
        <p:txBody>
          <a:bodyPr/>
          <a:lstStyle/>
          <a:p>
            <a:endParaRPr lang="da-DK"/>
          </a:p>
        </p:txBody>
      </p:sp>
      <p:sp>
        <p:nvSpPr>
          <p:cNvPr id="151577" name="Rectangle 25"/>
          <p:cNvSpPr>
            <a:spLocks noChangeArrowheads="1"/>
          </p:cNvSpPr>
          <p:nvPr/>
        </p:nvSpPr>
        <p:spPr bwMode="auto">
          <a:xfrm>
            <a:off x="4683125" y="2008188"/>
            <a:ext cx="393700" cy="2884487"/>
          </a:xfrm>
          <a:prstGeom prst="rect">
            <a:avLst/>
          </a:prstGeom>
          <a:solidFill>
            <a:srgbClr val="FFFF00"/>
          </a:solidFill>
          <a:ln w="12700">
            <a:solidFill>
              <a:srgbClr val="000000"/>
            </a:solidFill>
            <a:miter lim="800000"/>
            <a:headEnd/>
            <a:tailEnd/>
          </a:ln>
        </p:spPr>
        <p:txBody>
          <a:bodyPr/>
          <a:lstStyle/>
          <a:p>
            <a:endParaRPr lang="da-DK"/>
          </a:p>
        </p:txBody>
      </p:sp>
      <p:sp>
        <p:nvSpPr>
          <p:cNvPr id="151578" name="Line 26"/>
          <p:cNvSpPr>
            <a:spLocks noChangeShapeType="1"/>
          </p:cNvSpPr>
          <p:nvPr/>
        </p:nvSpPr>
        <p:spPr bwMode="auto">
          <a:xfrm flipV="1">
            <a:off x="6781800" y="2859088"/>
            <a:ext cx="1588" cy="1049337"/>
          </a:xfrm>
          <a:prstGeom prst="line">
            <a:avLst/>
          </a:prstGeom>
          <a:noFill/>
          <a:ln w="12700">
            <a:solidFill>
              <a:srgbClr val="000000"/>
            </a:solidFill>
            <a:round/>
            <a:headEnd/>
            <a:tailEnd/>
          </a:ln>
        </p:spPr>
        <p:txBody>
          <a:bodyPr/>
          <a:lstStyle/>
          <a:p>
            <a:endParaRPr lang="da-DK"/>
          </a:p>
        </p:txBody>
      </p:sp>
      <p:sp>
        <p:nvSpPr>
          <p:cNvPr id="151579" name="Line 27"/>
          <p:cNvSpPr>
            <a:spLocks noChangeShapeType="1"/>
          </p:cNvSpPr>
          <p:nvPr/>
        </p:nvSpPr>
        <p:spPr bwMode="auto">
          <a:xfrm>
            <a:off x="8093075" y="2859088"/>
            <a:ext cx="1588" cy="1049337"/>
          </a:xfrm>
          <a:prstGeom prst="line">
            <a:avLst/>
          </a:prstGeom>
          <a:noFill/>
          <a:ln w="12700">
            <a:solidFill>
              <a:srgbClr val="000000"/>
            </a:solidFill>
            <a:round/>
            <a:headEnd/>
            <a:tailEnd/>
          </a:ln>
        </p:spPr>
        <p:txBody>
          <a:bodyPr/>
          <a:lstStyle/>
          <a:p>
            <a:endParaRPr lang="da-DK"/>
          </a:p>
        </p:txBody>
      </p:sp>
      <p:sp>
        <p:nvSpPr>
          <p:cNvPr id="151580" name="Rectangle 28"/>
          <p:cNvSpPr>
            <a:spLocks noChangeArrowheads="1"/>
          </p:cNvSpPr>
          <p:nvPr/>
        </p:nvSpPr>
        <p:spPr bwMode="auto">
          <a:xfrm>
            <a:off x="936411" y="3150997"/>
            <a:ext cx="814197" cy="246221"/>
          </a:xfrm>
          <a:prstGeom prst="rect">
            <a:avLst/>
          </a:prstGeom>
          <a:noFill/>
          <a:ln w="9525">
            <a:noFill/>
            <a:miter lim="800000"/>
            <a:headEnd/>
            <a:tailEnd/>
          </a:ln>
        </p:spPr>
        <p:txBody>
          <a:bodyPr wrap="none" lIns="0" tIns="0" rIns="0" bIns="0">
            <a:spAutoFit/>
          </a:bodyPr>
          <a:lstStyle/>
          <a:p>
            <a:pPr algn="l"/>
            <a:r>
              <a:rPr lang="en-US" sz="1600" dirty="0" smtClean="0">
                <a:solidFill>
                  <a:srgbClr val="000000"/>
                </a:solidFill>
              </a:rPr>
              <a:t>Processor</a:t>
            </a:r>
            <a:endParaRPr lang="en-US" sz="1600" dirty="0"/>
          </a:p>
        </p:txBody>
      </p:sp>
      <p:sp>
        <p:nvSpPr>
          <p:cNvPr id="151581" name="Rectangle 29"/>
          <p:cNvSpPr>
            <a:spLocks noChangeArrowheads="1"/>
          </p:cNvSpPr>
          <p:nvPr/>
        </p:nvSpPr>
        <p:spPr bwMode="auto">
          <a:xfrm>
            <a:off x="2662238" y="3371850"/>
            <a:ext cx="196850" cy="212725"/>
          </a:xfrm>
          <a:prstGeom prst="rect">
            <a:avLst/>
          </a:prstGeom>
          <a:noFill/>
          <a:ln w="9525">
            <a:noFill/>
            <a:miter lim="800000"/>
            <a:headEnd/>
            <a:tailEnd/>
          </a:ln>
        </p:spPr>
        <p:txBody>
          <a:bodyPr wrap="none" lIns="0" tIns="0" rIns="0" bIns="0">
            <a:spAutoFit/>
          </a:bodyPr>
          <a:lstStyle/>
          <a:p>
            <a:pPr algn="l"/>
            <a:r>
              <a:rPr lang="en-US">
                <a:solidFill>
                  <a:srgbClr val="000000"/>
                </a:solidFill>
              </a:rPr>
              <a:t>L1</a:t>
            </a:r>
            <a:endParaRPr lang="en-US" sz="1800"/>
          </a:p>
        </p:txBody>
      </p:sp>
      <p:sp>
        <p:nvSpPr>
          <p:cNvPr id="151582" name="Rectangle 30"/>
          <p:cNvSpPr>
            <a:spLocks noChangeArrowheads="1"/>
          </p:cNvSpPr>
          <p:nvPr/>
        </p:nvSpPr>
        <p:spPr bwMode="auto">
          <a:xfrm>
            <a:off x="3709988" y="3371850"/>
            <a:ext cx="196850" cy="212725"/>
          </a:xfrm>
          <a:prstGeom prst="rect">
            <a:avLst/>
          </a:prstGeom>
          <a:noFill/>
          <a:ln w="9525">
            <a:noFill/>
            <a:miter lim="800000"/>
            <a:headEnd/>
            <a:tailEnd/>
          </a:ln>
        </p:spPr>
        <p:txBody>
          <a:bodyPr wrap="none" lIns="0" tIns="0" rIns="0" bIns="0">
            <a:spAutoFit/>
          </a:bodyPr>
          <a:lstStyle/>
          <a:p>
            <a:pPr algn="l"/>
            <a:r>
              <a:rPr lang="en-US">
                <a:solidFill>
                  <a:srgbClr val="000000"/>
                </a:solidFill>
              </a:rPr>
              <a:t>L2</a:t>
            </a:r>
            <a:endParaRPr lang="en-US" sz="1800"/>
          </a:p>
        </p:txBody>
      </p:sp>
      <p:sp>
        <p:nvSpPr>
          <p:cNvPr id="151583" name="Rectangle 31"/>
          <p:cNvSpPr>
            <a:spLocks noChangeArrowheads="1"/>
          </p:cNvSpPr>
          <p:nvPr/>
        </p:nvSpPr>
        <p:spPr bwMode="auto">
          <a:xfrm>
            <a:off x="5840413" y="3389313"/>
            <a:ext cx="119062" cy="212725"/>
          </a:xfrm>
          <a:prstGeom prst="rect">
            <a:avLst/>
          </a:prstGeom>
          <a:noFill/>
          <a:ln w="9525">
            <a:noFill/>
            <a:miter lim="800000"/>
            <a:headEnd/>
            <a:tailEnd/>
          </a:ln>
        </p:spPr>
        <p:txBody>
          <a:bodyPr wrap="none" lIns="0" tIns="0" rIns="0" bIns="0">
            <a:spAutoFit/>
          </a:bodyPr>
          <a:lstStyle/>
          <a:p>
            <a:r>
              <a:rPr lang="en-US">
                <a:solidFill>
                  <a:srgbClr val="000000"/>
                </a:solidFill>
              </a:rPr>
              <a:t>A</a:t>
            </a:r>
            <a:endParaRPr lang="en-US" sz="1800"/>
          </a:p>
        </p:txBody>
      </p:sp>
      <p:sp>
        <p:nvSpPr>
          <p:cNvPr id="151584" name="Rectangle 32"/>
          <p:cNvSpPr>
            <a:spLocks noChangeArrowheads="1"/>
          </p:cNvSpPr>
          <p:nvPr/>
        </p:nvSpPr>
        <p:spPr bwMode="auto">
          <a:xfrm>
            <a:off x="5845175" y="3140075"/>
            <a:ext cx="128588" cy="212725"/>
          </a:xfrm>
          <a:prstGeom prst="rect">
            <a:avLst/>
          </a:prstGeom>
          <a:noFill/>
          <a:ln w="9525">
            <a:noFill/>
            <a:miter lim="800000"/>
            <a:headEnd/>
            <a:tailEnd/>
          </a:ln>
        </p:spPr>
        <p:txBody>
          <a:bodyPr wrap="none" lIns="0" tIns="0" rIns="0" bIns="0">
            <a:spAutoFit/>
          </a:bodyPr>
          <a:lstStyle/>
          <a:p>
            <a:r>
              <a:rPr lang="en-US">
                <a:solidFill>
                  <a:srgbClr val="000000"/>
                </a:solidFill>
              </a:rPr>
              <a:t>R</a:t>
            </a:r>
            <a:endParaRPr lang="en-US" sz="1800"/>
          </a:p>
        </p:txBody>
      </p:sp>
      <p:sp>
        <p:nvSpPr>
          <p:cNvPr id="151585" name="Rectangle 33"/>
          <p:cNvSpPr>
            <a:spLocks noChangeArrowheads="1"/>
          </p:cNvSpPr>
          <p:nvPr/>
        </p:nvSpPr>
        <p:spPr bwMode="auto">
          <a:xfrm>
            <a:off x="5826125" y="3640138"/>
            <a:ext cx="147638" cy="212725"/>
          </a:xfrm>
          <a:prstGeom prst="rect">
            <a:avLst/>
          </a:prstGeom>
          <a:noFill/>
          <a:ln w="9525">
            <a:noFill/>
            <a:miter lim="800000"/>
            <a:headEnd/>
            <a:tailEnd/>
          </a:ln>
        </p:spPr>
        <p:txBody>
          <a:bodyPr wrap="none" lIns="0" tIns="0" rIns="0" bIns="0">
            <a:spAutoFit/>
          </a:bodyPr>
          <a:lstStyle/>
          <a:p>
            <a:r>
              <a:rPr lang="en-US">
                <a:solidFill>
                  <a:srgbClr val="000000"/>
                </a:solidFill>
              </a:rPr>
              <a:t>M</a:t>
            </a:r>
            <a:endParaRPr lang="en-US" sz="1800"/>
          </a:p>
        </p:txBody>
      </p:sp>
      <p:sp>
        <p:nvSpPr>
          <p:cNvPr id="151589" name="Rectangle 37"/>
          <p:cNvSpPr>
            <a:spLocks noChangeArrowheads="1"/>
          </p:cNvSpPr>
          <p:nvPr/>
        </p:nvSpPr>
        <p:spPr bwMode="auto">
          <a:xfrm>
            <a:off x="2586038" y="3055938"/>
            <a:ext cx="393700" cy="66675"/>
          </a:xfrm>
          <a:prstGeom prst="rect">
            <a:avLst/>
          </a:prstGeom>
          <a:solidFill>
            <a:srgbClr val="00FFFF"/>
          </a:solidFill>
          <a:ln w="12700">
            <a:solidFill>
              <a:srgbClr val="000000"/>
            </a:solidFill>
            <a:miter lim="800000"/>
            <a:headEnd/>
            <a:tailEnd/>
          </a:ln>
        </p:spPr>
        <p:txBody>
          <a:bodyPr/>
          <a:lstStyle/>
          <a:p>
            <a:endParaRPr lang="da-DK"/>
          </a:p>
        </p:txBody>
      </p:sp>
      <p:sp>
        <p:nvSpPr>
          <p:cNvPr id="151590" name="Rectangle 38"/>
          <p:cNvSpPr>
            <a:spLocks noChangeArrowheads="1"/>
          </p:cNvSpPr>
          <p:nvPr/>
        </p:nvSpPr>
        <p:spPr bwMode="auto">
          <a:xfrm>
            <a:off x="3635375" y="3055938"/>
            <a:ext cx="392113" cy="66675"/>
          </a:xfrm>
          <a:prstGeom prst="rect">
            <a:avLst/>
          </a:prstGeom>
          <a:solidFill>
            <a:srgbClr val="00FFFF"/>
          </a:solidFill>
          <a:ln w="12700">
            <a:solidFill>
              <a:srgbClr val="000000"/>
            </a:solidFill>
            <a:miter lim="800000"/>
            <a:headEnd/>
            <a:tailEnd/>
          </a:ln>
        </p:spPr>
        <p:txBody>
          <a:bodyPr/>
          <a:lstStyle/>
          <a:p>
            <a:endParaRPr lang="da-DK"/>
          </a:p>
        </p:txBody>
      </p:sp>
      <p:sp>
        <p:nvSpPr>
          <p:cNvPr id="151591" name="Rectangle 39"/>
          <p:cNvSpPr>
            <a:spLocks noChangeArrowheads="1"/>
          </p:cNvSpPr>
          <p:nvPr/>
        </p:nvSpPr>
        <p:spPr bwMode="auto">
          <a:xfrm>
            <a:off x="3635375" y="3843338"/>
            <a:ext cx="392113" cy="65087"/>
          </a:xfrm>
          <a:prstGeom prst="rect">
            <a:avLst/>
          </a:prstGeom>
          <a:solidFill>
            <a:srgbClr val="FFBFBF"/>
          </a:solidFill>
          <a:ln w="12700">
            <a:solidFill>
              <a:srgbClr val="000000"/>
            </a:solidFill>
            <a:miter lim="800000"/>
            <a:headEnd/>
            <a:tailEnd/>
          </a:ln>
        </p:spPr>
        <p:txBody>
          <a:bodyPr/>
          <a:lstStyle/>
          <a:p>
            <a:endParaRPr lang="da-DK"/>
          </a:p>
        </p:txBody>
      </p:sp>
      <p:sp>
        <p:nvSpPr>
          <p:cNvPr id="151592" name="Rectangle 40"/>
          <p:cNvSpPr>
            <a:spLocks noChangeArrowheads="1"/>
          </p:cNvSpPr>
          <p:nvPr/>
        </p:nvSpPr>
        <p:spPr bwMode="auto">
          <a:xfrm>
            <a:off x="4683125" y="4302125"/>
            <a:ext cx="393700" cy="65088"/>
          </a:xfrm>
          <a:prstGeom prst="rect">
            <a:avLst/>
          </a:prstGeom>
          <a:solidFill>
            <a:srgbClr val="FFBFBF"/>
          </a:solidFill>
          <a:ln w="12700">
            <a:solidFill>
              <a:srgbClr val="000000"/>
            </a:solidFill>
            <a:miter lim="800000"/>
            <a:headEnd/>
            <a:tailEnd/>
          </a:ln>
        </p:spPr>
        <p:txBody>
          <a:bodyPr/>
          <a:lstStyle/>
          <a:p>
            <a:endParaRPr lang="da-DK"/>
          </a:p>
        </p:txBody>
      </p:sp>
      <p:sp>
        <p:nvSpPr>
          <p:cNvPr id="151593" name="Rectangle 41"/>
          <p:cNvSpPr>
            <a:spLocks noChangeArrowheads="1"/>
          </p:cNvSpPr>
          <p:nvPr/>
        </p:nvSpPr>
        <p:spPr bwMode="auto">
          <a:xfrm>
            <a:off x="5732463" y="4170363"/>
            <a:ext cx="393700" cy="460375"/>
          </a:xfrm>
          <a:prstGeom prst="rect">
            <a:avLst/>
          </a:prstGeom>
          <a:solidFill>
            <a:srgbClr val="87CEFF"/>
          </a:solidFill>
          <a:ln w="12700">
            <a:solidFill>
              <a:srgbClr val="000000"/>
            </a:solidFill>
            <a:miter lim="800000"/>
            <a:headEnd/>
            <a:tailEnd/>
          </a:ln>
        </p:spPr>
        <p:txBody>
          <a:bodyPr/>
          <a:lstStyle/>
          <a:p>
            <a:endParaRPr lang="da-DK"/>
          </a:p>
        </p:txBody>
      </p:sp>
      <p:sp>
        <p:nvSpPr>
          <p:cNvPr id="151594" name="Rectangle 42"/>
          <p:cNvSpPr>
            <a:spLocks noChangeArrowheads="1"/>
          </p:cNvSpPr>
          <p:nvPr/>
        </p:nvSpPr>
        <p:spPr bwMode="auto">
          <a:xfrm>
            <a:off x="4683125" y="2794000"/>
            <a:ext cx="393700" cy="131763"/>
          </a:xfrm>
          <a:prstGeom prst="rect">
            <a:avLst/>
          </a:prstGeom>
          <a:solidFill>
            <a:srgbClr val="00FF00"/>
          </a:solidFill>
          <a:ln w="12700">
            <a:solidFill>
              <a:srgbClr val="000000"/>
            </a:solidFill>
            <a:miter lim="800000"/>
            <a:headEnd/>
            <a:tailEnd/>
          </a:ln>
        </p:spPr>
        <p:txBody>
          <a:bodyPr/>
          <a:lstStyle/>
          <a:p>
            <a:endParaRPr lang="da-DK"/>
          </a:p>
        </p:txBody>
      </p:sp>
      <p:sp>
        <p:nvSpPr>
          <p:cNvPr id="151595" name="Rectangle 43"/>
          <p:cNvSpPr>
            <a:spLocks noChangeArrowheads="1"/>
          </p:cNvSpPr>
          <p:nvPr/>
        </p:nvSpPr>
        <p:spPr bwMode="auto">
          <a:xfrm>
            <a:off x="5732463" y="2335213"/>
            <a:ext cx="393700" cy="131762"/>
          </a:xfrm>
          <a:prstGeom prst="rect">
            <a:avLst/>
          </a:prstGeom>
          <a:solidFill>
            <a:srgbClr val="00FF00"/>
          </a:solidFill>
          <a:ln w="12700">
            <a:solidFill>
              <a:srgbClr val="000000"/>
            </a:solidFill>
            <a:miter lim="800000"/>
            <a:headEnd/>
            <a:tailEnd/>
          </a:ln>
        </p:spPr>
        <p:txBody>
          <a:bodyPr/>
          <a:lstStyle/>
          <a:p>
            <a:endParaRPr lang="da-DK"/>
          </a:p>
        </p:txBody>
      </p:sp>
      <p:sp>
        <p:nvSpPr>
          <p:cNvPr id="151596" name="Line 44"/>
          <p:cNvSpPr>
            <a:spLocks noChangeShapeType="1"/>
          </p:cNvSpPr>
          <p:nvPr/>
        </p:nvSpPr>
        <p:spPr bwMode="auto">
          <a:xfrm flipV="1">
            <a:off x="5227638" y="2501900"/>
            <a:ext cx="355600" cy="257175"/>
          </a:xfrm>
          <a:prstGeom prst="line">
            <a:avLst/>
          </a:prstGeom>
          <a:noFill/>
          <a:ln w="12700">
            <a:solidFill>
              <a:srgbClr val="000000"/>
            </a:solidFill>
            <a:round/>
            <a:headEnd/>
            <a:tailEnd/>
          </a:ln>
        </p:spPr>
        <p:txBody>
          <a:bodyPr/>
          <a:lstStyle/>
          <a:p>
            <a:endParaRPr lang="da-DK"/>
          </a:p>
        </p:txBody>
      </p:sp>
      <p:sp>
        <p:nvSpPr>
          <p:cNvPr id="151597" name="Freeform 45"/>
          <p:cNvSpPr>
            <a:spLocks/>
          </p:cNvSpPr>
          <p:nvPr/>
        </p:nvSpPr>
        <p:spPr bwMode="auto">
          <a:xfrm>
            <a:off x="5164138" y="2720975"/>
            <a:ext cx="100012" cy="84138"/>
          </a:xfrm>
          <a:custGeom>
            <a:avLst/>
            <a:gdLst/>
            <a:ahLst/>
            <a:cxnLst>
              <a:cxn ang="0">
                <a:pos x="253" y="107"/>
              </a:cxn>
              <a:cxn ang="0">
                <a:pos x="0" y="209"/>
              </a:cxn>
              <a:cxn ang="0">
                <a:pos x="176" y="0"/>
              </a:cxn>
              <a:cxn ang="0">
                <a:pos x="253" y="107"/>
              </a:cxn>
            </a:cxnLst>
            <a:rect l="0" t="0" r="r" b="b"/>
            <a:pathLst>
              <a:path w="253" h="209">
                <a:moveTo>
                  <a:pt x="253" y="107"/>
                </a:moveTo>
                <a:lnTo>
                  <a:pt x="0" y="209"/>
                </a:lnTo>
                <a:lnTo>
                  <a:pt x="176" y="0"/>
                </a:lnTo>
                <a:lnTo>
                  <a:pt x="253" y="107"/>
                </a:lnTo>
                <a:close/>
              </a:path>
            </a:pathLst>
          </a:custGeom>
          <a:solidFill>
            <a:srgbClr val="000000"/>
          </a:solidFill>
          <a:ln w="12700">
            <a:solidFill>
              <a:srgbClr val="000000"/>
            </a:solidFill>
            <a:prstDash val="solid"/>
            <a:round/>
            <a:headEnd/>
            <a:tailEnd/>
          </a:ln>
        </p:spPr>
        <p:txBody>
          <a:bodyPr/>
          <a:lstStyle/>
          <a:p>
            <a:endParaRPr lang="da-DK"/>
          </a:p>
        </p:txBody>
      </p:sp>
      <p:sp>
        <p:nvSpPr>
          <p:cNvPr id="151598" name="Freeform 46"/>
          <p:cNvSpPr>
            <a:spLocks/>
          </p:cNvSpPr>
          <p:nvPr/>
        </p:nvSpPr>
        <p:spPr bwMode="auto">
          <a:xfrm>
            <a:off x="5545138" y="2455863"/>
            <a:ext cx="101600" cy="82550"/>
          </a:xfrm>
          <a:custGeom>
            <a:avLst/>
            <a:gdLst/>
            <a:ahLst/>
            <a:cxnLst>
              <a:cxn ang="0">
                <a:pos x="0" y="101"/>
              </a:cxn>
              <a:cxn ang="0">
                <a:pos x="254" y="0"/>
              </a:cxn>
              <a:cxn ang="0">
                <a:pos x="78" y="210"/>
              </a:cxn>
              <a:cxn ang="0">
                <a:pos x="0" y="101"/>
              </a:cxn>
            </a:cxnLst>
            <a:rect l="0" t="0" r="r" b="b"/>
            <a:pathLst>
              <a:path w="254" h="210">
                <a:moveTo>
                  <a:pt x="0" y="101"/>
                </a:moveTo>
                <a:lnTo>
                  <a:pt x="254" y="0"/>
                </a:lnTo>
                <a:lnTo>
                  <a:pt x="78" y="210"/>
                </a:lnTo>
                <a:lnTo>
                  <a:pt x="0" y="101"/>
                </a:lnTo>
                <a:close/>
              </a:path>
            </a:pathLst>
          </a:custGeom>
          <a:solidFill>
            <a:srgbClr val="000000"/>
          </a:solidFill>
          <a:ln w="12700">
            <a:solidFill>
              <a:srgbClr val="000000"/>
            </a:solidFill>
            <a:prstDash val="solid"/>
            <a:round/>
            <a:headEnd/>
            <a:tailEnd/>
          </a:ln>
        </p:spPr>
        <p:txBody>
          <a:bodyPr/>
          <a:lstStyle/>
          <a:p>
            <a:endParaRPr lang="da-DK"/>
          </a:p>
        </p:txBody>
      </p:sp>
      <p:sp>
        <p:nvSpPr>
          <p:cNvPr id="151599" name="Line 47"/>
          <p:cNvSpPr>
            <a:spLocks noChangeShapeType="1"/>
          </p:cNvSpPr>
          <p:nvPr/>
        </p:nvSpPr>
        <p:spPr bwMode="auto">
          <a:xfrm flipV="1">
            <a:off x="6262688" y="3852863"/>
            <a:ext cx="579437" cy="439737"/>
          </a:xfrm>
          <a:prstGeom prst="line">
            <a:avLst/>
          </a:prstGeom>
          <a:noFill/>
          <a:ln w="12700">
            <a:solidFill>
              <a:srgbClr val="000000"/>
            </a:solidFill>
            <a:round/>
            <a:headEnd/>
            <a:tailEnd/>
          </a:ln>
        </p:spPr>
        <p:txBody>
          <a:bodyPr/>
          <a:lstStyle/>
          <a:p>
            <a:endParaRPr lang="da-DK"/>
          </a:p>
        </p:txBody>
      </p:sp>
      <p:sp>
        <p:nvSpPr>
          <p:cNvPr id="151600" name="Freeform 48"/>
          <p:cNvSpPr>
            <a:spLocks/>
          </p:cNvSpPr>
          <p:nvPr/>
        </p:nvSpPr>
        <p:spPr bwMode="auto">
          <a:xfrm>
            <a:off x="6199188" y="4254500"/>
            <a:ext cx="100012" cy="84138"/>
          </a:xfrm>
          <a:custGeom>
            <a:avLst/>
            <a:gdLst/>
            <a:ahLst/>
            <a:cxnLst>
              <a:cxn ang="0">
                <a:pos x="251" y="106"/>
              </a:cxn>
              <a:cxn ang="0">
                <a:pos x="0" y="212"/>
              </a:cxn>
              <a:cxn ang="0">
                <a:pos x="172" y="0"/>
              </a:cxn>
              <a:cxn ang="0">
                <a:pos x="251" y="106"/>
              </a:cxn>
            </a:cxnLst>
            <a:rect l="0" t="0" r="r" b="b"/>
            <a:pathLst>
              <a:path w="251" h="212">
                <a:moveTo>
                  <a:pt x="251" y="106"/>
                </a:moveTo>
                <a:lnTo>
                  <a:pt x="0" y="212"/>
                </a:lnTo>
                <a:lnTo>
                  <a:pt x="172" y="0"/>
                </a:lnTo>
                <a:lnTo>
                  <a:pt x="251" y="106"/>
                </a:lnTo>
                <a:close/>
              </a:path>
            </a:pathLst>
          </a:custGeom>
          <a:solidFill>
            <a:srgbClr val="000000"/>
          </a:solidFill>
          <a:ln w="12700">
            <a:solidFill>
              <a:srgbClr val="000000"/>
            </a:solidFill>
            <a:prstDash val="solid"/>
            <a:round/>
            <a:headEnd/>
            <a:tailEnd/>
          </a:ln>
        </p:spPr>
        <p:txBody>
          <a:bodyPr/>
          <a:lstStyle/>
          <a:p>
            <a:endParaRPr lang="da-DK"/>
          </a:p>
        </p:txBody>
      </p:sp>
      <p:sp>
        <p:nvSpPr>
          <p:cNvPr id="151601" name="Freeform 49"/>
          <p:cNvSpPr>
            <a:spLocks/>
          </p:cNvSpPr>
          <p:nvPr/>
        </p:nvSpPr>
        <p:spPr bwMode="auto">
          <a:xfrm>
            <a:off x="6805613" y="3806825"/>
            <a:ext cx="100012" cy="84138"/>
          </a:xfrm>
          <a:custGeom>
            <a:avLst/>
            <a:gdLst/>
            <a:ahLst/>
            <a:cxnLst>
              <a:cxn ang="0">
                <a:pos x="0" y="106"/>
              </a:cxn>
              <a:cxn ang="0">
                <a:pos x="250" y="0"/>
              </a:cxn>
              <a:cxn ang="0">
                <a:pos x="79" y="211"/>
              </a:cxn>
              <a:cxn ang="0">
                <a:pos x="0" y="106"/>
              </a:cxn>
            </a:cxnLst>
            <a:rect l="0" t="0" r="r" b="b"/>
            <a:pathLst>
              <a:path w="250" h="211">
                <a:moveTo>
                  <a:pt x="0" y="106"/>
                </a:moveTo>
                <a:lnTo>
                  <a:pt x="250" y="0"/>
                </a:lnTo>
                <a:lnTo>
                  <a:pt x="79" y="211"/>
                </a:lnTo>
                <a:lnTo>
                  <a:pt x="0" y="106"/>
                </a:lnTo>
                <a:close/>
              </a:path>
            </a:pathLst>
          </a:custGeom>
          <a:solidFill>
            <a:srgbClr val="000000"/>
          </a:solidFill>
          <a:ln w="12700">
            <a:solidFill>
              <a:srgbClr val="000000"/>
            </a:solidFill>
            <a:prstDash val="solid"/>
            <a:round/>
            <a:headEnd/>
            <a:tailEnd/>
          </a:ln>
        </p:spPr>
        <p:txBody>
          <a:bodyPr/>
          <a:lstStyle/>
          <a:p>
            <a:endParaRPr lang="da-DK"/>
          </a:p>
        </p:txBody>
      </p:sp>
      <p:sp>
        <p:nvSpPr>
          <p:cNvPr id="151604" name="Line 52"/>
          <p:cNvSpPr>
            <a:spLocks noChangeShapeType="1"/>
          </p:cNvSpPr>
          <p:nvPr/>
        </p:nvSpPr>
        <p:spPr bwMode="auto">
          <a:xfrm flipH="1">
            <a:off x="3162300" y="3095625"/>
            <a:ext cx="314325" cy="1588"/>
          </a:xfrm>
          <a:prstGeom prst="line">
            <a:avLst/>
          </a:prstGeom>
          <a:noFill/>
          <a:ln w="12700">
            <a:solidFill>
              <a:srgbClr val="000000"/>
            </a:solidFill>
            <a:round/>
            <a:headEnd/>
            <a:tailEnd/>
          </a:ln>
        </p:spPr>
        <p:txBody>
          <a:bodyPr/>
          <a:lstStyle/>
          <a:p>
            <a:endParaRPr lang="da-DK"/>
          </a:p>
        </p:txBody>
      </p:sp>
      <p:sp>
        <p:nvSpPr>
          <p:cNvPr id="151605" name="Freeform 53"/>
          <p:cNvSpPr>
            <a:spLocks/>
          </p:cNvSpPr>
          <p:nvPr/>
        </p:nvSpPr>
        <p:spPr bwMode="auto">
          <a:xfrm>
            <a:off x="3451225" y="3070225"/>
            <a:ext cx="104775" cy="52388"/>
          </a:xfrm>
          <a:custGeom>
            <a:avLst/>
            <a:gdLst/>
            <a:ahLst/>
            <a:cxnLst>
              <a:cxn ang="0">
                <a:pos x="0" y="0"/>
              </a:cxn>
              <a:cxn ang="0">
                <a:pos x="265" y="65"/>
              </a:cxn>
              <a:cxn ang="0">
                <a:pos x="0" y="131"/>
              </a:cxn>
              <a:cxn ang="0">
                <a:pos x="0" y="0"/>
              </a:cxn>
            </a:cxnLst>
            <a:rect l="0" t="0" r="r" b="b"/>
            <a:pathLst>
              <a:path w="265" h="131">
                <a:moveTo>
                  <a:pt x="0" y="0"/>
                </a:moveTo>
                <a:lnTo>
                  <a:pt x="265" y="65"/>
                </a:lnTo>
                <a:lnTo>
                  <a:pt x="0" y="131"/>
                </a:lnTo>
                <a:lnTo>
                  <a:pt x="0" y="0"/>
                </a:lnTo>
                <a:close/>
              </a:path>
            </a:pathLst>
          </a:custGeom>
          <a:solidFill>
            <a:srgbClr val="000000"/>
          </a:solidFill>
          <a:ln w="12700">
            <a:solidFill>
              <a:srgbClr val="000000"/>
            </a:solidFill>
            <a:prstDash val="solid"/>
            <a:round/>
            <a:headEnd/>
            <a:tailEnd/>
          </a:ln>
        </p:spPr>
        <p:txBody>
          <a:bodyPr/>
          <a:lstStyle/>
          <a:p>
            <a:endParaRPr lang="da-DK"/>
          </a:p>
        </p:txBody>
      </p:sp>
      <p:sp>
        <p:nvSpPr>
          <p:cNvPr id="151606" name="Freeform 54"/>
          <p:cNvSpPr>
            <a:spLocks/>
          </p:cNvSpPr>
          <p:nvPr/>
        </p:nvSpPr>
        <p:spPr bwMode="auto">
          <a:xfrm>
            <a:off x="3084513" y="3070225"/>
            <a:ext cx="104775" cy="52388"/>
          </a:xfrm>
          <a:custGeom>
            <a:avLst/>
            <a:gdLst/>
            <a:ahLst/>
            <a:cxnLst>
              <a:cxn ang="0">
                <a:pos x="264" y="131"/>
              </a:cxn>
              <a:cxn ang="0">
                <a:pos x="0" y="65"/>
              </a:cxn>
              <a:cxn ang="0">
                <a:pos x="264" y="0"/>
              </a:cxn>
              <a:cxn ang="0">
                <a:pos x="264" y="131"/>
              </a:cxn>
            </a:cxnLst>
            <a:rect l="0" t="0" r="r" b="b"/>
            <a:pathLst>
              <a:path w="264" h="131">
                <a:moveTo>
                  <a:pt x="264" y="131"/>
                </a:moveTo>
                <a:lnTo>
                  <a:pt x="0" y="65"/>
                </a:lnTo>
                <a:lnTo>
                  <a:pt x="264" y="0"/>
                </a:lnTo>
                <a:lnTo>
                  <a:pt x="264" y="131"/>
                </a:lnTo>
                <a:close/>
              </a:path>
            </a:pathLst>
          </a:custGeom>
          <a:solidFill>
            <a:srgbClr val="000000"/>
          </a:solidFill>
          <a:ln w="12700">
            <a:solidFill>
              <a:srgbClr val="000000"/>
            </a:solidFill>
            <a:prstDash val="solid"/>
            <a:round/>
            <a:headEnd/>
            <a:tailEnd/>
          </a:ln>
        </p:spPr>
        <p:txBody>
          <a:bodyPr/>
          <a:lstStyle/>
          <a:p>
            <a:endParaRPr lang="da-DK"/>
          </a:p>
        </p:txBody>
      </p:sp>
      <p:sp>
        <p:nvSpPr>
          <p:cNvPr id="151607" name="Line 55"/>
          <p:cNvSpPr>
            <a:spLocks noChangeShapeType="1"/>
          </p:cNvSpPr>
          <p:nvPr/>
        </p:nvSpPr>
        <p:spPr bwMode="auto">
          <a:xfrm>
            <a:off x="4149725" y="3959225"/>
            <a:ext cx="398463" cy="304800"/>
          </a:xfrm>
          <a:prstGeom prst="line">
            <a:avLst/>
          </a:prstGeom>
          <a:noFill/>
          <a:ln w="12700">
            <a:solidFill>
              <a:srgbClr val="000000"/>
            </a:solidFill>
            <a:round/>
            <a:headEnd/>
            <a:tailEnd/>
          </a:ln>
        </p:spPr>
        <p:txBody>
          <a:bodyPr/>
          <a:lstStyle/>
          <a:p>
            <a:endParaRPr lang="da-DK"/>
          </a:p>
        </p:txBody>
      </p:sp>
      <p:sp>
        <p:nvSpPr>
          <p:cNvPr id="151608" name="Freeform 56"/>
          <p:cNvSpPr>
            <a:spLocks/>
          </p:cNvSpPr>
          <p:nvPr/>
        </p:nvSpPr>
        <p:spPr bwMode="auto">
          <a:xfrm>
            <a:off x="4087813" y="3911600"/>
            <a:ext cx="100012" cy="84138"/>
          </a:xfrm>
          <a:custGeom>
            <a:avLst/>
            <a:gdLst/>
            <a:ahLst/>
            <a:cxnLst>
              <a:cxn ang="0">
                <a:pos x="169" y="214"/>
              </a:cxn>
              <a:cxn ang="0">
                <a:pos x="0" y="0"/>
              </a:cxn>
              <a:cxn ang="0">
                <a:pos x="249" y="108"/>
              </a:cxn>
              <a:cxn ang="0">
                <a:pos x="169" y="214"/>
              </a:cxn>
            </a:cxnLst>
            <a:rect l="0" t="0" r="r" b="b"/>
            <a:pathLst>
              <a:path w="249" h="214">
                <a:moveTo>
                  <a:pt x="169" y="214"/>
                </a:moveTo>
                <a:lnTo>
                  <a:pt x="0" y="0"/>
                </a:lnTo>
                <a:lnTo>
                  <a:pt x="249" y="108"/>
                </a:lnTo>
                <a:lnTo>
                  <a:pt x="169" y="214"/>
                </a:lnTo>
                <a:close/>
              </a:path>
            </a:pathLst>
          </a:custGeom>
          <a:solidFill>
            <a:srgbClr val="000000"/>
          </a:solidFill>
          <a:ln w="12700">
            <a:solidFill>
              <a:srgbClr val="000000"/>
            </a:solidFill>
            <a:prstDash val="solid"/>
            <a:round/>
            <a:headEnd/>
            <a:tailEnd/>
          </a:ln>
        </p:spPr>
        <p:txBody>
          <a:bodyPr/>
          <a:lstStyle/>
          <a:p>
            <a:endParaRPr lang="da-DK"/>
          </a:p>
        </p:txBody>
      </p:sp>
      <p:sp>
        <p:nvSpPr>
          <p:cNvPr id="151609" name="Freeform 57"/>
          <p:cNvSpPr>
            <a:spLocks/>
          </p:cNvSpPr>
          <p:nvPr/>
        </p:nvSpPr>
        <p:spPr bwMode="auto">
          <a:xfrm>
            <a:off x="4511675" y="4227513"/>
            <a:ext cx="98425" cy="85725"/>
          </a:xfrm>
          <a:custGeom>
            <a:avLst/>
            <a:gdLst/>
            <a:ahLst/>
            <a:cxnLst>
              <a:cxn ang="0">
                <a:pos x="78" y="0"/>
              </a:cxn>
              <a:cxn ang="0">
                <a:pos x="249" y="214"/>
              </a:cxn>
              <a:cxn ang="0">
                <a:pos x="0" y="106"/>
              </a:cxn>
              <a:cxn ang="0">
                <a:pos x="78" y="0"/>
              </a:cxn>
            </a:cxnLst>
            <a:rect l="0" t="0" r="r" b="b"/>
            <a:pathLst>
              <a:path w="249" h="214">
                <a:moveTo>
                  <a:pt x="78" y="0"/>
                </a:moveTo>
                <a:lnTo>
                  <a:pt x="249" y="214"/>
                </a:lnTo>
                <a:lnTo>
                  <a:pt x="0" y="106"/>
                </a:lnTo>
                <a:lnTo>
                  <a:pt x="78" y="0"/>
                </a:lnTo>
                <a:close/>
              </a:path>
            </a:pathLst>
          </a:custGeom>
          <a:solidFill>
            <a:srgbClr val="000000"/>
          </a:solidFill>
          <a:ln w="12700">
            <a:solidFill>
              <a:srgbClr val="000000"/>
            </a:solidFill>
            <a:prstDash val="solid"/>
            <a:round/>
            <a:headEnd/>
            <a:tailEnd/>
          </a:ln>
        </p:spPr>
        <p:txBody>
          <a:bodyPr/>
          <a:lstStyle/>
          <a:p>
            <a:endParaRPr lang="da-DK"/>
          </a:p>
        </p:txBody>
      </p:sp>
      <p:sp>
        <p:nvSpPr>
          <p:cNvPr id="151610" name="Rectangle 58"/>
          <p:cNvSpPr>
            <a:spLocks noChangeArrowheads="1"/>
          </p:cNvSpPr>
          <p:nvPr/>
        </p:nvSpPr>
        <p:spPr bwMode="auto">
          <a:xfrm>
            <a:off x="4759325" y="3371850"/>
            <a:ext cx="196850" cy="212725"/>
          </a:xfrm>
          <a:prstGeom prst="rect">
            <a:avLst/>
          </a:prstGeom>
          <a:noFill/>
          <a:ln w="9525">
            <a:noFill/>
            <a:miter lim="800000"/>
            <a:headEnd/>
            <a:tailEnd/>
          </a:ln>
        </p:spPr>
        <p:txBody>
          <a:bodyPr wrap="none" lIns="0" tIns="0" rIns="0" bIns="0">
            <a:spAutoFit/>
          </a:bodyPr>
          <a:lstStyle/>
          <a:p>
            <a:pPr algn="l"/>
            <a:r>
              <a:rPr lang="en-US">
                <a:solidFill>
                  <a:srgbClr val="000000"/>
                </a:solidFill>
              </a:rPr>
              <a:t>L3</a:t>
            </a:r>
            <a:endParaRPr lang="en-US" sz="1800"/>
          </a:p>
        </p:txBody>
      </p:sp>
      <p:sp>
        <p:nvSpPr>
          <p:cNvPr id="151611" name="Rectangle 59"/>
          <p:cNvSpPr>
            <a:spLocks noChangeArrowheads="1"/>
          </p:cNvSpPr>
          <p:nvPr/>
        </p:nvSpPr>
        <p:spPr bwMode="auto">
          <a:xfrm>
            <a:off x="7254875" y="3371850"/>
            <a:ext cx="346075" cy="212725"/>
          </a:xfrm>
          <a:prstGeom prst="rect">
            <a:avLst/>
          </a:prstGeom>
          <a:noFill/>
          <a:ln w="9525">
            <a:noFill/>
            <a:miter lim="800000"/>
            <a:headEnd/>
            <a:tailEnd/>
          </a:ln>
        </p:spPr>
        <p:txBody>
          <a:bodyPr wrap="none" lIns="0" tIns="0" rIns="0" bIns="0">
            <a:spAutoFit/>
          </a:bodyPr>
          <a:lstStyle/>
          <a:p>
            <a:pPr algn="l"/>
            <a:r>
              <a:rPr lang="en-US">
                <a:solidFill>
                  <a:srgbClr val="000000"/>
                </a:solidFill>
              </a:rPr>
              <a:t>Disk</a:t>
            </a:r>
            <a:endParaRPr lang="en-US" sz="1800"/>
          </a:p>
        </p:txBody>
      </p:sp>
      <p:sp>
        <p:nvSpPr>
          <p:cNvPr id="151612" name="Line 60"/>
          <p:cNvSpPr>
            <a:spLocks noChangeShapeType="1"/>
          </p:cNvSpPr>
          <p:nvPr/>
        </p:nvSpPr>
        <p:spPr bwMode="auto">
          <a:xfrm flipV="1">
            <a:off x="6184900" y="3797300"/>
            <a:ext cx="742950" cy="554038"/>
          </a:xfrm>
          <a:prstGeom prst="line">
            <a:avLst/>
          </a:prstGeom>
          <a:noFill/>
          <a:ln w="63500">
            <a:solidFill>
              <a:schemeClr val="tx2"/>
            </a:solidFill>
            <a:round/>
            <a:headEnd type="triangle" w="med" len="med"/>
            <a:tailEnd type="triangle" w="med" len="med"/>
          </a:ln>
        </p:spPr>
        <p:txBody>
          <a:bodyPr/>
          <a:lstStyle/>
          <a:p>
            <a:endParaRPr lang="da-DK"/>
          </a:p>
        </p:txBody>
      </p:sp>
      <p:sp>
        <p:nvSpPr>
          <p:cNvPr id="151613" name="Text Box 61"/>
          <p:cNvSpPr txBox="1">
            <a:spLocks noChangeArrowheads="1"/>
          </p:cNvSpPr>
          <p:nvPr/>
        </p:nvSpPr>
        <p:spPr bwMode="auto">
          <a:xfrm>
            <a:off x="6530975" y="4159250"/>
            <a:ext cx="2305050" cy="579438"/>
          </a:xfrm>
          <a:prstGeom prst="rect">
            <a:avLst/>
          </a:prstGeom>
          <a:noFill/>
          <a:ln w="63500" algn="ctr">
            <a:noFill/>
            <a:miter lim="800000"/>
            <a:headEnd/>
            <a:tailEnd/>
          </a:ln>
          <a:effectLst/>
        </p:spPr>
        <p:txBody>
          <a:bodyPr>
            <a:spAutoFit/>
          </a:bodyPr>
          <a:lstStyle/>
          <a:p>
            <a:pPr>
              <a:spcBef>
                <a:spcPct val="50000"/>
              </a:spcBef>
            </a:pPr>
            <a:r>
              <a:rPr lang="da-DK" sz="3200" b="1" dirty="0" err="1" smtClean="0">
                <a:solidFill>
                  <a:schemeClr val="tx2"/>
                </a:solidFill>
              </a:rPr>
              <a:t>bottleneck</a:t>
            </a:r>
            <a:endParaRPr lang="da-DK" sz="3200" b="1" dirty="0">
              <a:solidFill>
                <a:schemeClr val="tx2"/>
              </a:solidFill>
            </a:endParaRPr>
          </a:p>
        </p:txBody>
      </p:sp>
      <p:sp>
        <p:nvSpPr>
          <p:cNvPr id="151614" name="Line 62"/>
          <p:cNvSpPr>
            <a:spLocks noChangeShapeType="1"/>
          </p:cNvSpPr>
          <p:nvPr/>
        </p:nvSpPr>
        <p:spPr bwMode="auto">
          <a:xfrm>
            <a:off x="6492875" y="1393825"/>
            <a:ext cx="0" cy="4033838"/>
          </a:xfrm>
          <a:prstGeom prst="line">
            <a:avLst/>
          </a:prstGeom>
          <a:noFill/>
          <a:ln w="25400">
            <a:solidFill>
              <a:schemeClr val="tx2"/>
            </a:solidFill>
            <a:prstDash val="dash"/>
            <a:round/>
            <a:headEnd/>
            <a:tailEnd/>
          </a:ln>
          <a:effectLst/>
        </p:spPr>
        <p:txBody>
          <a:bodyPr wrap="none" anchor="ctr"/>
          <a:lstStyle/>
          <a:p>
            <a:endParaRPr lang="da-DK"/>
          </a:p>
        </p:txBody>
      </p:sp>
      <p:sp>
        <p:nvSpPr>
          <p:cNvPr id="151615" name="Rectangle 63"/>
          <p:cNvSpPr>
            <a:spLocks noChangeArrowheads="1"/>
          </p:cNvSpPr>
          <p:nvPr/>
        </p:nvSpPr>
        <p:spPr bwMode="auto">
          <a:xfrm>
            <a:off x="4000496" y="5656263"/>
            <a:ext cx="3913892" cy="276999"/>
          </a:xfrm>
          <a:prstGeom prst="rect">
            <a:avLst/>
          </a:prstGeom>
          <a:noFill/>
          <a:ln w="9525">
            <a:noFill/>
            <a:miter lim="800000"/>
            <a:headEnd/>
            <a:tailEnd/>
          </a:ln>
        </p:spPr>
        <p:txBody>
          <a:bodyPr wrap="none" lIns="0" tIns="0" rIns="0" bIns="0">
            <a:spAutoFit/>
          </a:bodyPr>
          <a:lstStyle/>
          <a:p>
            <a:pPr algn="l"/>
            <a:r>
              <a:rPr lang="en-US" sz="1800" dirty="0" smtClean="0">
                <a:solidFill>
                  <a:srgbClr val="C2432C"/>
                </a:solidFill>
              </a:rPr>
              <a:t>increasing access times and memory sizes</a:t>
            </a:r>
            <a:endParaRPr lang="en-US" sz="1800" dirty="0">
              <a:solidFill>
                <a:srgbClr val="C2432C"/>
              </a:solidFill>
            </a:endParaRPr>
          </a:p>
        </p:txBody>
      </p:sp>
      <p:sp>
        <p:nvSpPr>
          <p:cNvPr id="151616" name="Line 64"/>
          <p:cNvSpPr>
            <a:spLocks noChangeShapeType="1"/>
          </p:cNvSpPr>
          <p:nvPr/>
        </p:nvSpPr>
        <p:spPr bwMode="auto">
          <a:xfrm>
            <a:off x="806450" y="5545138"/>
            <a:ext cx="7199313" cy="9525"/>
          </a:xfrm>
          <a:prstGeom prst="line">
            <a:avLst/>
          </a:prstGeom>
          <a:noFill/>
          <a:ln w="52451">
            <a:solidFill>
              <a:srgbClr val="C2432C"/>
            </a:solidFill>
            <a:round/>
            <a:headEnd/>
            <a:tailEnd/>
          </a:ln>
        </p:spPr>
        <p:txBody>
          <a:bodyPr/>
          <a:lstStyle/>
          <a:p>
            <a:endParaRPr lang="da-DK"/>
          </a:p>
        </p:txBody>
      </p:sp>
      <p:sp>
        <p:nvSpPr>
          <p:cNvPr id="151617" name="Freeform 65"/>
          <p:cNvSpPr>
            <a:spLocks/>
          </p:cNvSpPr>
          <p:nvPr/>
        </p:nvSpPr>
        <p:spPr bwMode="auto">
          <a:xfrm>
            <a:off x="7794625" y="5448300"/>
            <a:ext cx="419100" cy="209550"/>
          </a:xfrm>
          <a:custGeom>
            <a:avLst/>
            <a:gdLst/>
            <a:ahLst/>
            <a:cxnLst>
              <a:cxn ang="0">
                <a:pos x="0" y="0"/>
              </a:cxn>
              <a:cxn ang="0">
                <a:pos x="1057" y="264"/>
              </a:cxn>
              <a:cxn ang="0">
                <a:pos x="0" y="528"/>
              </a:cxn>
              <a:cxn ang="0">
                <a:pos x="0" y="0"/>
              </a:cxn>
            </a:cxnLst>
            <a:rect l="0" t="0" r="r" b="b"/>
            <a:pathLst>
              <a:path w="1057" h="528">
                <a:moveTo>
                  <a:pt x="0" y="0"/>
                </a:moveTo>
                <a:lnTo>
                  <a:pt x="1057" y="264"/>
                </a:lnTo>
                <a:lnTo>
                  <a:pt x="0" y="528"/>
                </a:lnTo>
                <a:lnTo>
                  <a:pt x="0" y="0"/>
                </a:lnTo>
                <a:close/>
              </a:path>
            </a:pathLst>
          </a:custGeom>
          <a:solidFill>
            <a:srgbClr val="C2432C"/>
          </a:solidFill>
          <a:ln w="52451">
            <a:solidFill>
              <a:srgbClr val="C2432C"/>
            </a:solidFill>
            <a:prstDash val="solid"/>
            <a:round/>
            <a:headEnd/>
            <a:tailEnd/>
          </a:ln>
        </p:spPr>
        <p:txBody>
          <a:bodyPr/>
          <a:lstStyle/>
          <a:p>
            <a:endParaRPr lang="da-DK"/>
          </a:p>
        </p:txBody>
      </p:sp>
      <p:sp>
        <p:nvSpPr>
          <p:cNvPr id="62" name="TextBox 61"/>
          <p:cNvSpPr txBox="1"/>
          <p:nvPr/>
        </p:nvSpPr>
        <p:spPr>
          <a:xfrm>
            <a:off x="1142976" y="2071678"/>
            <a:ext cx="1714512" cy="584775"/>
          </a:xfrm>
          <a:prstGeom prst="rect">
            <a:avLst/>
          </a:prstGeom>
          <a:noFill/>
        </p:spPr>
        <p:txBody>
          <a:bodyPr wrap="square" rtlCol="0">
            <a:spAutoFit/>
          </a:bodyPr>
          <a:lstStyle/>
          <a:p>
            <a:r>
              <a:rPr lang="da-DK" sz="3200" b="1" dirty="0" smtClean="0">
                <a:solidFill>
                  <a:schemeClr val="bg1"/>
                </a:solidFill>
              </a:rPr>
              <a:t>CPU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1613"/>
                                        </p:tgtEl>
                                        <p:attrNameLst>
                                          <p:attrName>style.visibility</p:attrName>
                                        </p:attrNameLst>
                                      </p:cBhvr>
                                      <p:to>
                                        <p:strVal val="visible"/>
                                      </p:to>
                                    </p:set>
                                    <p:animEffect transition="in" filter="fade">
                                      <p:cBhvr>
                                        <p:cTn id="7" dur="2000"/>
                                        <p:tgtEl>
                                          <p:spTgt spid="1516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1614"/>
                                        </p:tgtEl>
                                        <p:attrNameLst>
                                          <p:attrName>style.visibility</p:attrName>
                                        </p:attrNameLst>
                                      </p:cBhvr>
                                      <p:to>
                                        <p:strVal val="visible"/>
                                      </p:to>
                                    </p:set>
                                    <p:animEffect transition="in" filter="fade">
                                      <p:cBhvr>
                                        <p:cTn id="10" dur="2000"/>
                                        <p:tgtEl>
                                          <p:spTgt spid="1516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1612"/>
                                        </p:tgtEl>
                                        <p:attrNameLst>
                                          <p:attrName>style.visibility</p:attrName>
                                        </p:attrNameLst>
                                      </p:cBhvr>
                                      <p:to>
                                        <p:strVal val="visible"/>
                                      </p:to>
                                    </p:set>
                                    <p:animEffect transition="in" filter="fade">
                                      <p:cBhvr>
                                        <p:cTn id="13" dur="2000"/>
                                        <p:tgtEl>
                                          <p:spTgt spid="151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612" grpId="0" animBg="1"/>
      <p:bldP spid="151613" grpId="0"/>
      <p:bldP spid="1516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347663" y="395288"/>
            <a:ext cx="8229600" cy="1143000"/>
          </a:xfrm>
        </p:spPr>
        <p:txBody>
          <a:bodyPr>
            <a:normAutofit fontScale="90000"/>
          </a:bodyPr>
          <a:lstStyle/>
          <a:p>
            <a:pPr>
              <a:lnSpc>
                <a:spcPct val="75000"/>
              </a:lnSpc>
            </a:pPr>
            <a:r>
              <a:rPr lang="da-DK" b="1" dirty="0" err="1" smtClean="0">
                <a:solidFill>
                  <a:srgbClr val="C00000"/>
                </a:solidFill>
              </a:rPr>
              <a:t>Memory</a:t>
            </a:r>
            <a:r>
              <a:rPr lang="da-DK" b="1" dirty="0" smtClean="0">
                <a:solidFill>
                  <a:srgbClr val="C00000"/>
                </a:solidFill>
              </a:rPr>
              <a:t> </a:t>
            </a:r>
            <a:r>
              <a:rPr lang="da-DK" b="1" dirty="0" err="1" smtClean="0">
                <a:solidFill>
                  <a:srgbClr val="C00000"/>
                </a:solidFill>
              </a:rPr>
              <a:t>Hierarkies</a:t>
            </a:r>
            <a:r>
              <a:rPr lang="da-DK" b="1" dirty="0" smtClean="0">
                <a:solidFill>
                  <a:srgbClr val="C00000"/>
                </a:solidFill>
              </a:rPr>
              <a:t/>
            </a:r>
            <a:br>
              <a:rPr lang="da-DK" b="1" dirty="0" smtClean="0">
                <a:solidFill>
                  <a:srgbClr val="C00000"/>
                </a:solidFill>
              </a:rPr>
            </a:br>
            <a:r>
              <a:rPr lang="da-DK" b="1" dirty="0" smtClean="0">
                <a:solidFill>
                  <a:srgbClr val="C00000"/>
                </a:solidFill>
              </a:rPr>
              <a:t>vs.</a:t>
            </a:r>
            <a:br>
              <a:rPr lang="da-DK" b="1" dirty="0" smtClean="0">
                <a:solidFill>
                  <a:srgbClr val="C00000"/>
                </a:solidFill>
              </a:rPr>
            </a:br>
            <a:r>
              <a:rPr lang="da-DK" b="1" dirty="0" err="1" smtClean="0">
                <a:solidFill>
                  <a:srgbClr val="C00000"/>
                </a:solidFill>
              </a:rPr>
              <a:t>Running</a:t>
            </a:r>
            <a:r>
              <a:rPr lang="da-DK" b="1" dirty="0" smtClean="0">
                <a:solidFill>
                  <a:srgbClr val="C00000"/>
                </a:solidFill>
              </a:rPr>
              <a:t> Time</a:t>
            </a:r>
            <a:endParaRPr lang="da-DK" b="1" dirty="0">
              <a:solidFill>
                <a:srgbClr val="C00000"/>
              </a:solidFill>
            </a:endParaRPr>
          </a:p>
        </p:txBody>
      </p:sp>
      <p:sp>
        <p:nvSpPr>
          <p:cNvPr id="175111" name="Line 7"/>
          <p:cNvSpPr>
            <a:spLocks noChangeShapeType="1"/>
          </p:cNvSpPr>
          <p:nvPr/>
        </p:nvSpPr>
        <p:spPr bwMode="auto">
          <a:xfrm flipH="1">
            <a:off x="6953250" y="2352675"/>
            <a:ext cx="11113" cy="3275013"/>
          </a:xfrm>
          <a:prstGeom prst="line">
            <a:avLst/>
          </a:prstGeom>
          <a:noFill/>
          <a:ln w="9525">
            <a:solidFill>
              <a:schemeClr val="tx1"/>
            </a:solidFill>
            <a:prstDash val="dash"/>
            <a:round/>
            <a:headEnd/>
            <a:tailEnd/>
          </a:ln>
          <a:effectLst/>
        </p:spPr>
        <p:txBody>
          <a:bodyPr/>
          <a:lstStyle/>
          <a:p>
            <a:endParaRPr lang="da-DK"/>
          </a:p>
        </p:txBody>
      </p:sp>
      <p:sp>
        <p:nvSpPr>
          <p:cNvPr id="175112" name="Line 8"/>
          <p:cNvSpPr>
            <a:spLocks noChangeShapeType="1"/>
          </p:cNvSpPr>
          <p:nvPr/>
        </p:nvSpPr>
        <p:spPr bwMode="auto">
          <a:xfrm>
            <a:off x="5351463" y="2276475"/>
            <a:ext cx="26987" cy="3351213"/>
          </a:xfrm>
          <a:prstGeom prst="line">
            <a:avLst/>
          </a:prstGeom>
          <a:noFill/>
          <a:ln w="9525">
            <a:solidFill>
              <a:schemeClr val="tx1"/>
            </a:solidFill>
            <a:prstDash val="dash"/>
            <a:round/>
            <a:headEnd/>
            <a:tailEnd/>
          </a:ln>
          <a:effectLst/>
        </p:spPr>
        <p:txBody>
          <a:bodyPr/>
          <a:lstStyle/>
          <a:p>
            <a:endParaRPr lang="da-DK"/>
          </a:p>
        </p:txBody>
      </p:sp>
      <p:sp>
        <p:nvSpPr>
          <p:cNvPr id="175113" name="Line 9"/>
          <p:cNvSpPr>
            <a:spLocks noChangeShapeType="1"/>
          </p:cNvSpPr>
          <p:nvPr/>
        </p:nvSpPr>
        <p:spPr bwMode="auto">
          <a:xfrm>
            <a:off x="4314825" y="2276475"/>
            <a:ext cx="26988" cy="3351213"/>
          </a:xfrm>
          <a:prstGeom prst="line">
            <a:avLst/>
          </a:prstGeom>
          <a:noFill/>
          <a:ln w="9525">
            <a:solidFill>
              <a:schemeClr val="tx1"/>
            </a:solidFill>
            <a:prstDash val="dash"/>
            <a:round/>
            <a:headEnd/>
            <a:tailEnd/>
          </a:ln>
          <a:effectLst/>
        </p:spPr>
        <p:txBody>
          <a:bodyPr/>
          <a:lstStyle/>
          <a:p>
            <a:endParaRPr lang="da-DK"/>
          </a:p>
        </p:txBody>
      </p:sp>
      <p:sp>
        <p:nvSpPr>
          <p:cNvPr id="175114" name="Line 10"/>
          <p:cNvSpPr>
            <a:spLocks noChangeShapeType="1"/>
          </p:cNvSpPr>
          <p:nvPr/>
        </p:nvSpPr>
        <p:spPr bwMode="auto">
          <a:xfrm flipH="1">
            <a:off x="3113088" y="2314575"/>
            <a:ext cx="11112" cy="3351213"/>
          </a:xfrm>
          <a:prstGeom prst="line">
            <a:avLst/>
          </a:prstGeom>
          <a:noFill/>
          <a:ln w="9525">
            <a:solidFill>
              <a:schemeClr val="tx1"/>
            </a:solidFill>
            <a:prstDash val="dash"/>
            <a:round/>
            <a:headEnd/>
            <a:tailEnd/>
          </a:ln>
          <a:effectLst/>
        </p:spPr>
        <p:txBody>
          <a:bodyPr/>
          <a:lstStyle/>
          <a:p>
            <a:endParaRPr lang="da-DK"/>
          </a:p>
        </p:txBody>
      </p:sp>
      <p:sp>
        <p:nvSpPr>
          <p:cNvPr id="175115" name="Freeform 11"/>
          <p:cNvSpPr>
            <a:spLocks/>
          </p:cNvSpPr>
          <p:nvPr/>
        </p:nvSpPr>
        <p:spPr bwMode="auto">
          <a:xfrm>
            <a:off x="1933575" y="2314575"/>
            <a:ext cx="5222875" cy="3289300"/>
          </a:xfrm>
          <a:custGeom>
            <a:avLst/>
            <a:gdLst/>
            <a:ahLst/>
            <a:cxnLst>
              <a:cxn ang="0">
                <a:pos x="0" y="1476"/>
              </a:cxn>
              <a:cxn ang="0">
                <a:pos x="338" y="1476"/>
              </a:cxn>
              <a:cxn ang="0">
                <a:pos x="580" y="1379"/>
              </a:cxn>
              <a:cxn ang="0">
                <a:pos x="870" y="1306"/>
              </a:cxn>
              <a:cxn ang="0">
                <a:pos x="1016" y="1185"/>
              </a:cxn>
              <a:cxn ang="0">
                <a:pos x="1330" y="1113"/>
              </a:cxn>
              <a:cxn ang="0">
                <a:pos x="1499" y="943"/>
              </a:cxn>
              <a:cxn ang="0">
                <a:pos x="1838" y="871"/>
              </a:cxn>
              <a:cxn ang="0">
                <a:pos x="1959" y="726"/>
              </a:cxn>
              <a:cxn ang="0">
                <a:pos x="2056" y="290"/>
              </a:cxn>
              <a:cxn ang="0">
                <a:pos x="2080" y="0"/>
              </a:cxn>
            </a:cxnLst>
            <a:rect l="0" t="0" r="r" b="b"/>
            <a:pathLst>
              <a:path w="2080" h="1492">
                <a:moveTo>
                  <a:pt x="0" y="1476"/>
                </a:moveTo>
                <a:cubicBezTo>
                  <a:pt x="120" y="1484"/>
                  <a:pt x="241" y="1492"/>
                  <a:pt x="338" y="1476"/>
                </a:cubicBezTo>
                <a:cubicBezTo>
                  <a:pt x="435" y="1460"/>
                  <a:pt x="491" y="1407"/>
                  <a:pt x="580" y="1379"/>
                </a:cubicBezTo>
                <a:cubicBezTo>
                  <a:pt x="669" y="1351"/>
                  <a:pt x="797" y="1338"/>
                  <a:pt x="870" y="1306"/>
                </a:cubicBezTo>
                <a:cubicBezTo>
                  <a:pt x="943" y="1274"/>
                  <a:pt x="939" y="1217"/>
                  <a:pt x="1016" y="1185"/>
                </a:cubicBezTo>
                <a:cubicBezTo>
                  <a:pt x="1093" y="1153"/>
                  <a:pt x="1250" y="1153"/>
                  <a:pt x="1330" y="1113"/>
                </a:cubicBezTo>
                <a:cubicBezTo>
                  <a:pt x="1410" y="1073"/>
                  <a:pt x="1414" y="983"/>
                  <a:pt x="1499" y="943"/>
                </a:cubicBezTo>
                <a:cubicBezTo>
                  <a:pt x="1584" y="903"/>
                  <a:pt x="1761" y="907"/>
                  <a:pt x="1838" y="871"/>
                </a:cubicBezTo>
                <a:cubicBezTo>
                  <a:pt x="1915" y="835"/>
                  <a:pt x="1923" y="823"/>
                  <a:pt x="1959" y="726"/>
                </a:cubicBezTo>
                <a:cubicBezTo>
                  <a:pt x="1995" y="629"/>
                  <a:pt x="2036" y="411"/>
                  <a:pt x="2056" y="290"/>
                </a:cubicBezTo>
                <a:cubicBezTo>
                  <a:pt x="2076" y="169"/>
                  <a:pt x="2076" y="48"/>
                  <a:pt x="2080" y="0"/>
                </a:cubicBezTo>
              </a:path>
            </a:pathLst>
          </a:custGeom>
          <a:noFill/>
          <a:ln w="38100" cap="flat" cmpd="sng">
            <a:solidFill>
              <a:srgbClr val="C00000"/>
            </a:solidFill>
            <a:prstDash val="solid"/>
            <a:round/>
            <a:headEnd type="none" w="med" len="med"/>
            <a:tailEnd type="triangle" w="med" len="med"/>
          </a:ln>
          <a:effectLst/>
        </p:spPr>
        <p:txBody>
          <a:bodyPr/>
          <a:lstStyle/>
          <a:p>
            <a:endParaRPr lang="da-DK"/>
          </a:p>
        </p:txBody>
      </p:sp>
      <p:sp>
        <p:nvSpPr>
          <p:cNvPr id="175116" name="Text Box 12"/>
          <p:cNvSpPr txBox="1">
            <a:spLocks noChangeArrowheads="1"/>
          </p:cNvSpPr>
          <p:nvPr/>
        </p:nvSpPr>
        <p:spPr bwMode="auto">
          <a:xfrm>
            <a:off x="4737100" y="5702874"/>
            <a:ext cx="1300612" cy="369332"/>
          </a:xfrm>
          <a:prstGeom prst="rect">
            <a:avLst/>
          </a:prstGeom>
          <a:noFill/>
          <a:ln w="9525" algn="ctr">
            <a:noFill/>
            <a:miter lim="800000"/>
            <a:headEnd/>
            <a:tailEnd/>
          </a:ln>
          <a:effectLst/>
        </p:spPr>
        <p:txBody>
          <a:bodyPr wrap="none">
            <a:spAutoFit/>
          </a:bodyPr>
          <a:lstStyle/>
          <a:p>
            <a:pPr marL="227013" indent="-227013">
              <a:spcBef>
                <a:spcPct val="20000"/>
              </a:spcBef>
            </a:pPr>
            <a:r>
              <a:rPr lang="en-US" dirty="0" smtClean="0">
                <a:latin typeface="Verdana" pitchFamily="34" charset="0"/>
              </a:rPr>
              <a:t>input size</a:t>
            </a:r>
            <a:endParaRPr lang="en-US" dirty="0" smtClean="0">
              <a:latin typeface="Times New Roman" pitchFamily="18" charset="0"/>
            </a:endParaRPr>
          </a:p>
        </p:txBody>
      </p:sp>
      <p:sp>
        <p:nvSpPr>
          <p:cNvPr id="175117" name="Text Box 13"/>
          <p:cNvSpPr txBox="1">
            <a:spLocks noChangeArrowheads="1"/>
          </p:cNvSpPr>
          <p:nvPr/>
        </p:nvSpPr>
        <p:spPr bwMode="auto">
          <a:xfrm rot="-5400000">
            <a:off x="741844" y="3459441"/>
            <a:ext cx="1673856" cy="369332"/>
          </a:xfrm>
          <a:prstGeom prst="rect">
            <a:avLst/>
          </a:prstGeom>
          <a:noFill/>
          <a:ln w="9525" algn="ctr">
            <a:noFill/>
            <a:miter lim="800000"/>
            <a:headEnd/>
            <a:tailEnd/>
          </a:ln>
          <a:effectLst/>
        </p:spPr>
        <p:txBody>
          <a:bodyPr wrap="none">
            <a:spAutoFit/>
          </a:bodyPr>
          <a:lstStyle/>
          <a:p>
            <a:pPr marL="227013" indent="-227013">
              <a:spcBef>
                <a:spcPct val="20000"/>
              </a:spcBef>
            </a:pPr>
            <a:r>
              <a:rPr lang="en-US" sz="1800" dirty="0" smtClean="0">
                <a:latin typeface="Verdana" pitchFamily="34" charset="0"/>
              </a:rPr>
              <a:t>running time</a:t>
            </a:r>
            <a:endParaRPr lang="en-US" sz="1800" dirty="0">
              <a:latin typeface="Verdana" pitchFamily="34" charset="0"/>
            </a:endParaRPr>
          </a:p>
        </p:txBody>
      </p:sp>
      <p:sp>
        <p:nvSpPr>
          <p:cNvPr id="175118" name="Line 14"/>
          <p:cNvSpPr>
            <a:spLocks noChangeShapeType="1"/>
          </p:cNvSpPr>
          <p:nvPr/>
        </p:nvSpPr>
        <p:spPr bwMode="auto">
          <a:xfrm>
            <a:off x="1855788" y="5653088"/>
            <a:ext cx="5454650" cy="3175"/>
          </a:xfrm>
          <a:prstGeom prst="line">
            <a:avLst/>
          </a:prstGeom>
          <a:noFill/>
          <a:ln w="63500">
            <a:solidFill>
              <a:schemeClr val="tx1"/>
            </a:solidFill>
            <a:round/>
            <a:headEnd/>
            <a:tailEnd type="triangle" w="med" len="med"/>
          </a:ln>
          <a:effectLst/>
        </p:spPr>
        <p:txBody>
          <a:bodyPr wrap="none" anchor="ctr"/>
          <a:lstStyle/>
          <a:p>
            <a:endParaRPr lang="da-DK"/>
          </a:p>
        </p:txBody>
      </p:sp>
      <p:sp>
        <p:nvSpPr>
          <p:cNvPr id="175119" name="Line 15"/>
          <p:cNvSpPr>
            <a:spLocks noChangeShapeType="1"/>
          </p:cNvSpPr>
          <p:nvPr/>
        </p:nvSpPr>
        <p:spPr bwMode="auto">
          <a:xfrm flipV="1">
            <a:off x="1893888" y="2200275"/>
            <a:ext cx="1587" cy="3452813"/>
          </a:xfrm>
          <a:prstGeom prst="line">
            <a:avLst/>
          </a:prstGeom>
          <a:noFill/>
          <a:ln w="63500">
            <a:solidFill>
              <a:schemeClr val="tx1"/>
            </a:solidFill>
            <a:round/>
            <a:headEnd/>
            <a:tailEnd type="triangle" w="med" len="med"/>
          </a:ln>
          <a:effectLst/>
        </p:spPr>
        <p:txBody>
          <a:bodyPr wrap="none" anchor="ctr"/>
          <a:lstStyle/>
          <a:p>
            <a:endParaRPr lang="da-DK"/>
          </a:p>
        </p:txBody>
      </p:sp>
      <p:sp>
        <p:nvSpPr>
          <p:cNvPr id="175120" name="Text Box 16"/>
          <p:cNvSpPr txBox="1">
            <a:spLocks noChangeArrowheads="1"/>
          </p:cNvSpPr>
          <p:nvPr/>
        </p:nvSpPr>
        <p:spPr bwMode="auto">
          <a:xfrm>
            <a:off x="2843213" y="1970088"/>
            <a:ext cx="538162" cy="366712"/>
          </a:xfrm>
          <a:prstGeom prst="rect">
            <a:avLst/>
          </a:prstGeom>
          <a:noFill/>
          <a:ln w="63500" algn="ctr">
            <a:noFill/>
            <a:miter lim="800000"/>
            <a:headEnd/>
            <a:tailEnd/>
          </a:ln>
          <a:effectLst/>
        </p:spPr>
        <p:txBody>
          <a:bodyPr>
            <a:spAutoFit/>
          </a:bodyPr>
          <a:lstStyle/>
          <a:p>
            <a:pPr>
              <a:spcBef>
                <a:spcPct val="50000"/>
              </a:spcBef>
            </a:pPr>
            <a:r>
              <a:rPr lang="da-DK" sz="1800"/>
              <a:t>L1</a:t>
            </a:r>
          </a:p>
        </p:txBody>
      </p:sp>
      <p:sp>
        <p:nvSpPr>
          <p:cNvPr id="175121" name="Text Box 17"/>
          <p:cNvSpPr txBox="1">
            <a:spLocks noChangeArrowheads="1"/>
          </p:cNvSpPr>
          <p:nvPr/>
        </p:nvSpPr>
        <p:spPr bwMode="auto">
          <a:xfrm>
            <a:off x="6280150" y="2008188"/>
            <a:ext cx="979488" cy="366712"/>
          </a:xfrm>
          <a:prstGeom prst="rect">
            <a:avLst/>
          </a:prstGeom>
          <a:noFill/>
          <a:ln w="63500" algn="ctr">
            <a:noFill/>
            <a:miter lim="800000"/>
            <a:headEnd/>
            <a:tailEnd/>
          </a:ln>
          <a:effectLst/>
        </p:spPr>
        <p:txBody>
          <a:bodyPr>
            <a:spAutoFit/>
          </a:bodyPr>
          <a:lstStyle/>
          <a:p>
            <a:pPr algn="r">
              <a:spcBef>
                <a:spcPct val="50000"/>
              </a:spcBef>
            </a:pPr>
            <a:r>
              <a:rPr lang="da-DK" sz="1800"/>
              <a:t>RAM</a:t>
            </a:r>
          </a:p>
        </p:txBody>
      </p:sp>
      <p:sp>
        <p:nvSpPr>
          <p:cNvPr id="175123" name="Text Box 19"/>
          <p:cNvSpPr txBox="1">
            <a:spLocks noChangeArrowheads="1"/>
          </p:cNvSpPr>
          <p:nvPr/>
        </p:nvSpPr>
        <p:spPr bwMode="auto">
          <a:xfrm>
            <a:off x="4033838" y="1970088"/>
            <a:ext cx="538162" cy="366712"/>
          </a:xfrm>
          <a:prstGeom prst="rect">
            <a:avLst/>
          </a:prstGeom>
          <a:noFill/>
          <a:ln w="63500" algn="ctr">
            <a:noFill/>
            <a:miter lim="800000"/>
            <a:headEnd/>
            <a:tailEnd/>
          </a:ln>
          <a:effectLst/>
        </p:spPr>
        <p:txBody>
          <a:bodyPr>
            <a:spAutoFit/>
          </a:bodyPr>
          <a:lstStyle/>
          <a:p>
            <a:pPr>
              <a:spcBef>
                <a:spcPct val="50000"/>
              </a:spcBef>
            </a:pPr>
            <a:r>
              <a:rPr lang="da-DK" sz="1800"/>
              <a:t>L2</a:t>
            </a:r>
          </a:p>
        </p:txBody>
      </p:sp>
      <p:sp>
        <p:nvSpPr>
          <p:cNvPr id="175124" name="Text Box 20"/>
          <p:cNvSpPr txBox="1">
            <a:spLocks noChangeArrowheads="1"/>
          </p:cNvSpPr>
          <p:nvPr/>
        </p:nvSpPr>
        <p:spPr bwMode="auto">
          <a:xfrm>
            <a:off x="5072063" y="1970088"/>
            <a:ext cx="538162" cy="366712"/>
          </a:xfrm>
          <a:prstGeom prst="rect">
            <a:avLst/>
          </a:prstGeom>
          <a:noFill/>
          <a:ln w="63500" algn="ctr">
            <a:noFill/>
            <a:miter lim="800000"/>
            <a:headEnd/>
            <a:tailEnd/>
          </a:ln>
          <a:effectLst/>
        </p:spPr>
        <p:txBody>
          <a:bodyPr>
            <a:spAutoFit/>
          </a:bodyPr>
          <a:lstStyle/>
          <a:p>
            <a:pPr>
              <a:spcBef>
                <a:spcPct val="50000"/>
              </a:spcBef>
            </a:pPr>
            <a:r>
              <a:rPr lang="da-DK" sz="1800"/>
              <a:t>L3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5114"/>
                                        </p:tgtEl>
                                        <p:attrNameLst>
                                          <p:attrName>style.visibility</p:attrName>
                                        </p:attrNameLst>
                                      </p:cBhvr>
                                      <p:to>
                                        <p:strVal val="visible"/>
                                      </p:to>
                                    </p:set>
                                    <p:animEffect transition="in" filter="fade">
                                      <p:cBhvr>
                                        <p:cTn id="7" dur="2000"/>
                                        <p:tgtEl>
                                          <p:spTgt spid="1751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5113"/>
                                        </p:tgtEl>
                                        <p:attrNameLst>
                                          <p:attrName>style.visibility</p:attrName>
                                        </p:attrNameLst>
                                      </p:cBhvr>
                                      <p:to>
                                        <p:strVal val="visible"/>
                                      </p:to>
                                    </p:set>
                                    <p:animEffect transition="in" filter="fade">
                                      <p:cBhvr>
                                        <p:cTn id="10" dur="2000"/>
                                        <p:tgtEl>
                                          <p:spTgt spid="1751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5112"/>
                                        </p:tgtEl>
                                        <p:attrNameLst>
                                          <p:attrName>style.visibility</p:attrName>
                                        </p:attrNameLst>
                                      </p:cBhvr>
                                      <p:to>
                                        <p:strVal val="visible"/>
                                      </p:to>
                                    </p:set>
                                    <p:animEffect transition="in" filter="fade">
                                      <p:cBhvr>
                                        <p:cTn id="13" dur="2000"/>
                                        <p:tgtEl>
                                          <p:spTgt spid="1751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5120"/>
                                        </p:tgtEl>
                                        <p:attrNameLst>
                                          <p:attrName>style.visibility</p:attrName>
                                        </p:attrNameLst>
                                      </p:cBhvr>
                                      <p:to>
                                        <p:strVal val="visible"/>
                                      </p:to>
                                    </p:set>
                                    <p:animEffect transition="in" filter="fade">
                                      <p:cBhvr>
                                        <p:cTn id="16" dur="2000"/>
                                        <p:tgtEl>
                                          <p:spTgt spid="1751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5123"/>
                                        </p:tgtEl>
                                        <p:attrNameLst>
                                          <p:attrName>style.visibility</p:attrName>
                                        </p:attrNameLst>
                                      </p:cBhvr>
                                      <p:to>
                                        <p:strVal val="visible"/>
                                      </p:to>
                                    </p:set>
                                    <p:animEffect transition="in" filter="fade">
                                      <p:cBhvr>
                                        <p:cTn id="19" dur="2000"/>
                                        <p:tgtEl>
                                          <p:spTgt spid="1751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5124"/>
                                        </p:tgtEl>
                                        <p:attrNameLst>
                                          <p:attrName>style.visibility</p:attrName>
                                        </p:attrNameLst>
                                      </p:cBhvr>
                                      <p:to>
                                        <p:strVal val="visible"/>
                                      </p:to>
                                    </p:set>
                                    <p:animEffect transition="in" filter="fade">
                                      <p:cBhvr>
                                        <p:cTn id="22" dur="2000"/>
                                        <p:tgtEl>
                                          <p:spTgt spid="17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12" grpId="0" animBg="1"/>
      <p:bldP spid="175113" grpId="0" animBg="1"/>
      <p:bldP spid="175114" grpId="0" animBg="1"/>
      <p:bldP spid="175120" grpId="0"/>
      <p:bldP spid="175123" grpId="0"/>
      <p:bldP spid="1751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r>
              <a:rPr lang="da-DK"/>
              <a:t>Disk Mechanics</a:t>
            </a:r>
          </a:p>
        </p:txBody>
      </p:sp>
      <p:grpSp>
        <p:nvGrpSpPr>
          <p:cNvPr id="2" name="Group 4"/>
          <p:cNvGrpSpPr>
            <a:grpSpLocks/>
          </p:cNvGrpSpPr>
          <p:nvPr/>
        </p:nvGrpSpPr>
        <p:grpSpPr bwMode="auto">
          <a:xfrm>
            <a:off x="2420938" y="1355725"/>
            <a:ext cx="4722812" cy="2443163"/>
            <a:chOff x="380" y="1419"/>
            <a:chExt cx="2950" cy="1653"/>
          </a:xfrm>
        </p:grpSpPr>
        <p:sp>
          <p:nvSpPr>
            <p:cNvPr id="152581" name="AutoShape 5"/>
            <p:cNvSpPr>
              <a:spLocks noChangeAspect="1" noChangeArrowheads="1" noTextEdit="1"/>
            </p:cNvSpPr>
            <p:nvPr/>
          </p:nvSpPr>
          <p:spPr bwMode="auto">
            <a:xfrm>
              <a:off x="668" y="1533"/>
              <a:ext cx="2304" cy="1479"/>
            </a:xfrm>
            <a:prstGeom prst="rect">
              <a:avLst/>
            </a:prstGeom>
            <a:noFill/>
            <a:ln w="9525">
              <a:noFill/>
              <a:miter lim="800000"/>
              <a:headEnd/>
              <a:tailEnd/>
            </a:ln>
          </p:spPr>
          <p:txBody>
            <a:bodyPr/>
            <a:lstStyle/>
            <a:p>
              <a:endParaRPr lang="en-US"/>
            </a:p>
          </p:txBody>
        </p:sp>
        <p:sp>
          <p:nvSpPr>
            <p:cNvPr id="152582" name="Oval 6"/>
            <p:cNvSpPr>
              <a:spLocks noChangeArrowheads="1"/>
            </p:cNvSpPr>
            <p:nvPr/>
          </p:nvSpPr>
          <p:spPr bwMode="auto">
            <a:xfrm>
              <a:off x="971" y="1579"/>
              <a:ext cx="1428" cy="1427"/>
            </a:xfrm>
            <a:prstGeom prst="ellipse">
              <a:avLst/>
            </a:prstGeom>
            <a:solidFill>
              <a:srgbClr val="FFFF00"/>
            </a:solidFill>
            <a:ln w="19050">
              <a:solidFill>
                <a:srgbClr val="000000"/>
              </a:solidFill>
              <a:round/>
              <a:headEnd/>
              <a:tailEnd/>
            </a:ln>
          </p:spPr>
          <p:txBody>
            <a:bodyPr/>
            <a:lstStyle/>
            <a:p>
              <a:endParaRPr lang="en-US"/>
            </a:p>
          </p:txBody>
        </p:sp>
        <p:sp>
          <p:nvSpPr>
            <p:cNvPr id="152583" name="Freeform 7"/>
            <p:cNvSpPr>
              <a:spLocks/>
            </p:cNvSpPr>
            <p:nvPr/>
          </p:nvSpPr>
          <p:spPr bwMode="auto">
            <a:xfrm>
              <a:off x="1146" y="1964"/>
              <a:ext cx="120" cy="582"/>
            </a:xfrm>
            <a:custGeom>
              <a:avLst/>
              <a:gdLst/>
              <a:ahLst/>
              <a:cxnLst>
                <a:cxn ang="0">
                  <a:pos x="916" y="49"/>
                </a:cxn>
                <a:cxn ang="0">
                  <a:pos x="833" y="149"/>
                </a:cxn>
                <a:cxn ang="0">
                  <a:pos x="752" y="253"/>
                </a:cxn>
                <a:cxn ang="0">
                  <a:pos x="676" y="359"/>
                </a:cxn>
                <a:cxn ang="0">
                  <a:pos x="604" y="468"/>
                </a:cxn>
                <a:cxn ang="0">
                  <a:pos x="534" y="579"/>
                </a:cxn>
                <a:cxn ang="0">
                  <a:pos x="469" y="691"/>
                </a:cxn>
                <a:cxn ang="0">
                  <a:pos x="408" y="807"/>
                </a:cxn>
                <a:cxn ang="0">
                  <a:pos x="350" y="925"/>
                </a:cxn>
                <a:cxn ang="0">
                  <a:pos x="298" y="1045"/>
                </a:cxn>
                <a:cxn ang="0">
                  <a:pos x="249" y="1166"/>
                </a:cxn>
                <a:cxn ang="0">
                  <a:pos x="204" y="1289"/>
                </a:cxn>
                <a:cxn ang="0">
                  <a:pos x="164" y="1413"/>
                </a:cxn>
                <a:cxn ang="0">
                  <a:pos x="128" y="1539"/>
                </a:cxn>
                <a:cxn ang="0">
                  <a:pos x="96" y="1666"/>
                </a:cxn>
                <a:cxn ang="0">
                  <a:pos x="69" y="1794"/>
                </a:cxn>
                <a:cxn ang="0">
                  <a:pos x="47" y="1923"/>
                </a:cxn>
                <a:cxn ang="0">
                  <a:pos x="29" y="2052"/>
                </a:cxn>
                <a:cxn ang="0">
                  <a:pos x="14" y="2183"/>
                </a:cxn>
                <a:cxn ang="0">
                  <a:pos x="5" y="2313"/>
                </a:cxn>
                <a:cxn ang="0">
                  <a:pos x="0" y="2444"/>
                </a:cxn>
                <a:cxn ang="0">
                  <a:pos x="0" y="2574"/>
                </a:cxn>
                <a:cxn ang="0">
                  <a:pos x="5" y="2706"/>
                </a:cxn>
                <a:cxn ang="0">
                  <a:pos x="14" y="2836"/>
                </a:cxn>
                <a:cxn ang="0">
                  <a:pos x="27" y="2965"/>
                </a:cxn>
                <a:cxn ang="0">
                  <a:pos x="45" y="3095"/>
                </a:cxn>
                <a:cxn ang="0">
                  <a:pos x="68" y="3224"/>
                </a:cxn>
                <a:cxn ang="0">
                  <a:pos x="95" y="3352"/>
                </a:cxn>
                <a:cxn ang="0">
                  <a:pos x="126" y="3479"/>
                </a:cxn>
                <a:cxn ang="0">
                  <a:pos x="162" y="3605"/>
                </a:cxn>
                <a:cxn ang="0">
                  <a:pos x="202" y="3729"/>
                </a:cxn>
                <a:cxn ang="0">
                  <a:pos x="247" y="3853"/>
                </a:cxn>
                <a:cxn ang="0">
                  <a:pos x="295" y="3974"/>
                </a:cxn>
                <a:cxn ang="0">
                  <a:pos x="348" y="4093"/>
                </a:cxn>
                <a:cxn ang="0">
                  <a:pos x="404" y="4211"/>
                </a:cxn>
                <a:cxn ang="0">
                  <a:pos x="466" y="4327"/>
                </a:cxn>
                <a:cxn ang="0">
                  <a:pos x="530" y="4441"/>
                </a:cxn>
                <a:cxn ang="0">
                  <a:pos x="600" y="4551"/>
                </a:cxn>
                <a:cxn ang="0">
                  <a:pos x="672" y="4660"/>
                </a:cxn>
              </a:cxnLst>
              <a:rect l="0" t="0" r="r" b="b"/>
              <a:pathLst>
                <a:path w="960" h="4660">
                  <a:moveTo>
                    <a:pt x="960" y="0"/>
                  </a:moveTo>
                  <a:lnTo>
                    <a:pt x="916" y="49"/>
                  </a:lnTo>
                  <a:lnTo>
                    <a:pt x="875" y="99"/>
                  </a:lnTo>
                  <a:lnTo>
                    <a:pt x="833" y="149"/>
                  </a:lnTo>
                  <a:lnTo>
                    <a:pt x="793" y="201"/>
                  </a:lnTo>
                  <a:lnTo>
                    <a:pt x="752" y="253"/>
                  </a:lnTo>
                  <a:lnTo>
                    <a:pt x="714" y="306"/>
                  </a:lnTo>
                  <a:lnTo>
                    <a:pt x="676" y="359"/>
                  </a:lnTo>
                  <a:lnTo>
                    <a:pt x="640" y="413"/>
                  </a:lnTo>
                  <a:lnTo>
                    <a:pt x="604" y="468"/>
                  </a:lnTo>
                  <a:lnTo>
                    <a:pt x="568" y="523"/>
                  </a:lnTo>
                  <a:lnTo>
                    <a:pt x="534" y="579"/>
                  </a:lnTo>
                  <a:lnTo>
                    <a:pt x="501" y="635"/>
                  </a:lnTo>
                  <a:lnTo>
                    <a:pt x="469" y="691"/>
                  </a:lnTo>
                  <a:lnTo>
                    <a:pt x="438" y="750"/>
                  </a:lnTo>
                  <a:lnTo>
                    <a:pt x="408" y="807"/>
                  </a:lnTo>
                  <a:lnTo>
                    <a:pt x="379" y="866"/>
                  </a:lnTo>
                  <a:lnTo>
                    <a:pt x="350" y="925"/>
                  </a:lnTo>
                  <a:lnTo>
                    <a:pt x="323" y="985"/>
                  </a:lnTo>
                  <a:lnTo>
                    <a:pt x="298" y="1045"/>
                  </a:lnTo>
                  <a:lnTo>
                    <a:pt x="273" y="1105"/>
                  </a:lnTo>
                  <a:lnTo>
                    <a:pt x="249" y="1166"/>
                  </a:lnTo>
                  <a:lnTo>
                    <a:pt x="225" y="1228"/>
                  </a:lnTo>
                  <a:lnTo>
                    <a:pt x="204" y="1289"/>
                  </a:lnTo>
                  <a:lnTo>
                    <a:pt x="183" y="1352"/>
                  </a:lnTo>
                  <a:lnTo>
                    <a:pt x="164" y="1413"/>
                  </a:lnTo>
                  <a:lnTo>
                    <a:pt x="146" y="1476"/>
                  </a:lnTo>
                  <a:lnTo>
                    <a:pt x="128" y="1539"/>
                  </a:lnTo>
                  <a:lnTo>
                    <a:pt x="112" y="1602"/>
                  </a:lnTo>
                  <a:lnTo>
                    <a:pt x="96" y="1666"/>
                  </a:lnTo>
                  <a:lnTo>
                    <a:pt x="81" y="1729"/>
                  </a:lnTo>
                  <a:lnTo>
                    <a:pt x="69" y="1794"/>
                  </a:lnTo>
                  <a:lnTo>
                    <a:pt x="57" y="1859"/>
                  </a:lnTo>
                  <a:lnTo>
                    <a:pt x="47" y="1923"/>
                  </a:lnTo>
                  <a:lnTo>
                    <a:pt x="36" y="1988"/>
                  </a:lnTo>
                  <a:lnTo>
                    <a:pt x="29" y="2052"/>
                  </a:lnTo>
                  <a:lnTo>
                    <a:pt x="21" y="2117"/>
                  </a:lnTo>
                  <a:lnTo>
                    <a:pt x="14" y="2183"/>
                  </a:lnTo>
                  <a:lnTo>
                    <a:pt x="9" y="2248"/>
                  </a:lnTo>
                  <a:lnTo>
                    <a:pt x="5" y="2313"/>
                  </a:lnTo>
                  <a:lnTo>
                    <a:pt x="3" y="2378"/>
                  </a:lnTo>
                  <a:lnTo>
                    <a:pt x="0" y="2444"/>
                  </a:lnTo>
                  <a:lnTo>
                    <a:pt x="0" y="2509"/>
                  </a:lnTo>
                  <a:lnTo>
                    <a:pt x="0" y="2574"/>
                  </a:lnTo>
                  <a:lnTo>
                    <a:pt x="2" y="2639"/>
                  </a:lnTo>
                  <a:lnTo>
                    <a:pt x="5" y="2706"/>
                  </a:lnTo>
                  <a:lnTo>
                    <a:pt x="8" y="2771"/>
                  </a:lnTo>
                  <a:lnTo>
                    <a:pt x="14" y="2836"/>
                  </a:lnTo>
                  <a:lnTo>
                    <a:pt x="20" y="2900"/>
                  </a:lnTo>
                  <a:lnTo>
                    <a:pt x="27" y="2965"/>
                  </a:lnTo>
                  <a:lnTo>
                    <a:pt x="35" y="3031"/>
                  </a:lnTo>
                  <a:lnTo>
                    <a:pt x="45" y="3095"/>
                  </a:lnTo>
                  <a:lnTo>
                    <a:pt x="56" y="3160"/>
                  </a:lnTo>
                  <a:lnTo>
                    <a:pt x="68" y="3224"/>
                  </a:lnTo>
                  <a:lnTo>
                    <a:pt x="80" y="3288"/>
                  </a:lnTo>
                  <a:lnTo>
                    <a:pt x="95" y="3352"/>
                  </a:lnTo>
                  <a:lnTo>
                    <a:pt x="110" y="3415"/>
                  </a:lnTo>
                  <a:lnTo>
                    <a:pt x="126" y="3479"/>
                  </a:lnTo>
                  <a:lnTo>
                    <a:pt x="143" y="3542"/>
                  </a:lnTo>
                  <a:lnTo>
                    <a:pt x="162" y="3605"/>
                  </a:lnTo>
                  <a:lnTo>
                    <a:pt x="182" y="3667"/>
                  </a:lnTo>
                  <a:lnTo>
                    <a:pt x="202" y="3729"/>
                  </a:lnTo>
                  <a:lnTo>
                    <a:pt x="223" y="3791"/>
                  </a:lnTo>
                  <a:lnTo>
                    <a:pt x="247" y="3853"/>
                  </a:lnTo>
                  <a:lnTo>
                    <a:pt x="271" y="3913"/>
                  </a:lnTo>
                  <a:lnTo>
                    <a:pt x="295" y="3974"/>
                  </a:lnTo>
                  <a:lnTo>
                    <a:pt x="321" y="4034"/>
                  </a:lnTo>
                  <a:lnTo>
                    <a:pt x="348" y="4093"/>
                  </a:lnTo>
                  <a:lnTo>
                    <a:pt x="376" y="4153"/>
                  </a:lnTo>
                  <a:lnTo>
                    <a:pt x="404" y="4211"/>
                  </a:lnTo>
                  <a:lnTo>
                    <a:pt x="435" y="4269"/>
                  </a:lnTo>
                  <a:lnTo>
                    <a:pt x="466" y="4327"/>
                  </a:lnTo>
                  <a:lnTo>
                    <a:pt x="498" y="4384"/>
                  </a:lnTo>
                  <a:lnTo>
                    <a:pt x="530" y="4441"/>
                  </a:lnTo>
                  <a:lnTo>
                    <a:pt x="565" y="4496"/>
                  </a:lnTo>
                  <a:lnTo>
                    <a:pt x="600" y="4551"/>
                  </a:lnTo>
                  <a:lnTo>
                    <a:pt x="636" y="4606"/>
                  </a:lnTo>
                  <a:lnTo>
                    <a:pt x="672" y="4660"/>
                  </a:lnTo>
                </a:path>
              </a:pathLst>
            </a:custGeom>
            <a:noFill/>
            <a:ln w="19050">
              <a:solidFill>
                <a:srgbClr val="000000"/>
              </a:solidFill>
              <a:prstDash val="solid"/>
              <a:round/>
              <a:headEnd/>
              <a:tailEnd/>
            </a:ln>
          </p:spPr>
          <p:txBody>
            <a:bodyPr/>
            <a:lstStyle/>
            <a:p>
              <a:endParaRPr lang="en-US"/>
            </a:p>
          </p:txBody>
        </p:sp>
        <p:sp>
          <p:nvSpPr>
            <p:cNvPr id="152584" name="Freeform 8"/>
            <p:cNvSpPr>
              <a:spLocks/>
            </p:cNvSpPr>
            <p:nvPr/>
          </p:nvSpPr>
          <p:spPr bwMode="auto">
            <a:xfrm>
              <a:off x="1213" y="2528"/>
              <a:ext cx="39" cy="45"/>
            </a:xfrm>
            <a:custGeom>
              <a:avLst/>
              <a:gdLst/>
              <a:ahLst/>
              <a:cxnLst>
                <a:cxn ang="0">
                  <a:pos x="150" y="0"/>
                </a:cxn>
                <a:cxn ang="0">
                  <a:pos x="313" y="360"/>
                </a:cxn>
                <a:cxn ang="0">
                  <a:pos x="0" y="118"/>
                </a:cxn>
                <a:cxn ang="0">
                  <a:pos x="124" y="120"/>
                </a:cxn>
                <a:cxn ang="0">
                  <a:pos x="150" y="0"/>
                </a:cxn>
              </a:cxnLst>
              <a:rect l="0" t="0" r="r" b="b"/>
              <a:pathLst>
                <a:path w="313" h="360">
                  <a:moveTo>
                    <a:pt x="150" y="0"/>
                  </a:moveTo>
                  <a:lnTo>
                    <a:pt x="313" y="360"/>
                  </a:lnTo>
                  <a:lnTo>
                    <a:pt x="0" y="118"/>
                  </a:lnTo>
                  <a:lnTo>
                    <a:pt x="124" y="120"/>
                  </a:lnTo>
                  <a:lnTo>
                    <a:pt x="150" y="0"/>
                  </a:lnTo>
                  <a:close/>
                </a:path>
              </a:pathLst>
            </a:custGeom>
            <a:solidFill>
              <a:srgbClr val="000000"/>
            </a:solidFill>
            <a:ln w="19050">
              <a:solidFill>
                <a:srgbClr val="000000"/>
              </a:solidFill>
              <a:prstDash val="solid"/>
              <a:round/>
              <a:headEnd/>
              <a:tailEnd/>
            </a:ln>
          </p:spPr>
          <p:txBody>
            <a:bodyPr/>
            <a:lstStyle/>
            <a:p>
              <a:endParaRPr lang="en-US"/>
            </a:p>
          </p:txBody>
        </p:sp>
        <p:sp>
          <p:nvSpPr>
            <p:cNvPr id="152585" name="Line 9"/>
            <p:cNvSpPr>
              <a:spLocks noChangeShapeType="1"/>
            </p:cNvSpPr>
            <p:nvPr/>
          </p:nvSpPr>
          <p:spPr bwMode="auto">
            <a:xfrm flipV="1">
              <a:off x="993" y="2782"/>
              <a:ext cx="346" cy="104"/>
            </a:xfrm>
            <a:prstGeom prst="line">
              <a:avLst/>
            </a:prstGeom>
            <a:noFill/>
            <a:ln w="9525">
              <a:solidFill>
                <a:srgbClr val="000000"/>
              </a:solidFill>
              <a:round/>
              <a:headEnd/>
              <a:tailEnd/>
            </a:ln>
          </p:spPr>
          <p:txBody>
            <a:bodyPr/>
            <a:lstStyle/>
            <a:p>
              <a:endParaRPr lang="en-US"/>
            </a:p>
          </p:txBody>
        </p:sp>
        <p:sp>
          <p:nvSpPr>
            <p:cNvPr id="152586" name="Freeform 10"/>
            <p:cNvSpPr>
              <a:spLocks/>
            </p:cNvSpPr>
            <p:nvPr/>
          </p:nvSpPr>
          <p:spPr bwMode="auto">
            <a:xfrm>
              <a:off x="1325" y="2773"/>
              <a:ext cx="49" cy="23"/>
            </a:xfrm>
            <a:custGeom>
              <a:avLst/>
              <a:gdLst/>
              <a:ahLst/>
              <a:cxnLst>
                <a:cxn ang="0">
                  <a:pos x="0" y="0"/>
                </a:cxn>
                <a:cxn ang="0">
                  <a:pos x="395" y="7"/>
                </a:cxn>
                <a:cxn ang="0">
                  <a:pos x="44" y="186"/>
                </a:cxn>
                <a:cxn ang="0">
                  <a:pos x="0" y="0"/>
                </a:cxn>
              </a:cxnLst>
              <a:rect l="0" t="0" r="r" b="b"/>
              <a:pathLst>
                <a:path w="395" h="186">
                  <a:moveTo>
                    <a:pt x="0" y="0"/>
                  </a:moveTo>
                  <a:lnTo>
                    <a:pt x="395" y="7"/>
                  </a:lnTo>
                  <a:lnTo>
                    <a:pt x="44" y="186"/>
                  </a:lnTo>
                  <a:lnTo>
                    <a:pt x="0" y="0"/>
                  </a:lnTo>
                  <a:close/>
                </a:path>
              </a:pathLst>
            </a:custGeom>
            <a:solidFill>
              <a:srgbClr val="000000"/>
            </a:solidFill>
            <a:ln w="9525">
              <a:solidFill>
                <a:srgbClr val="000000"/>
              </a:solidFill>
              <a:prstDash val="solid"/>
              <a:round/>
              <a:headEnd/>
              <a:tailEnd/>
            </a:ln>
          </p:spPr>
          <p:txBody>
            <a:bodyPr/>
            <a:lstStyle/>
            <a:p>
              <a:endParaRPr lang="en-US"/>
            </a:p>
          </p:txBody>
        </p:sp>
        <p:sp>
          <p:nvSpPr>
            <p:cNvPr id="152587" name="Oval 11"/>
            <p:cNvSpPr>
              <a:spLocks noChangeArrowheads="1"/>
            </p:cNvSpPr>
            <p:nvPr/>
          </p:nvSpPr>
          <p:spPr bwMode="auto">
            <a:xfrm>
              <a:off x="1591" y="2198"/>
              <a:ext cx="189" cy="189"/>
            </a:xfrm>
            <a:prstGeom prst="ellipse">
              <a:avLst/>
            </a:prstGeom>
            <a:solidFill>
              <a:srgbClr val="000000"/>
            </a:solidFill>
            <a:ln w="19050">
              <a:solidFill>
                <a:srgbClr val="000000"/>
              </a:solidFill>
              <a:round/>
              <a:headEnd/>
              <a:tailEnd/>
            </a:ln>
          </p:spPr>
          <p:txBody>
            <a:bodyPr/>
            <a:lstStyle/>
            <a:p>
              <a:endParaRPr lang="en-US"/>
            </a:p>
          </p:txBody>
        </p:sp>
        <p:sp>
          <p:nvSpPr>
            <p:cNvPr id="152588" name="Oval 12"/>
            <p:cNvSpPr>
              <a:spLocks noChangeArrowheads="1"/>
            </p:cNvSpPr>
            <p:nvPr/>
          </p:nvSpPr>
          <p:spPr bwMode="auto">
            <a:xfrm>
              <a:off x="1304" y="1912"/>
              <a:ext cx="762" cy="761"/>
            </a:xfrm>
            <a:prstGeom prst="ellipse">
              <a:avLst/>
            </a:prstGeom>
            <a:noFill/>
            <a:ln w="9525">
              <a:noFill/>
              <a:round/>
              <a:headEnd/>
              <a:tailEnd/>
            </a:ln>
          </p:spPr>
          <p:txBody>
            <a:bodyPr/>
            <a:lstStyle/>
            <a:p>
              <a:endParaRPr lang="en-US"/>
            </a:p>
          </p:txBody>
        </p:sp>
        <p:sp>
          <p:nvSpPr>
            <p:cNvPr id="152589" name="Line 13"/>
            <p:cNvSpPr>
              <a:spLocks noChangeShapeType="1"/>
            </p:cNvSpPr>
            <p:nvPr/>
          </p:nvSpPr>
          <p:spPr bwMode="auto">
            <a:xfrm flipH="1" flipV="1">
              <a:off x="2066" y="2286"/>
              <a:ext cx="1" cy="7"/>
            </a:xfrm>
            <a:prstGeom prst="line">
              <a:avLst/>
            </a:prstGeom>
            <a:noFill/>
            <a:ln w="19050">
              <a:solidFill>
                <a:srgbClr val="000000"/>
              </a:solidFill>
              <a:round/>
              <a:headEnd/>
              <a:tailEnd/>
            </a:ln>
          </p:spPr>
          <p:txBody>
            <a:bodyPr/>
            <a:lstStyle/>
            <a:p>
              <a:endParaRPr lang="en-US"/>
            </a:p>
          </p:txBody>
        </p:sp>
        <p:sp>
          <p:nvSpPr>
            <p:cNvPr id="152590" name="Line 14"/>
            <p:cNvSpPr>
              <a:spLocks noChangeShapeType="1"/>
            </p:cNvSpPr>
            <p:nvPr/>
          </p:nvSpPr>
          <p:spPr bwMode="auto">
            <a:xfrm flipH="1" flipV="1">
              <a:off x="2066" y="2279"/>
              <a:ext cx="1" cy="7"/>
            </a:xfrm>
            <a:prstGeom prst="line">
              <a:avLst/>
            </a:prstGeom>
            <a:noFill/>
            <a:ln w="19050">
              <a:solidFill>
                <a:srgbClr val="000000"/>
              </a:solidFill>
              <a:round/>
              <a:headEnd/>
              <a:tailEnd/>
            </a:ln>
          </p:spPr>
          <p:txBody>
            <a:bodyPr/>
            <a:lstStyle/>
            <a:p>
              <a:endParaRPr lang="en-US"/>
            </a:p>
          </p:txBody>
        </p:sp>
        <p:sp>
          <p:nvSpPr>
            <p:cNvPr id="152591" name="Line 15"/>
            <p:cNvSpPr>
              <a:spLocks noChangeShapeType="1"/>
            </p:cNvSpPr>
            <p:nvPr/>
          </p:nvSpPr>
          <p:spPr bwMode="auto">
            <a:xfrm flipH="1" flipV="1">
              <a:off x="2066" y="2273"/>
              <a:ext cx="1" cy="6"/>
            </a:xfrm>
            <a:prstGeom prst="line">
              <a:avLst/>
            </a:prstGeom>
            <a:noFill/>
            <a:ln w="19050">
              <a:solidFill>
                <a:srgbClr val="000000"/>
              </a:solidFill>
              <a:round/>
              <a:headEnd/>
              <a:tailEnd/>
            </a:ln>
          </p:spPr>
          <p:txBody>
            <a:bodyPr/>
            <a:lstStyle/>
            <a:p>
              <a:endParaRPr lang="en-US"/>
            </a:p>
          </p:txBody>
        </p:sp>
        <p:sp>
          <p:nvSpPr>
            <p:cNvPr id="152592" name="Line 16"/>
            <p:cNvSpPr>
              <a:spLocks noChangeShapeType="1"/>
            </p:cNvSpPr>
            <p:nvPr/>
          </p:nvSpPr>
          <p:spPr bwMode="auto">
            <a:xfrm flipH="1" flipV="1">
              <a:off x="2065" y="2266"/>
              <a:ext cx="1" cy="7"/>
            </a:xfrm>
            <a:prstGeom prst="line">
              <a:avLst/>
            </a:prstGeom>
            <a:noFill/>
            <a:ln w="19050">
              <a:solidFill>
                <a:srgbClr val="000000"/>
              </a:solidFill>
              <a:round/>
              <a:headEnd/>
              <a:tailEnd/>
            </a:ln>
          </p:spPr>
          <p:txBody>
            <a:bodyPr/>
            <a:lstStyle/>
            <a:p>
              <a:endParaRPr lang="en-US"/>
            </a:p>
          </p:txBody>
        </p:sp>
        <p:sp>
          <p:nvSpPr>
            <p:cNvPr id="152593" name="Line 17"/>
            <p:cNvSpPr>
              <a:spLocks noChangeShapeType="1"/>
            </p:cNvSpPr>
            <p:nvPr/>
          </p:nvSpPr>
          <p:spPr bwMode="auto">
            <a:xfrm flipH="1" flipV="1">
              <a:off x="2065" y="2259"/>
              <a:ext cx="1" cy="7"/>
            </a:xfrm>
            <a:prstGeom prst="line">
              <a:avLst/>
            </a:prstGeom>
            <a:noFill/>
            <a:ln w="19050">
              <a:solidFill>
                <a:srgbClr val="000000"/>
              </a:solidFill>
              <a:round/>
              <a:headEnd/>
              <a:tailEnd/>
            </a:ln>
          </p:spPr>
          <p:txBody>
            <a:bodyPr/>
            <a:lstStyle/>
            <a:p>
              <a:endParaRPr lang="en-US"/>
            </a:p>
          </p:txBody>
        </p:sp>
        <p:sp>
          <p:nvSpPr>
            <p:cNvPr id="152594" name="Line 18"/>
            <p:cNvSpPr>
              <a:spLocks noChangeShapeType="1"/>
            </p:cNvSpPr>
            <p:nvPr/>
          </p:nvSpPr>
          <p:spPr bwMode="auto">
            <a:xfrm flipH="1" flipV="1">
              <a:off x="2064" y="2256"/>
              <a:ext cx="1" cy="3"/>
            </a:xfrm>
            <a:prstGeom prst="line">
              <a:avLst/>
            </a:prstGeom>
            <a:noFill/>
            <a:ln w="19050">
              <a:solidFill>
                <a:srgbClr val="000000"/>
              </a:solidFill>
              <a:round/>
              <a:headEnd/>
              <a:tailEnd/>
            </a:ln>
          </p:spPr>
          <p:txBody>
            <a:bodyPr/>
            <a:lstStyle/>
            <a:p>
              <a:endParaRPr lang="en-US"/>
            </a:p>
          </p:txBody>
        </p:sp>
        <p:sp>
          <p:nvSpPr>
            <p:cNvPr id="152595" name="Line 19"/>
            <p:cNvSpPr>
              <a:spLocks noChangeShapeType="1"/>
            </p:cNvSpPr>
            <p:nvPr/>
          </p:nvSpPr>
          <p:spPr bwMode="auto">
            <a:xfrm flipH="1" flipV="1">
              <a:off x="2063" y="2246"/>
              <a:ext cx="1" cy="1"/>
            </a:xfrm>
            <a:prstGeom prst="line">
              <a:avLst/>
            </a:prstGeom>
            <a:noFill/>
            <a:ln w="19050">
              <a:solidFill>
                <a:srgbClr val="000000"/>
              </a:solidFill>
              <a:round/>
              <a:headEnd/>
              <a:tailEnd/>
            </a:ln>
          </p:spPr>
          <p:txBody>
            <a:bodyPr/>
            <a:lstStyle/>
            <a:p>
              <a:endParaRPr lang="en-US"/>
            </a:p>
          </p:txBody>
        </p:sp>
        <p:sp>
          <p:nvSpPr>
            <p:cNvPr id="152596" name="Line 20"/>
            <p:cNvSpPr>
              <a:spLocks noChangeShapeType="1"/>
            </p:cNvSpPr>
            <p:nvPr/>
          </p:nvSpPr>
          <p:spPr bwMode="auto">
            <a:xfrm flipH="1" flipV="1">
              <a:off x="2062" y="2240"/>
              <a:ext cx="1" cy="6"/>
            </a:xfrm>
            <a:prstGeom prst="line">
              <a:avLst/>
            </a:prstGeom>
            <a:noFill/>
            <a:ln w="19050">
              <a:solidFill>
                <a:srgbClr val="000000"/>
              </a:solidFill>
              <a:round/>
              <a:headEnd/>
              <a:tailEnd/>
            </a:ln>
          </p:spPr>
          <p:txBody>
            <a:bodyPr/>
            <a:lstStyle/>
            <a:p>
              <a:endParaRPr lang="en-US"/>
            </a:p>
          </p:txBody>
        </p:sp>
        <p:sp>
          <p:nvSpPr>
            <p:cNvPr id="152597" name="Line 21"/>
            <p:cNvSpPr>
              <a:spLocks noChangeShapeType="1"/>
            </p:cNvSpPr>
            <p:nvPr/>
          </p:nvSpPr>
          <p:spPr bwMode="auto">
            <a:xfrm flipH="1" flipV="1">
              <a:off x="2061" y="2233"/>
              <a:ext cx="1" cy="7"/>
            </a:xfrm>
            <a:prstGeom prst="line">
              <a:avLst/>
            </a:prstGeom>
            <a:noFill/>
            <a:ln w="19050">
              <a:solidFill>
                <a:srgbClr val="000000"/>
              </a:solidFill>
              <a:round/>
              <a:headEnd/>
              <a:tailEnd/>
            </a:ln>
          </p:spPr>
          <p:txBody>
            <a:bodyPr/>
            <a:lstStyle/>
            <a:p>
              <a:endParaRPr lang="en-US"/>
            </a:p>
          </p:txBody>
        </p:sp>
        <p:sp>
          <p:nvSpPr>
            <p:cNvPr id="152598" name="Line 22"/>
            <p:cNvSpPr>
              <a:spLocks noChangeShapeType="1"/>
            </p:cNvSpPr>
            <p:nvPr/>
          </p:nvSpPr>
          <p:spPr bwMode="auto">
            <a:xfrm flipH="1" flipV="1">
              <a:off x="2060" y="2227"/>
              <a:ext cx="1" cy="6"/>
            </a:xfrm>
            <a:prstGeom prst="line">
              <a:avLst/>
            </a:prstGeom>
            <a:noFill/>
            <a:ln w="19050">
              <a:solidFill>
                <a:srgbClr val="000000"/>
              </a:solidFill>
              <a:round/>
              <a:headEnd/>
              <a:tailEnd/>
            </a:ln>
          </p:spPr>
          <p:txBody>
            <a:bodyPr/>
            <a:lstStyle/>
            <a:p>
              <a:endParaRPr lang="en-US"/>
            </a:p>
          </p:txBody>
        </p:sp>
        <p:sp>
          <p:nvSpPr>
            <p:cNvPr id="152599" name="Line 23"/>
            <p:cNvSpPr>
              <a:spLocks noChangeShapeType="1"/>
            </p:cNvSpPr>
            <p:nvPr/>
          </p:nvSpPr>
          <p:spPr bwMode="auto">
            <a:xfrm flipH="1" flipV="1">
              <a:off x="2059" y="2220"/>
              <a:ext cx="1" cy="7"/>
            </a:xfrm>
            <a:prstGeom prst="line">
              <a:avLst/>
            </a:prstGeom>
            <a:noFill/>
            <a:ln w="19050">
              <a:solidFill>
                <a:srgbClr val="000000"/>
              </a:solidFill>
              <a:round/>
              <a:headEnd/>
              <a:tailEnd/>
            </a:ln>
          </p:spPr>
          <p:txBody>
            <a:bodyPr/>
            <a:lstStyle/>
            <a:p>
              <a:endParaRPr lang="en-US"/>
            </a:p>
          </p:txBody>
        </p:sp>
        <p:sp>
          <p:nvSpPr>
            <p:cNvPr id="152600" name="Line 24"/>
            <p:cNvSpPr>
              <a:spLocks noChangeShapeType="1"/>
            </p:cNvSpPr>
            <p:nvPr/>
          </p:nvSpPr>
          <p:spPr bwMode="auto">
            <a:xfrm flipH="1" flipV="1">
              <a:off x="2058" y="2214"/>
              <a:ext cx="1" cy="6"/>
            </a:xfrm>
            <a:prstGeom prst="line">
              <a:avLst/>
            </a:prstGeom>
            <a:noFill/>
            <a:ln w="19050">
              <a:solidFill>
                <a:srgbClr val="000000"/>
              </a:solidFill>
              <a:round/>
              <a:headEnd/>
              <a:tailEnd/>
            </a:ln>
          </p:spPr>
          <p:txBody>
            <a:bodyPr/>
            <a:lstStyle/>
            <a:p>
              <a:endParaRPr lang="en-US"/>
            </a:p>
          </p:txBody>
        </p:sp>
        <p:sp>
          <p:nvSpPr>
            <p:cNvPr id="152601" name="Line 25"/>
            <p:cNvSpPr>
              <a:spLocks noChangeShapeType="1"/>
            </p:cNvSpPr>
            <p:nvPr/>
          </p:nvSpPr>
          <p:spPr bwMode="auto">
            <a:xfrm flipH="1" flipV="1">
              <a:off x="2057" y="2211"/>
              <a:ext cx="1" cy="3"/>
            </a:xfrm>
            <a:prstGeom prst="line">
              <a:avLst/>
            </a:prstGeom>
            <a:noFill/>
            <a:ln w="19050">
              <a:solidFill>
                <a:srgbClr val="000000"/>
              </a:solidFill>
              <a:round/>
              <a:headEnd/>
              <a:tailEnd/>
            </a:ln>
          </p:spPr>
          <p:txBody>
            <a:bodyPr/>
            <a:lstStyle/>
            <a:p>
              <a:endParaRPr lang="en-US"/>
            </a:p>
          </p:txBody>
        </p:sp>
        <p:sp>
          <p:nvSpPr>
            <p:cNvPr id="152602" name="Line 26"/>
            <p:cNvSpPr>
              <a:spLocks noChangeShapeType="1"/>
            </p:cNvSpPr>
            <p:nvPr/>
          </p:nvSpPr>
          <p:spPr bwMode="auto">
            <a:xfrm flipH="1" flipV="1">
              <a:off x="2055" y="2201"/>
              <a:ext cx="1" cy="1"/>
            </a:xfrm>
            <a:prstGeom prst="line">
              <a:avLst/>
            </a:prstGeom>
            <a:noFill/>
            <a:ln w="19050">
              <a:solidFill>
                <a:srgbClr val="000000"/>
              </a:solidFill>
              <a:round/>
              <a:headEnd/>
              <a:tailEnd/>
            </a:ln>
          </p:spPr>
          <p:txBody>
            <a:bodyPr/>
            <a:lstStyle/>
            <a:p>
              <a:endParaRPr lang="en-US"/>
            </a:p>
          </p:txBody>
        </p:sp>
        <p:sp>
          <p:nvSpPr>
            <p:cNvPr id="152603" name="Line 27"/>
            <p:cNvSpPr>
              <a:spLocks noChangeShapeType="1"/>
            </p:cNvSpPr>
            <p:nvPr/>
          </p:nvSpPr>
          <p:spPr bwMode="auto">
            <a:xfrm flipH="1" flipV="1">
              <a:off x="2053" y="2194"/>
              <a:ext cx="2" cy="7"/>
            </a:xfrm>
            <a:prstGeom prst="line">
              <a:avLst/>
            </a:prstGeom>
            <a:noFill/>
            <a:ln w="19050">
              <a:solidFill>
                <a:srgbClr val="000000"/>
              </a:solidFill>
              <a:round/>
              <a:headEnd/>
              <a:tailEnd/>
            </a:ln>
          </p:spPr>
          <p:txBody>
            <a:bodyPr/>
            <a:lstStyle/>
            <a:p>
              <a:endParaRPr lang="en-US"/>
            </a:p>
          </p:txBody>
        </p:sp>
        <p:sp>
          <p:nvSpPr>
            <p:cNvPr id="152604" name="Line 28"/>
            <p:cNvSpPr>
              <a:spLocks noChangeShapeType="1"/>
            </p:cNvSpPr>
            <p:nvPr/>
          </p:nvSpPr>
          <p:spPr bwMode="auto">
            <a:xfrm flipH="1" flipV="1">
              <a:off x="2051" y="2188"/>
              <a:ext cx="2" cy="6"/>
            </a:xfrm>
            <a:prstGeom prst="line">
              <a:avLst/>
            </a:prstGeom>
            <a:noFill/>
            <a:ln w="19050">
              <a:solidFill>
                <a:srgbClr val="000000"/>
              </a:solidFill>
              <a:round/>
              <a:headEnd/>
              <a:tailEnd/>
            </a:ln>
          </p:spPr>
          <p:txBody>
            <a:bodyPr/>
            <a:lstStyle/>
            <a:p>
              <a:endParaRPr lang="en-US"/>
            </a:p>
          </p:txBody>
        </p:sp>
        <p:sp>
          <p:nvSpPr>
            <p:cNvPr id="152605" name="Line 29"/>
            <p:cNvSpPr>
              <a:spLocks noChangeShapeType="1"/>
            </p:cNvSpPr>
            <p:nvPr/>
          </p:nvSpPr>
          <p:spPr bwMode="auto">
            <a:xfrm flipH="1" flipV="1">
              <a:off x="2049" y="2181"/>
              <a:ext cx="2" cy="7"/>
            </a:xfrm>
            <a:prstGeom prst="line">
              <a:avLst/>
            </a:prstGeom>
            <a:noFill/>
            <a:ln w="19050">
              <a:solidFill>
                <a:srgbClr val="000000"/>
              </a:solidFill>
              <a:round/>
              <a:headEnd/>
              <a:tailEnd/>
            </a:ln>
          </p:spPr>
          <p:txBody>
            <a:bodyPr/>
            <a:lstStyle/>
            <a:p>
              <a:endParaRPr lang="en-US"/>
            </a:p>
          </p:txBody>
        </p:sp>
        <p:sp>
          <p:nvSpPr>
            <p:cNvPr id="152606" name="Line 30"/>
            <p:cNvSpPr>
              <a:spLocks noChangeShapeType="1"/>
            </p:cNvSpPr>
            <p:nvPr/>
          </p:nvSpPr>
          <p:spPr bwMode="auto">
            <a:xfrm flipH="1" flipV="1">
              <a:off x="2047" y="2175"/>
              <a:ext cx="2" cy="6"/>
            </a:xfrm>
            <a:prstGeom prst="line">
              <a:avLst/>
            </a:prstGeom>
            <a:noFill/>
            <a:ln w="19050">
              <a:solidFill>
                <a:srgbClr val="000000"/>
              </a:solidFill>
              <a:round/>
              <a:headEnd/>
              <a:tailEnd/>
            </a:ln>
          </p:spPr>
          <p:txBody>
            <a:bodyPr/>
            <a:lstStyle/>
            <a:p>
              <a:endParaRPr lang="en-US"/>
            </a:p>
          </p:txBody>
        </p:sp>
        <p:sp>
          <p:nvSpPr>
            <p:cNvPr id="152607" name="Line 31"/>
            <p:cNvSpPr>
              <a:spLocks noChangeShapeType="1"/>
            </p:cNvSpPr>
            <p:nvPr/>
          </p:nvSpPr>
          <p:spPr bwMode="auto">
            <a:xfrm flipH="1" flipV="1">
              <a:off x="2045" y="2169"/>
              <a:ext cx="2" cy="6"/>
            </a:xfrm>
            <a:prstGeom prst="line">
              <a:avLst/>
            </a:prstGeom>
            <a:noFill/>
            <a:ln w="19050">
              <a:solidFill>
                <a:srgbClr val="000000"/>
              </a:solidFill>
              <a:round/>
              <a:headEnd/>
              <a:tailEnd/>
            </a:ln>
          </p:spPr>
          <p:txBody>
            <a:bodyPr/>
            <a:lstStyle/>
            <a:p>
              <a:endParaRPr lang="en-US"/>
            </a:p>
          </p:txBody>
        </p:sp>
        <p:sp>
          <p:nvSpPr>
            <p:cNvPr id="152608" name="Line 32"/>
            <p:cNvSpPr>
              <a:spLocks noChangeShapeType="1"/>
            </p:cNvSpPr>
            <p:nvPr/>
          </p:nvSpPr>
          <p:spPr bwMode="auto">
            <a:xfrm flipH="1" flipV="1">
              <a:off x="2045" y="2166"/>
              <a:ext cx="1" cy="3"/>
            </a:xfrm>
            <a:prstGeom prst="line">
              <a:avLst/>
            </a:prstGeom>
            <a:noFill/>
            <a:ln w="19050">
              <a:solidFill>
                <a:srgbClr val="000000"/>
              </a:solidFill>
              <a:round/>
              <a:headEnd/>
              <a:tailEnd/>
            </a:ln>
          </p:spPr>
          <p:txBody>
            <a:bodyPr/>
            <a:lstStyle/>
            <a:p>
              <a:endParaRPr lang="en-US"/>
            </a:p>
          </p:txBody>
        </p:sp>
        <p:sp>
          <p:nvSpPr>
            <p:cNvPr id="152609" name="Line 33"/>
            <p:cNvSpPr>
              <a:spLocks noChangeShapeType="1"/>
            </p:cNvSpPr>
            <p:nvPr/>
          </p:nvSpPr>
          <p:spPr bwMode="auto">
            <a:xfrm flipH="1" flipV="1">
              <a:off x="2041" y="2156"/>
              <a:ext cx="1" cy="2"/>
            </a:xfrm>
            <a:prstGeom prst="line">
              <a:avLst/>
            </a:prstGeom>
            <a:noFill/>
            <a:ln w="19050">
              <a:solidFill>
                <a:srgbClr val="000000"/>
              </a:solidFill>
              <a:round/>
              <a:headEnd/>
              <a:tailEnd/>
            </a:ln>
          </p:spPr>
          <p:txBody>
            <a:bodyPr/>
            <a:lstStyle/>
            <a:p>
              <a:endParaRPr lang="en-US"/>
            </a:p>
          </p:txBody>
        </p:sp>
        <p:sp>
          <p:nvSpPr>
            <p:cNvPr id="152610" name="Line 34"/>
            <p:cNvSpPr>
              <a:spLocks noChangeShapeType="1"/>
            </p:cNvSpPr>
            <p:nvPr/>
          </p:nvSpPr>
          <p:spPr bwMode="auto">
            <a:xfrm flipH="1" flipV="1">
              <a:off x="2038" y="2150"/>
              <a:ext cx="3" cy="6"/>
            </a:xfrm>
            <a:prstGeom prst="line">
              <a:avLst/>
            </a:prstGeom>
            <a:noFill/>
            <a:ln w="19050">
              <a:solidFill>
                <a:srgbClr val="000000"/>
              </a:solidFill>
              <a:round/>
              <a:headEnd/>
              <a:tailEnd/>
            </a:ln>
          </p:spPr>
          <p:txBody>
            <a:bodyPr/>
            <a:lstStyle/>
            <a:p>
              <a:endParaRPr lang="en-US"/>
            </a:p>
          </p:txBody>
        </p:sp>
        <p:sp>
          <p:nvSpPr>
            <p:cNvPr id="152611" name="Line 35"/>
            <p:cNvSpPr>
              <a:spLocks noChangeShapeType="1"/>
            </p:cNvSpPr>
            <p:nvPr/>
          </p:nvSpPr>
          <p:spPr bwMode="auto">
            <a:xfrm flipH="1" flipV="1">
              <a:off x="2036" y="2144"/>
              <a:ext cx="2" cy="6"/>
            </a:xfrm>
            <a:prstGeom prst="line">
              <a:avLst/>
            </a:prstGeom>
            <a:noFill/>
            <a:ln w="19050">
              <a:solidFill>
                <a:srgbClr val="000000"/>
              </a:solidFill>
              <a:round/>
              <a:headEnd/>
              <a:tailEnd/>
            </a:ln>
          </p:spPr>
          <p:txBody>
            <a:bodyPr/>
            <a:lstStyle/>
            <a:p>
              <a:endParaRPr lang="en-US"/>
            </a:p>
          </p:txBody>
        </p:sp>
        <p:sp>
          <p:nvSpPr>
            <p:cNvPr id="152612" name="Line 36"/>
            <p:cNvSpPr>
              <a:spLocks noChangeShapeType="1"/>
            </p:cNvSpPr>
            <p:nvPr/>
          </p:nvSpPr>
          <p:spPr bwMode="auto">
            <a:xfrm flipH="1" flipV="1">
              <a:off x="2033" y="2138"/>
              <a:ext cx="3" cy="6"/>
            </a:xfrm>
            <a:prstGeom prst="line">
              <a:avLst/>
            </a:prstGeom>
            <a:noFill/>
            <a:ln w="19050">
              <a:solidFill>
                <a:srgbClr val="000000"/>
              </a:solidFill>
              <a:round/>
              <a:headEnd/>
              <a:tailEnd/>
            </a:ln>
          </p:spPr>
          <p:txBody>
            <a:bodyPr/>
            <a:lstStyle/>
            <a:p>
              <a:endParaRPr lang="en-US"/>
            </a:p>
          </p:txBody>
        </p:sp>
        <p:sp>
          <p:nvSpPr>
            <p:cNvPr id="152613" name="Line 37"/>
            <p:cNvSpPr>
              <a:spLocks noChangeShapeType="1"/>
            </p:cNvSpPr>
            <p:nvPr/>
          </p:nvSpPr>
          <p:spPr bwMode="auto">
            <a:xfrm flipH="1" flipV="1">
              <a:off x="2030" y="2132"/>
              <a:ext cx="3" cy="6"/>
            </a:xfrm>
            <a:prstGeom prst="line">
              <a:avLst/>
            </a:prstGeom>
            <a:noFill/>
            <a:ln w="19050">
              <a:solidFill>
                <a:srgbClr val="000000"/>
              </a:solidFill>
              <a:round/>
              <a:headEnd/>
              <a:tailEnd/>
            </a:ln>
          </p:spPr>
          <p:txBody>
            <a:bodyPr/>
            <a:lstStyle/>
            <a:p>
              <a:endParaRPr lang="en-US"/>
            </a:p>
          </p:txBody>
        </p:sp>
        <p:sp>
          <p:nvSpPr>
            <p:cNvPr id="152614" name="Line 38"/>
            <p:cNvSpPr>
              <a:spLocks noChangeShapeType="1"/>
            </p:cNvSpPr>
            <p:nvPr/>
          </p:nvSpPr>
          <p:spPr bwMode="auto">
            <a:xfrm flipH="1" flipV="1">
              <a:off x="2028" y="2126"/>
              <a:ext cx="2" cy="6"/>
            </a:xfrm>
            <a:prstGeom prst="line">
              <a:avLst/>
            </a:prstGeom>
            <a:noFill/>
            <a:ln w="19050">
              <a:solidFill>
                <a:srgbClr val="000000"/>
              </a:solidFill>
              <a:round/>
              <a:headEnd/>
              <a:tailEnd/>
            </a:ln>
          </p:spPr>
          <p:txBody>
            <a:bodyPr/>
            <a:lstStyle/>
            <a:p>
              <a:endParaRPr lang="en-US"/>
            </a:p>
          </p:txBody>
        </p:sp>
        <p:sp>
          <p:nvSpPr>
            <p:cNvPr id="152615" name="Line 39"/>
            <p:cNvSpPr>
              <a:spLocks noChangeShapeType="1"/>
            </p:cNvSpPr>
            <p:nvPr/>
          </p:nvSpPr>
          <p:spPr bwMode="auto">
            <a:xfrm flipH="1" flipV="1">
              <a:off x="2027" y="2124"/>
              <a:ext cx="1" cy="2"/>
            </a:xfrm>
            <a:prstGeom prst="line">
              <a:avLst/>
            </a:prstGeom>
            <a:noFill/>
            <a:ln w="19050">
              <a:solidFill>
                <a:srgbClr val="000000"/>
              </a:solidFill>
              <a:round/>
              <a:headEnd/>
              <a:tailEnd/>
            </a:ln>
          </p:spPr>
          <p:txBody>
            <a:bodyPr/>
            <a:lstStyle/>
            <a:p>
              <a:endParaRPr lang="en-US"/>
            </a:p>
          </p:txBody>
        </p:sp>
        <p:sp>
          <p:nvSpPr>
            <p:cNvPr id="152616" name="Line 40"/>
            <p:cNvSpPr>
              <a:spLocks noChangeShapeType="1"/>
            </p:cNvSpPr>
            <p:nvPr/>
          </p:nvSpPr>
          <p:spPr bwMode="auto">
            <a:xfrm flipH="1" flipV="1">
              <a:off x="2021" y="2114"/>
              <a:ext cx="2" cy="2"/>
            </a:xfrm>
            <a:prstGeom prst="line">
              <a:avLst/>
            </a:prstGeom>
            <a:noFill/>
            <a:ln w="19050">
              <a:solidFill>
                <a:srgbClr val="000000"/>
              </a:solidFill>
              <a:round/>
              <a:headEnd/>
              <a:tailEnd/>
            </a:ln>
          </p:spPr>
          <p:txBody>
            <a:bodyPr/>
            <a:lstStyle/>
            <a:p>
              <a:endParaRPr lang="en-US"/>
            </a:p>
          </p:txBody>
        </p:sp>
        <p:sp>
          <p:nvSpPr>
            <p:cNvPr id="152617" name="Line 41"/>
            <p:cNvSpPr>
              <a:spLocks noChangeShapeType="1"/>
            </p:cNvSpPr>
            <p:nvPr/>
          </p:nvSpPr>
          <p:spPr bwMode="auto">
            <a:xfrm flipH="1" flipV="1">
              <a:off x="2018" y="2108"/>
              <a:ext cx="3" cy="6"/>
            </a:xfrm>
            <a:prstGeom prst="line">
              <a:avLst/>
            </a:prstGeom>
            <a:noFill/>
            <a:ln w="19050">
              <a:solidFill>
                <a:srgbClr val="000000"/>
              </a:solidFill>
              <a:round/>
              <a:headEnd/>
              <a:tailEnd/>
            </a:ln>
          </p:spPr>
          <p:txBody>
            <a:bodyPr/>
            <a:lstStyle/>
            <a:p>
              <a:endParaRPr lang="en-US"/>
            </a:p>
          </p:txBody>
        </p:sp>
        <p:sp>
          <p:nvSpPr>
            <p:cNvPr id="152618" name="Line 42"/>
            <p:cNvSpPr>
              <a:spLocks noChangeShapeType="1"/>
            </p:cNvSpPr>
            <p:nvPr/>
          </p:nvSpPr>
          <p:spPr bwMode="auto">
            <a:xfrm flipH="1" flipV="1">
              <a:off x="2015" y="2102"/>
              <a:ext cx="3" cy="6"/>
            </a:xfrm>
            <a:prstGeom prst="line">
              <a:avLst/>
            </a:prstGeom>
            <a:noFill/>
            <a:ln w="19050">
              <a:solidFill>
                <a:srgbClr val="000000"/>
              </a:solidFill>
              <a:round/>
              <a:headEnd/>
              <a:tailEnd/>
            </a:ln>
          </p:spPr>
          <p:txBody>
            <a:bodyPr/>
            <a:lstStyle/>
            <a:p>
              <a:endParaRPr lang="en-US"/>
            </a:p>
          </p:txBody>
        </p:sp>
        <p:sp>
          <p:nvSpPr>
            <p:cNvPr id="152619" name="Line 43"/>
            <p:cNvSpPr>
              <a:spLocks noChangeShapeType="1"/>
            </p:cNvSpPr>
            <p:nvPr/>
          </p:nvSpPr>
          <p:spPr bwMode="auto">
            <a:xfrm flipH="1" flipV="1">
              <a:off x="2012" y="2097"/>
              <a:ext cx="3" cy="5"/>
            </a:xfrm>
            <a:prstGeom prst="line">
              <a:avLst/>
            </a:prstGeom>
            <a:noFill/>
            <a:ln w="19050">
              <a:solidFill>
                <a:srgbClr val="000000"/>
              </a:solidFill>
              <a:round/>
              <a:headEnd/>
              <a:tailEnd/>
            </a:ln>
          </p:spPr>
          <p:txBody>
            <a:bodyPr/>
            <a:lstStyle/>
            <a:p>
              <a:endParaRPr lang="en-US"/>
            </a:p>
          </p:txBody>
        </p:sp>
        <p:sp>
          <p:nvSpPr>
            <p:cNvPr id="152620" name="Line 44"/>
            <p:cNvSpPr>
              <a:spLocks noChangeShapeType="1"/>
            </p:cNvSpPr>
            <p:nvPr/>
          </p:nvSpPr>
          <p:spPr bwMode="auto">
            <a:xfrm flipH="1" flipV="1">
              <a:off x="2008" y="2091"/>
              <a:ext cx="4" cy="6"/>
            </a:xfrm>
            <a:prstGeom prst="line">
              <a:avLst/>
            </a:prstGeom>
            <a:noFill/>
            <a:ln w="19050">
              <a:solidFill>
                <a:srgbClr val="000000"/>
              </a:solidFill>
              <a:round/>
              <a:headEnd/>
              <a:tailEnd/>
            </a:ln>
          </p:spPr>
          <p:txBody>
            <a:bodyPr/>
            <a:lstStyle/>
            <a:p>
              <a:endParaRPr lang="en-US"/>
            </a:p>
          </p:txBody>
        </p:sp>
        <p:sp>
          <p:nvSpPr>
            <p:cNvPr id="152621" name="Line 45"/>
            <p:cNvSpPr>
              <a:spLocks noChangeShapeType="1"/>
            </p:cNvSpPr>
            <p:nvPr/>
          </p:nvSpPr>
          <p:spPr bwMode="auto">
            <a:xfrm flipH="1" flipV="1">
              <a:off x="2005" y="2085"/>
              <a:ext cx="3" cy="6"/>
            </a:xfrm>
            <a:prstGeom prst="line">
              <a:avLst/>
            </a:prstGeom>
            <a:noFill/>
            <a:ln w="19050">
              <a:solidFill>
                <a:srgbClr val="000000"/>
              </a:solidFill>
              <a:round/>
              <a:headEnd/>
              <a:tailEnd/>
            </a:ln>
          </p:spPr>
          <p:txBody>
            <a:bodyPr/>
            <a:lstStyle/>
            <a:p>
              <a:endParaRPr lang="en-US"/>
            </a:p>
          </p:txBody>
        </p:sp>
        <p:sp>
          <p:nvSpPr>
            <p:cNvPr id="152622" name="Line 46"/>
            <p:cNvSpPr>
              <a:spLocks noChangeShapeType="1"/>
            </p:cNvSpPr>
            <p:nvPr/>
          </p:nvSpPr>
          <p:spPr bwMode="auto">
            <a:xfrm flipH="1" flipV="1">
              <a:off x="2004" y="2084"/>
              <a:ext cx="1" cy="1"/>
            </a:xfrm>
            <a:prstGeom prst="line">
              <a:avLst/>
            </a:prstGeom>
            <a:noFill/>
            <a:ln w="19050">
              <a:solidFill>
                <a:srgbClr val="000000"/>
              </a:solidFill>
              <a:round/>
              <a:headEnd/>
              <a:tailEnd/>
            </a:ln>
          </p:spPr>
          <p:txBody>
            <a:bodyPr/>
            <a:lstStyle/>
            <a:p>
              <a:endParaRPr lang="en-US"/>
            </a:p>
          </p:txBody>
        </p:sp>
        <p:sp>
          <p:nvSpPr>
            <p:cNvPr id="152623" name="Line 47"/>
            <p:cNvSpPr>
              <a:spLocks noChangeShapeType="1"/>
            </p:cNvSpPr>
            <p:nvPr/>
          </p:nvSpPr>
          <p:spPr bwMode="auto">
            <a:xfrm flipH="1" flipV="1">
              <a:off x="1997" y="2074"/>
              <a:ext cx="2" cy="3"/>
            </a:xfrm>
            <a:prstGeom prst="line">
              <a:avLst/>
            </a:prstGeom>
            <a:noFill/>
            <a:ln w="19050">
              <a:solidFill>
                <a:srgbClr val="000000"/>
              </a:solidFill>
              <a:round/>
              <a:headEnd/>
              <a:tailEnd/>
            </a:ln>
          </p:spPr>
          <p:txBody>
            <a:bodyPr/>
            <a:lstStyle/>
            <a:p>
              <a:endParaRPr lang="en-US"/>
            </a:p>
          </p:txBody>
        </p:sp>
        <p:sp>
          <p:nvSpPr>
            <p:cNvPr id="152624" name="Line 48"/>
            <p:cNvSpPr>
              <a:spLocks noChangeShapeType="1"/>
            </p:cNvSpPr>
            <p:nvPr/>
          </p:nvSpPr>
          <p:spPr bwMode="auto">
            <a:xfrm flipH="1" flipV="1">
              <a:off x="1993" y="2069"/>
              <a:ext cx="4" cy="5"/>
            </a:xfrm>
            <a:prstGeom prst="line">
              <a:avLst/>
            </a:prstGeom>
            <a:noFill/>
            <a:ln w="19050">
              <a:solidFill>
                <a:srgbClr val="000000"/>
              </a:solidFill>
              <a:round/>
              <a:headEnd/>
              <a:tailEnd/>
            </a:ln>
          </p:spPr>
          <p:txBody>
            <a:bodyPr/>
            <a:lstStyle/>
            <a:p>
              <a:endParaRPr lang="en-US"/>
            </a:p>
          </p:txBody>
        </p:sp>
        <p:sp>
          <p:nvSpPr>
            <p:cNvPr id="152625" name="Line 49"/>
            <p:cNvSpPr>
              <a:spLocks noChangeShapeType="1"/>
            </p:cNvSpPr>
            <p:nvPr/>
          </p:nvSpPr>
          <p:spPr bwMode="auto">
            <a:xfrm flipH="1" flipV="1">
              <a:off x="1989" y="2064"/>
              <a:ext cx="4" cy="5"/>
            </a:xfrm>
            <a:prstGeom prst="line">
              <a:avLst/>
            </a:prstGeom>
            <a:noFill/>
            <a:ln w="19050">
              <a:solidFill>
                <a:srgbClr val="000000"/>
              </a:solidFill>
              <a:round/>
              <a:headEnd/>
              <a:tailEnd/>
            </a:ln>
          </p:spPr>
          <p:txBody>
            <a:bodyPr/>
            <a:lstStyle/>
            <a:p>
              <a:endParaRPr lang="en-US"/>
            </a:p>
          </p:txBody>
        </p:sp>
        <p:sp>
          <p:nvSpPr>
            <p:cNvPr id="152626" name="Line 50"/>
            <p:cNvSpPr>
              <a:spLocks noChangeShapeType="1"/>
            </p:cNvSpPr>
            <p:nvPr/>
          </p:nvSpPr>
          <p:spPr bwMode="auto">
            <a:xfrm flipH="1" flipV="1">
              <a:off x="1985" y="2058"/>
              <a:ext cx="4" cy="6"/>
            </a:xfrm>
            <a:prstGeom prst="line">
              <a:avLst/>
            </a:prstGeom>
            <a:noFill/>
            <a:ln w="19050">
              <a:solidFill>
                <a:srgbClr val="000000"/>
              </a:solidFill>
              <a:round/>
              <a:headEnd/>
              <a:tailEnd/>
            </a:ln>
          </p:spPr>
          <p:txBody>
            <a:bodyPr/>
            <a:lstStyle/>
            <a:p>
              <a:endParaRPr lang="en-US"/>
            </a:p>
          </p:txBody>
        </p:sp>
        <p:sp>
          <p:nvSpPr>
            <p:cNvPr id="152627" name="Line 51"/>
            <p:cNvSpPr>
              <a:spLocks noChangeShapeType="1"/>
            </p:cNvSpPr>
            <p:nvPr/>
          </p:nvSpPr>
          <p:spPr bwMode="auto">
            <a:xfrm flipH="1" flipV="1">
              <a:off x="1981" y="2053"/>
              <a:ext cx="4" cy="5"/>
            </a:xfrm>
            <a:prstGeom prst="line">
              <a:avLst/>
            </a:prstGeom>
            <a:noFill/>
            <a:ln w="19050">
              <a:solidFill>
                <a:srgbClr val="000000"/>
              </a:solidFill>
              <a:round/>
              <a:headEnd/>
              <a:tailEnd/>
            </a:ln>
          </p:spPr>
          <p:txBody>
            <a:bodyPr/>
            <a:lstStyle/>
            <a:p>
              <a:endParaRPr lang="en-US"/>
            </a:p>
          </p:txBody>
        </p:sp>
        <p:sp>
          <p:nvSpPr>
            <p:cNvPr id="152628" name="Line 52"/>
            <p:cNvSpPr>
              <a:spLocks noChangeShapeType="1"/>
            </p:cNvSpPr>
            <p:nvPr/>
          </p:nvSpPr>
          <p:spPr bwMode="auto">
            <a:xfrm flipH="1" flipV="1">
              <a:off x="1977" y="2048"/>
              <a:ext cx="4" cy="5"/>
            </a:xfrm>
            <a:prstGeom prst="line">
              <a:avLst/>
            </a:prstGeom>
            <a:noFill/>
            <a:ln w="19050">
              <a:solidFill>
                <a:srgbClr val="000000"/>
              </a:solidFill>
              <a:round/>
              <a:headEnd/>
              <a:tailEnd/>
            </a:ln>
          </p:spPr>
          <p:txBody>
            <a:bodyPr/>
            <a:lstStyle/>
            <a:p>
              <a:endParaRPr lang="en-US"/>
            </a:p>
          </p:txBody>
        </p:sp>
        <p:sp>
          <p:nvSpPr>
            <p:cNvPr id="152629" name="Line 53"/>
            <p:cNvSpPr>
              <a:spLocks noChangeShapeType="1"/>
            </p:cNvSpPr>
            <p:nvPr/>
          </p:nvSpPr>
          <p:spPr bwMode="auto">
            <a:xfrm flipH="1" flipV="1">
              <a:off x="1976" y="2047"/>
              <a:ext cx="1" cy="1"/>
            </a:xfrm>
            <a:prstGeom prst="line">
              <a:avLst/>
            </a:prstGeom>
            <a:noFill/>
            <a:ln w="19050">
              <a:solidFill>
                <a:srgbClr val="000000"/>
              </a:solidFill>
              <a:round/>
              <a:headEnd/>
              <a:tailEnd/>
            </a:ln>
          </p:spPr>
          <p:txBody>
            <a:bodyPr/>
            <a:lstStyle/>
            <a:p>
              <a:endParaRPr lang="en-US"/>
            </a:p>
          </p:txBody>
        </p:sp>
        <p:sp>
          <p:nvSpPr>
            <p:cNvPr id="152630" name="Line 54"/>
            <p:cNvSpPr>
              <a:spLocks noChangeShapeType="1"/>
            </p:cNvSpPr>
            <p:nvPr/>
          </p:nvSpPr>
          <p:spPr bwMode="auto">
            <a:xfrm flipH="1" flipV="1">
              <a:off x="1968" y="2038"/>
              <a:ext cx="2" cy="2"/>
            </a:xfrm>
            <a:prstGeom prst="line">
              <a:avLst/>
            </a:prstGeom>
            <a:noFill/>
            <a:ln w="19050">
              <a:solidFill>
                <a:srgbClr val="000000"/>
              </a:solidFill>
              <a:round/>
              <a:headEnd/>
              <a:tailEnd/>
            </a:ln>
          </p:spPr>
          <p:txBody>
            <a:bodyPr/>
            <a:lstStyle/>
            <a:p>
              <a:endParaRPr lang="en-US"/>
            </a:p>
          </p:txBody>
        </p:sp>
        <p:sp>
          <p:nvSpPr>
            <p:cNvPr id="152631" name="Line 55"/>
            <p:cNvSpPr>
              <a:spLocks noChangeShapeType="1"/>
            </p:cNvSpPr>
            <p:nvPr/>
          </p:nvSpPr>
          <p:spPr bwMode="auto">
            <a:xfrm flipH="1" flipV="1">
              <a:off x="1964" y="2033"/>
              <a:ext cx="4" cy="5"/>
            </a:xfrm>
            <a:prstGeom prst="line">
              <a:avLst/>
            </a:prstGeom>
            <a:noFill/>
            <a:ln w="19050">
              <a:solidFill>
                <a:srgbClr val="000000"/>
              </a:solidFill>
              <a:round/>
              <a:headEnd/>
              <a:tailEnd/>
            </a:ln>
          </p:spPr>
          <p:txBody>
            <a:bodyPr/>
            <a:lstStyle/>
            <a:p>
              <a:endParaRPr lang="en-US"/>
            </a:p>
          </p:txBody>
        </p:sp>
        <p:sp>
          <p:nvSpPr>
            <p:cNvPr id="152632" name="Line 56"/>
            <p:cNvSpPr>
              <a:spLocks noChangeShapeType="1"/>
            </p:cNvSpPr>
            <p:nvPr/>
          </p:nvSpPr>
          <p:spPr bwMode="auto">
            <a:xfrm flipH="1" flipV="1">
              <a:off x="1959" y="2028"/>
              <a:ext cx="5" cy="5"/>
            </a:xfrm>
            <a:prstGeom prst="line">
              <a:avLst/>
            </a:prstGeom>
            <a:noFill/>
            <a:ln w="19050">
              <a:solidFill>
                <a:srgbClr val="000000"/>
              </a:solidFill>
              <a:round/>
              <a:headEnd/>
              <a:tailEnd/>
            </a:ln>
          </p:spPr>
          <p:txBody>
            <a:bodyPr/>
            <a:lstStyle/>
            <a:p>
              <a:endParaRPr lang="en-US"/>
            </a:p>
          </p:txBody>
        </p:sp>
        <p:sp>
          <p:nvSpPr>
            <p:cNvPr id="152633" name="Line 57"/>
            <p:cNvSpPr>
              <a:spLocks noChangeShapeType="1"/>
            </p:cNvSpPr>
            <p:nvPr/>
          </p:nvSpPr>
          <p:spPr bwMode="auto">
            <a:xfrm flipH="1" flipV="1">
              <a:off x="1955" y="2023"/>
              <a:ext cx="4" cy="5"/>
            </a:xfrm>
            <a:prstGeom prst="line">
              <a:avLst/>
            </a:prstGeom>
            <a:noFill/>
            <a:ln w="19050">
              <a:solidFill>
                <a:srgbClr val="000000"/>
              </a:solidFill>
              <a:round/>
              <a:headEnd/>
              <a:tailEnd/>
            </a:ln>
          </p:spPr>
          <p:txBody>
            <a:bodyPr/>
            <a:lstStyle/>
            <a:p>
              <a:endParaRPr lang="en-US"/>
            </a:p>
          </p:txBody>
        </p:sp>
        <p:sp>
          <p:nvSpPr>
            <p:cNvPr id="152634" name="Line 58"/>
            <p:cNvSpPr>
              <a:spLocks noChangeShapeType="1"/>
            </p:cNvSpPr>
            <p:nvPr/>
          </p:nvSpPr>
          <p:spPr bwMode="auto">
            <a:xfrm flipH="1" flipV="1">
              <a:off x="1950" y="2019"/>
              <a:ext cx="5" cy="4"/>
            </a:xfrm>
            <a:prstGeom prst="line">
              <a:avLst/>
            </a:prstGeom>
            <a:noFill/>
            <a:ln w="19050">
              <a:solidFill>
                <a:srgbClr val="000000"/>
              </a:solidFill>
              <a:round/>
              <a:headEnd/>
              <a:tailEnd/>
            </a:ln>
          </p:spPr>
          <p:txBody>
            <a:bodyPr/>
            <a:lstStyle/>
            <a:p>
              <a:endParaRPr lang="en-US"/>
            </a:p>
          </p:txBody>
        </p:sp>
        <p:sp>
          <p:nvSpPr>
            <p:cNvPr id="152635" name="Line 59"/>
            <p:cNvSpPr>
              <a:spLocks noChangeShapeType="1"/>
            </p:cNvSpPr>
            <p:nvPr/>
          </p:nvSpPr>
          <p:spPr bwMode="auto">
            <a:xfrm flipH="1" flipV="1">
              <a:off x="1945" y="2014"/>
              <a:ext cx="5" cy="5"/>
            </a:xfrm>
            <a:prstGeom prst="line">
              <a:avLst/>
            </a:prstGeom>
            <a:noFill/>
            <a:ln w="19050">
              <a:solidFill>
                <a:srgbClr val="000000"/>
              </a:solidFill>
              <a:round/>
              <a:headEnd/>
              <a:tailEnd/>
            </a:ln>
          </p:spPr>
          <p:txBody>
            <a:bodyPr/>
            <a:lstStyle/>
            <a:p>
              <a:endParaRPr lang="en-US"/>
            </a:p>
          </p:txBody>
        </p:sp>
        <p:sp>
          <p:nvSpPr>
            <p:cNvPr id="152636" name="Line 60"/>
            <p:cNvSpPr>
              <a:spLocks noChangeShapeType="1"/>
            </p:cNvSpPr>
            <p:nvPr/>
          </p:nvSpPr>
          <p:spPr bwMode="auto">
            <a:xfrm flipH="1" flipV="1">
              <a:off x="1945" y="2014"/>
              <a:ext cx="1" cy="1"/>
            </a:xfrm>
            <a:prstGeom prst="line">
              <a:avLst/>
            </a:prstGeom>
            <a:noFill/>
            <a:ln w="19050">
              <a:solidFill>
                <a:srgbClr val="000000"/>
              </a:solidFill>
              <a:round/>
              <a:headEnd/>
              <a:tailEnd/>
            </a:ln>
          </p:spPr>
          <p:txBody>
            <a:bodyPr/>
            <a:lstStyle/>
            <a:p>
              <a:endParaRPr lang="en-US"/>
            </a:p>
          </p:txBody>
        </p:sp>
        <p:sp>
          <p:nvSpPr>
            <p:cNvPr id="152637" name="Line 61"/>
            <p:cNvSpPr>
              <a:spLocks noChangeShapeType="1"/>
            </p:cNvSpPr>
            <p:nvPr/>
          </p:nvSpPr>
          <p:spPr bwMode="auto">
            <a:xfrm flipH="1" flipV="1">
              <a:off x="1935" y="2005"/>
              <a:ext cx="3" cy="3"/>
            </a:xfrm>
            <a:prstGeom prst="line">
              <a:avLst/>
            </a:prstGeom>
            <a:noFill/>
            <a:ln w="19050">
              <a:solidFill>
                <a:srgbClr val="000000"/>
              </a:solidFill>
              <a:round/>
              <a:headEnd/>
              <a:tailEnd/>
            </a:ln>
          </p:spPr>
          <p:txBody>
            <a:bodyPr/>
            <a:lstStyle/>
            <a:p>
              <a:endParaRPr lang="en-US"/>
            </a:p>
          </p:txBody>
        </p:sp>
        <p:sp>
          <p:nvSpPr>
            <p:cNvPr id="152638" name="Line 62"/>
            <p:cNvSpPr>
              <a:spLocks noChangeShapeType="1"/>
            </p:cNvSpPr>
            <p:nvPr/>
          </p:nvSpPr>
          <p:spPr bwMode="auto">
            <a:xfrm flipH="1" flipV="1">
              <a:off x="1930" y="2001"/>
              <a:ext cx="5" cy="4"/>
            </a:xfrm>
            <a:prstGeom prst="line">
              <a:avLst/>
            </a:prstGeom>
            <a:noFill/>
            <a:ln w="19050">
              <a:solidFill>
                <a:srgbClr val="000000"/>
              </a:solidFill>
              <a:round/>
              <a:headEnd/>
              <a:tailEnd/>
            </a:ln>
          </p:spPr>
          <p:txBody>
            <a:bodyPr/>
            <a:lstStyle/>
            <a:p>
              <a:endParaRPr lang="en-US"/>
            </a:p>
          </p:txBody>
        </p:sp>
        <p:sp>
          <p:nvSpPr>
            <p:cNvPr id="152639" name="Line 63"/>
            <p:cNvSpPr>
              <a:spLocks noChangeShapeType="1"/>
            </p:cNvSpPr>
            <p:nvPr/>
          </p:nvSpPr>
          <p:spPr bwMode="auto">
            <a:xfrm flipH="1" flipV="1">
              <a:off x="1925" y="1997"/>
              <a:ext cx="5" cy="4"/>
            </a:xfrm>
            <a:prstGeom prst="line">
              <a:avLst/>
            </a:prstGeom>
            <a:noFill/>
            <a:ln w="19050">
              <a:solidFill>
                <a:srgbClr val="000000"/>
              </a:solidFill>
              <a:round/>
              <a:headEnd/>
              <a:tailEnd/>
            </a:ln>
          </p:spPr>
          <p:txBody>
            <a:bodyPr/>
            <a:lstStyle/>
            <a:p>
              <a:endParaRPr lang="en-US"/>
            </a:p>
          </p:txBody>
        </p:sp>
        <p:sp>
          <p:nvSpPr>
            <p:cNvPr id="152640" name="Line 64"/>
            <p:cNvSpPr>
              <a:spLocks noChangeShapeType="1"/>
            </p:cNvSpPr>
            <p:nvPr/>
          </p:nvSpPr>
          <p:spPr bwMode="auto">
            <a:xfrm flipH="1" flipV="1">
              <a:off x="1920" y="1993"/>
              <a:ext cx="5" cy="4"/>
            </a:xfrm>
            <a:prstGeom prst="line">
              <a:avLst/>
            </a:prstGeom>
            <a:noFill/>
            <a:ln w="19050">
              <a:solidFill>
                <a:srgbClr val="000000"/>
              </a:solidFill>
              <a:round/>
              <a:headEnd/>
              <a:tailEnd/>
            </a:ln>
          </p:spPr>
          <p:txBody>
            <a:bodyPr/>
            <a:lstStyle/>
            <a:p>
              <a:endParaRPr lang="en-US"/>
            </a:p>
          </p:txBody>
        </p:sp>
        <p:sp>
          <p:nvSpPr>
            <p:cNvPr id="152641" name="Line 65"/>
            <p:cNvSpPr>
              <a:spLocks noChangeShapeType="1"/>
            </p:cNvSpPr>
            <p:nvPr/>
          </p:nvSpPr>
          <p:spPr bwMode="auto">
            <a:xfrm flipH="1" flipV="1">
              <a:off x="1914" y="1989"/>
              <a:ext cx="6" cy="4"/>
            </a:xfrm>
            <a:prstGeom prst="line">
              <a:avLst/>
            </a:prstGeom>
            <a:noFill/>
            <a:ln w="19050">
              <a:solidFill>
                <a:srgbClr val="000000"/>
              </a:solidFill>
              <a:round/>
              <a:headEnd/>
              <a:tailEnd/>
            </a:ln>
          </p:spPr>
          <p:txBody>
            <a:bodyPr/>
            <a:lstStyle/>
            <a:p>
              <a:endParaRPr lang="en-US"/>
            </a:p>
          </p:txBody>
        </p:sp>
        <p:sp>
          <p:nvSpPr>
            <p:cNvPr id="152642" name="Line 66"/>
            <p:cNvSpPr>
              <a:spLocks noChangeShapeType="1"/>
            </p:cNvSpPr>
            <p:nvPr/>
          </p:nvSpPr>
          <p:spPr bwMode="auto">
            <a:xfrm flipH="1" flipV="1">
              <a:off x="1909" y="1985"/>
              <a:ext cx="5" cy="4"/>
            </a:xfrm>
            <a:prstGeom prst="line">
              <a:avLst/>
            </a:prstGeom>
            <a:noFill/>
            <a:ln w="19050">
              <a:solidFill>
                <a:srgbClr val="000000"/>
              </a:solidFill>
              <a:round/>
              <a:headEnd/>
              <a:tailEnd/>
            </a:ln>
          </p:spPr>
          <p:txBody>
            <a:bodyPr/>
            <a:lstStyle/>
            <a:p>
              <a:endParaRPr lang="en-US"/>
            </a:p>
          </p:txBody>
        </p:sp>
        <p:sp>
          <p:nvSpPr>
            <p:cNvPr id="152643" name="Line 67"/>
            <p:cNvSpPr>
              <a:spLocks noChangeShapeType="1"/>
            </p:cNvSpPr>
            <p:nvPr/>
          </p:nvSpPr>
          <p:spPr bwMode="auto">
            <a:xfrm flipH="1" flipV="1">
              <a:off x="1898" y="1977"/>
              <a:ext cx="4" cy="2"/>
            </a:xfrm>
            <a:prstGeom prst="line">
              <a:avLst/>
            </a:prstGeom>
            <a:noFill/>
            <a:ln w="19050">
              <a:solidFill>
                <a:srgbClr val="000000"/>
              </a:solidFill>
              <a:round/>
              <a:headEnd/>
              <a:tailEnd/>
            </a:ln>
          </p:spPr>
          <p:txBody>
            <a:bodyPr/>
            <a:lstStyle/>
            <a:p>
              <a:endParaRPr lang="en-US"/>
            </a:p>
          </p:txBody>
        </p:sp>
        <p:sp>
          <p:nvSpPr>
            <p:cNvPr id="152644" name="Line 68"/>
            <p:cNvSpPr>
              <a:spLocks noChangeShapeType="1"/>
            </p:cNvSpPr>
            <p:nvPr/>
          </p:nvSpPr>
          <p:spPr bwMode="auto">
            <a:xfrm flipH="1" flipV="1">
              <a:off x="1893" y="1973"/>
              <a:ext cx="5" cy="4"/>
            </a:xfrm>
            <a:prstGeom prst="line">
              <a:avLst/>
            </a:prstGeom>
            <a:noFill/>
            <a:ln w="19050">
              <a:solidFill>
                <a:srgbClr val="000000"/>
              </a:solidFill>
              <a:round/>
              <a:headEnd/>
              <a:tailEnd/>
            </a:ln>
          </p:spPr>
          <p:txBody>
            <a:bodyPr/>
            <a:lstStyle/>
            <a:p>
              <a:endParaRPr lang="en-US"/>
            </a:p>
          </p:txBody>
        </p:sp>
        <p:sp>
          <p:nvSpPr>
            <p:cNvPr id="152645" name="Line 69"/>
            <p:cNvSpPr>
              <a:spLocks noChangeShapeType="1"/>
            </p:cNvSpPr>
            <p:nvPr/>
          </p:nvSpPr>
          <p:spPr bwMode="auto">
            <a:xfrm flipH="1" flipV="1">
              <a:off x="1887" y="1970"/>
              <a:ext cx="6" cy="3"/>
            </a:xfrm>
            <a:prstGeom prst="line">
              <a:avLst/>
            </a:prstGeom>
            <a:noFill/>
            <a:ln w="19050">
              <a:solidFill>
                <a:srgbClr val="000000"/>
              </a:solidFill>
              <a:round/>
              <a:headEnd/>
              <a:tailEnd/>
            </a:ln>
          </p:spPr>
          <p:txBody>
            <a:bodyPr/>
            <a:lstStyle/>
            <a:p>
              <a:endParaRPr lang="en-US"/>
            </a:p>
          </p:txBody>
        </p:sp>
        <p:sp>
          <p:nvSpPr>
            <p:cNvPr id="152646" name="Line 70"/>
            <p:cNvSpPr>
              <a:spLocks noChangeShapeType="1"/>
            </p:cNvSpPr>
            <p:nvPr/>
          </p:nvSpPr>
          <p:spPr bwMode="auto">
            <a:xfrm flipH="1" flipV="1">
              <a:off x="1881" y="1966"/>
              <a:ext cx="6" cy="4"/>
            </a:xfrm>
            <a:prstGeom prst="line">
              <a:avLst/>
            </a:prstGeom>
            <a:noFill/>
            <a:ln w="19050">
              <a:solidFill>
                <a:srgbClr val="000000"/>
              </a:solidFill>
              <a:round/>
              <a:headEnd/>
              <a:tailEnd/>
            </a:ln>
          </p:spPr>
          <p:txBody>
            <a:bodyPr/>
            <a:lstStyle/>
            <a:p>
              <a:endParaRPr lang="en-US"/>
            </a:p>
          </p:txBody>
        </p:sp>
        <p:sp>
          <p:nvSpPr>
            <p:cNvPr id="152647" name="Line 71"/>
            <p:cNvSpPr>
              <a:spLocks noChangeShapeType="1"/>
            </p:cNvSpPr>
            <p:nvPr/>
          </p:nvSpPr>
          <p:spPr bwMode="auto">
            <a:xfrm flipH="1" flipV="1">
              <a:off x="1876" y="1963"/>
              <a:ext cx="5" cy="3"/>
            </a:xfrm>
            <a:prstGeom prst="line">
              <a:avLst/>
            </a:prstGeom>
            <a:noFill/>
            <a:ln w="19050">
              <a:solidFill>
                <a:srgbClr val="000000"/>
              </a:solidFill>
              <a:round/>
              <a:headEnd/>
              <a:tailEnd/>
            </a:ln>
          </p:spPr>
          <p:txBody>
            <a:bodyPr/>
            <a:lstStyle/>
            <a:p>
              <a:endParaRPr lang="en-US"/>
            </a:p>
          </p:txBody>
        </p:sp>
        <p:sp>
          <p:nvSpPr>
            <p:cNvPr id="152648" name="Line 72"/>
            <p:cNvSpPr>
              <a:spLocks noChangeShapeType="1"/>
            </p:cNvSpPr>
            <p:nvPr/>
          </p:nvSpPr>
          <p:spPr bwMode="auto">
            <a:xfrm flipH="1" flipV="1">
              <a:off x="1871" y="1960"/>
              <a:ext cx="5" cy="3"/>
            </a:xfrm>
            <a:prstGeom prst="line">
              <a:avLst/>
            </a:prstGeom>
            <a:noFill/>
            <a:ln w="19050">
              <a:solidFill>
                <a:srgbClr val="000000"/>
              </a:solidFill>
              <a:round/>
              <a:headEnd/>
              <a:tailEnd/>
            </a:ln>
          </p:spPr>
          <p:txBody>
            <a:bodyPr/>
            <a:lstStyle/>
            <a:p>
              <a:endParaRPr lang="en-US"/>
            </a:p>
          </p:txBody>
        </p:sp>
        <p:sp>
          <p:nvSpPr>
            <p:cNvPr id="152649" name="Line 73"/>
            <p:cNvSpPr>
              <a:spLocks noChangeShapeType="1"/>
            </p:cNvSpPr>
            <p:nvPr/>
          </p:nvSpPr>
          <p:spPr bwMode="auto">
            <a:xfrm flipH="1" flipV="1">
              <a:off x="1858" y="1953"/>
              <a:ext cx="5" cy="3"/>
            </a:xfrm>
            <a:prstGeom prst="line">
              <a:avLst/>
            </a:prstGeom>
            <a:noFill/>
            <a:ln w="19050">
              <a:solidFill>
                <a:srgbClr val="000000"/>
              </a:solidFill>
              <a:round/>
              <a:headEnd/>
              <a:tailEnd/>
            </a:ln>
          </p:spPr>
          <p:txBody>
            <a:bodyPr/>
            <a:lstStyle/>
            <a:p>
              <a:endParaRPr lang="en-US"/>
            </a:p>
          </p:txBody>
        </p:sp>
        <p:sp>
          <p:nvSpPr>
            <p:cNvPr id="152650" name="Line 74"/>
            <p:cNvSpPr>
              <a:spLocks noChangeShapeType="1"/>
            </p:cNvSpPr>
            <p:nvPr/>
          </p:nvSpPr>
          <p:spPr bwMode="auto">
            <a:xfrm flipH="1" flipV="1">
              <a:off x="1852" y="1951"/>
              <a:ext cx="6" cy="2"/>
            </a:xfrm>
            <a:prstGeom prst="line">
              <a:avLst/>
            </a:prstGeom>
            <a:noFill/>
            <a:ln w="19050">
              <a:solidFill>
                <a:srgbClr val="000000"/>
              </a:solidFill>
              <a:round/>
              <a:headEnd/>
              <a:tailEnd/>
            </a:ln>
          </p:spPr>
          <p:txBody>
            <a:bodyPr/>
            <a:lstStyle/>
            <a:p>
              <a:endParaRPr lang="en-US"/>
            </a:p>
          </p:txBody>
        </p:sp>
        <p:sp>
          <p:nvSpPr>
            <p:cNvPr id="152651" name="Line 75"/>
            <p:cNvSpPr>
              <a:spLocks noChangeShapeType="1"/>
            </p:cNvSpPr>
            <p:nvPr/>
          </p:nvSpPr>
          <p:spPr bwMode="auto">
            <a:xfrm flipH="1" flipV="1">
              <a:off x="1846" y="1948"/>
              <a:ext cx="6" cy="3"/>
            </a:xfrm>
            <a:prstGeom prst="line">
              <a:avLst/>
            </a:prstGeom>
            <a:noFill/>
            <a:ln w="19050">
              <a:solidFill>
                <a:srgbClr val="000000"/>
              </a:solidFill>
              <a:round/>
              <a:headEnd/>
              <a:tailEnd/>
            </a:ln>
          </p:spPr>
          <p:txBody>
            <a:bodyPr/>
            <a:lstStyle/>
            <a:p>
              <a:endParaRPr lang="en-US"/>
            </a:p>
          </p:txBody>
        </p:sp>
        <p:sp>
          <p:nvSpPr>
            <p:cNvPr id="152652" name="Line 76"/>
            <p:cNvSpPr>
              <a:spLocks noChangeShapeType="1"/>
            </p:cNvSpPr>
            <p:nvPr/>
          </p:nvSpPr>
          <p:spPr bwMode="auto">
            <a:xfrm flipH="1" flipV="1">
              <a:off x="1840" y="1945"/>
              <a:ext cx="6" cy="3"/>
            </a:xfrm>
            <a:prstGeom prst="line">
              <a:avLst/>
            </a:prstGeom>
            <a:noFill/>
            <a:ln w="19050">
              <a:solidFill>
                <a:srgbClr val="000000"/>
              </a:solidFill>
              <a:round/>
              <a:headEnd/>
              <a:tailEnd/>
            </a:ln>
          </p:spPr>
          <p:txBody>
            <a:bodyPr/>
            <a:lstStyle/>
            <a:p>
              <a:endParaRPr lang="en-US"/>
            </a:p>
          </p:txBody>
        </p:sp>
        <p:sp>
          <p:nvSpPr>
            <p:cNvPr id="152653" name="Line 77"/>
            <p:cNvSpPr>
              <a:spLocks noChangeShapeType="1"/>
            </p:cNvSpPr>
            <p:nvPr/>
          </p:nvSpPr>
          <p:spPr bwMode="auto">
            <a:xfrm flipH="1" flipV="1">
              <a:off x="1834" y="1942"/>
              <a:ext cx="6" cy="3"/>
            </a:xfrm>
            <a:prstGeom prst="line">
              <a:avLst/>
            </a:prstGeom>
            <a:noFill/>
            <a:ln w="19050">
              <a:solidFill>
                <a:srgbClr val="000000"/>
              </a:solidFill>
              <a:round/>
              <a:headEnd/>
              <a:tailEnd/>
            </a:ln>
          </p:spPr>
          <p:txBody>
            <a:bodyPr/>
            <a:lstStyle/>
            <a:p>
              <a:endParaRPr lang="en-US"/>
            </a:p>
          </p:txBody>
        </p:sp>
        <p:sp>
          <p:nvSpPr>
            <p:cNvPr id="152654" name="Line 78"/>
            <p:cNvSpPr>
              <a:spLocks noChangeShapeType="1"/>
            </p:cNvSpPr>
            <p:nvPr/>
          </p:nvSpPr>
          <p:spPr bwMode="auto">
            <a:xfrm flipH="1" flipV="1">
              <a:off x="1829" y="1940"/>
              <a:ext cx="5" cy="2"/>
            </a:xfrm>
            <a:prstGeom prst="line">
              <a:avLst/>
            </a:prstGeom>
            <a:noFill/>
            <a:ln w="19050">
              <a:solidFill>
                <a:srgbClr val="000000"/>
              </a:solidFill>
              <a:round/>
              <a:headEnd/>
              <a:tailEnd/>
            </a:ln>
          </p:spPr>
          <p:txBody>
            <a:bodyPr/>
            <a:lstStyle/>
            <a:p>
              <a:endParaRPr lang="en-US"/>
            </a:p>
          </p:txBody>
        </p:sp>
        <p:sp>
          <p:nvSpPr>
            <p:cNvPr id="152655" name="Line 79"/>
            <p:cNvSpPr>
              <a:spLocks noChangeShapeType="1"/>
            </p:cNvSpPr>
            <p:nvPr/>
          </p:nvSpPr>
          <p:spPr bwMode="auto">
            <a:xfrm flipH="1" flipV="1">
              <a:off x="1815" y="1935"/>
              <a:ext cx="6" cy="2"/>
            </a:xfrm>
            <a:prstGeom prst="line">
              <a:avLst/>
            </a:prstGeom>
            <a:noFill/>
            <a:ln w="19050">
              <a:solidFill>
                <a:srgbClr val="000000"/>
              </a:solidFill>
              <a:round/>
              <a:headEnd/>
              <a:tailEnd/>
            </a:ln>
          </p:spPr>
          <p:txBody>
            <a:bodyPr/>
            <a:lstStyle/>
            <a:p>
              <a:endParaRPr lang="en-US"/>
            </a:p>
          </p:txBody>
        </p:sp>
        <p:sp>
          <p:nvSpPr>
            <p:cNvPr id="152656" name="Line 80"/>
            <p:cNvSpPr>
              <a:spLocks noChangeShapeType="1"/>
            </p:cNvSpPr>
            <p:nvPr/>
          </p:nvSpPr>
          <p:spPr bwMode="auto">
            <a:xfrm flipH="1" flipV="1">
              <a:off x="1809" y="1933"/>
              <a:ext cx="6" cy="2"/>
            </a:xfrm>
            <a:prstGeom prst="line">
              <a:avLst/>
            </a:prstGeom>
            <a:noFill/>
            <a:ln w="19050">
              <a:solidFill>
                <a:srgbClr val="000000"/>
              </a:solidFill>
              <a:round/>
              <a:headEnd/>
              <a:tailEnd/>
            </a:ln>
          </p:spPr>
          <p:txBody>
            <a:bodyPr/>
            <a:lstStyle/>
            <a:p>
              <a:endParaRPr lang="en-US"/>
            </a:p>
          </p:txBody>
        </p:sp>
        <p:sp>
          <p:nvSpPr>
            <p:cNvPr id="152657" name="Line 81"/>
            <p:cNvSpPr>
              <a:spLocks noChangeShapeType="1"/>
            </p:cNvSpPr>
            <p:nvPr/>
          </p:nvSpPr>
          <p:spPr bwMode="auto">
            <a:xfrm flipH="1" flipV="1">
              <a:off x="1803" y="1931"/>
              <a:ext cx="6" cy="2"/>
            </a:xfrm>
            <a:prstGeom prst="line">
              <a:avLst/>
            </a:prstGeom>
            <a:noFill/>
            <a:ln w="19050">
              <a:solidFill>
                <a:srgbClr val="000000"/>
              </a:solidFill>
              <a:round/>
              <a:headEnd/>
              <a:tailEnd/>
            </a:ln>
          </p:spPr>
          <p:txBody>
            <a:bodyPr/>
            <a:lstStyle/>
            <a:p>
              <a:endParaRPr lang="en-US"/>
            </a:p>
          </p:txBody>
        </p:sp>
        <p:sp>
          <p:nvSpPr>
            <p:cNvPr id="152658" name="Line 82"/>
            <p:cNvSpPr>
              <a:spLocks noChangeShapeType="1"/>
            </p:cNvSpPr>
            <p:nvPr/>
          </p:nvSpPr>
          <p:spPr bwMode="auto">
            <a:xfrm flipH="1" flipV="1">
              <a:off x="1797" y="1929"/>
              <a:ext cx="6" cy="2"/>
            </a:xfrm>
            <a:prstGeom prst="line">
              <a:avLst/>
            </a:prstGeom>
            <a:noFill/>
            <a:ln w="19050">
              <a:solidFill>
                <a:srgbClr val="000000"/>
              </a:solidFill>
              <a:round/>
              <a:headEnd/>
              <a:tailEnd/>
            </a:ln>
          </p:spPr>
          <p:txBody>
            <a:bodyPr/>
            <a:lstStyle/>
            <a:p>
              <a:endParaRPr lang="en-US"/>
            </a:p>
          </p:txBody>
        </p:sp>
        <p:sp>
          <p:nvSpPr>
            <p:cNvPr id="152659" name="Line 83"/>
            <p:cNvSpPr>
              <a:spLocks noChangeShapeType="1"/>
            </p:cNvSpPr>
            <p:nvPr/>
          </p:nvSpPr>
          <p:spPr bwMode="auto">
            <a:xfrm flipH="1" flipV="1">
              <a:off x="1790" y="1927"/>
              <a:ext cx="7" cy="2"/>
            </a:xfrm>
            <a:prstGeom prst="line">
              <a:avLst/>
            </a:prstGeom>
            <a:noFill/>
            <a:ln w="19050">
              <a:solidFill>
                <a:srgbClr val="000000"/>
              </a:solidFill>
              <a:round/>
              <a:headEnd/>
              <a:tailEnd/>
            </a:ln>
          </p:spPr>
          <p:txBody>
            <a:bodyPr/>
            <a:lstStyle/>
            <a:p>
              <a:endParaRPr lang="en-US"/>
            </a:p>
          </p:txBody>
        </p:sp>
        <p:sp>
          <p:nvSpPr>
            <p:cNvPr id="152660" name="Line 84"/>
            <p:cNvSpPr>
              <a:spLocks noChangeShapeType="1"/>
            </p:cNvSpPr>
            <p:nvPr/>
          </p:nvSpPr>
          <p:spPr bwMode="auto">
            <a:xfrm flipH="1" flipV="1">
              <a:off x="1786" y="1925"/>
              <a:ext cx="4" cy="2"/>
            </a:xfrm>
            <a:prstGeom prst="line">
              <a:avLst/>
            </a:prstGeom>
            <a:noFill/>
            <a:ln w="19050">
              <a:solidFill>
                <a:srgbClr val="000000"/>
              </a:solidFill>
              <a:round/>
              <a:headEnd/>
              <a:tailEnd/>
            </a:ln>
          </p:spPr>
          <p:txBody>
            <a:bodyPr/>
            <a:lstStyle/>
            <a:p>
              <a:endParaRPr lang="en-US"/>
            </a:p>
          </p:txBody>
        </p:sp>
        <p:sp>
          <p:nvSpPr>
            <p:cNvPr id="152661" name="Line 85"/>
            <p:cNvSpPr>
              <a:spLocks noChangeShapeType="1"/>
            </p:cNvSpPr>
            <p:nvPr/>
          </p:nvSpPr>
          <p:spPr bwMode="auto">
            <a:xfrm flipH="1" flipV="1">
              <a:off x="1771" y="1922"/>
              <a:ext cx="6" cy="1"/>
            </a:xfrm>
            <a:prstGeom prst="line">
              <a:avLst/>
            </a:prstGeom>
            <a:noFill/>
            <a:ln w="19050">
              <a:solidFill>
                <a:srgbClr val="000000"/>
              </a:solidFill>
              <a:round/>
              <a:headEnd/>
              <a:tailEnd/>
            </a:ln>
          </p:spPr>
          <p:txBody>
            <a:bodyPr/>
            <a:lstStyle/>
            <a:p>
              <a:endParaRPr lang="en-US"/>
            </a:p>
          </p:txBody>
        </p:sp>
        <p:sp>
          <p:nvSpPr>
            <p:cNvPr id="152662" name="Line 86"/>
            <p:cNvSpPr>
              <a:spLocks noChangeShapeType="1"/>
            </p:cNvSpPr>
            <p:nvPr/>
          </p:nvSpPr>
          <p:spPr bwMode="auto">
            <a:xfrm flipH="1" flipV="1">
              <a:off x="1764" y="1920"/>
              <a:ext cx="7" cy="2"/>
            </a:xfrm>
            <a:prstGeom prst="line">
              <a:avLst/>
            </a:prstGeom>
            <a:noFill/>
            <a:ln w="19050">
              <a:solidFill>
                <a:srgbClr val="000000"/>
              </a:solidFill>
              <a:round/>
              <a:headEnd/>
              <a:tailEnd/>
            </a:ln>
          </p:spPr>
          <p:txBody>
            <a:bodyPr/>
            <a:lstStyle/>
            <a:p>
              <a:endParaRPr lang="en-US"/>
            </a:p>
          </p:txBody>
        </p:sp>
        <p:sp>
          <p:nvSpPr>
            <p:cNvPr id="152663" name="Line 87"/>
            <p:cNvSpPr>
              <a:spLocks noChangeShapeType="1"/>
            </p:cNvSpPr>
            <p:nvPr/>
          </p:nvSpPr>
          <p:spPr bwMode="auto">
            <a:xfrm flipH="1" flipV="1">
              <a:off x="1758" y="1919"/>
              <a:ext cx="6" cy="1"/>
            </a:xfrm>
            <a:prstGeom prst="line">
              <a:avLst/>
            </a:prstGeom>
            <a:noFill/>
            <a:ln w="19050">
              <a:solidFill>
                <a:srgbClr val="000000"/>
              </a:solidFill>
              <a:round/>
              <a:headEnd/>
              <a:tailEnd/>
            </a:ln>
          </p:spPr>
          <p:txBody>
            <a:bodyPr/>
            <a:lstStyle/>
            <a:p>
              <a:endParaRPr lang="en-US"/>
            </a:p>
          </p:txBody>
        </p:sp>
        <p:sp>
          <p:nvSpPr>
            <p:cNvPr id="152664" name="Line 88"/>
            <p:cNvSpPr>
              <a:spLocks noChangeShapeType="1"/>
            </p:cNvSpPr>
            <p:nvPr/>
          </p:nvSpPr>
          <p:spPr bwMode="auto">
            <a:xfrm flipH="1" flipV="1">
              <a:off x="1751" y="1918"/>
              <a:ext cx="7" cy="1"/>
            </a:xfrm>
            <a:prstGeom prst="line">
              <a:avLst/>
            </a:prstGeom>
            <a:noFill/>
            <a:ln w="19050">
              <a:solidFill>
                <a:srgbClr val="000000"/>
              </a:solidFill>
              <a:round/>
              <a:headEnd/>
              <a:tailEnd/>
            </a:ln>
          </p:spPr>
          <p:txBody>
            <a:bodyPr/>
            <a:lstStyle/>
            <a:p>
              <a:endParaRPr lang="en-US"/>
            </a:p>
          </p:txBody>
        </p:sp>
        <p:sp>
          <p:nvSpPr>
            <p:cNvPr id="152665" name="Line 89"/>
            <p:cNvSpPr>
              <a:spLocks noChangeShapeType="1"/>
            </p:cNvSpPr>
            <p:nvPr/>
          </p:nvSpPr>
          <p:spPr bwMode="auto">
            <a:xfrm flipH="1" flipV="1">
              <a:off x="1745" y="1917"/>
              <a:ext cx="6" cy="1"/>
            </a:xfrm>
            <a:prstGeom prst="line">
              <a:avLst/>
            </a:prstGeom>
            <a:noFill/>
            <a:ln w="19050">
              <a:solidFill>
                <a:srgbClr val="000000"/>
              </a:solidFill>
              <a:round/>
              <a:headEnd/>
              <a:tailEnd/>
            </a:ln>
          </p:spPr>
          <p:txBody>
            <a:bodyPr/>
            <a:lstStyle/>
            <a:p>
              <a:endParaRPr lang="en-US"/>
            </a:p>
          </p:txBody>
        </p:sp>
        <p:sp>
          <p:nvSpPr>
            <p:cNvPr id="152666" name="Line 90"/>
            <p:cNvSpPr>
              <a:spLocks noChangeShapeType="1"/>
            </p:cNvSpPr>
            <p:nvPr/>
          </p:nvSpPr>
          <p:spPr bwMode="auto">
            <a:xfrm flipH="1" flipV="1">
              <a:off x="1741" y="1916"/>
              <a:ext cx="4" cy="1"/>
            </a:xfrm>
            <a:prstGeom prst="line">
              <a:avLst/>
            </a:prstGeom>
            <a:noFill/>
            <a:ln w="19050">
              <a:solidFill>
                <a:srgbClr val="000000"/>
              </a:solidFill>
              <a:round/>
              <a:headEnd/>
              <a:tailEnd/>
            </a:ln>
          </p:spPr>
          <p:txBody>
            <a:bodyPr/>
            <a:lstStyle/>
            <a:p>
              <a:endParaRPr lang="en-US"/>
            </a:p>
          </p:txBody>
        </p:sp>
        <p:sp>
          <p:nvSpPr>
            <p:cNvPr id="152667" name="Line 91"/>
            <p:cNvSpPr>
              <a:spLocks noChangeShapeType="1"/>
            </p:cNvSpPr>
            <p:nvPr/>
          </p:nvSpPr>
          <p:spPr bwMode="auto">
            <a:xfrm flipH="1" flipV="1">
              <a:off x="1725" y="1914"/>
              <a:ext cx="7" cy="1"/>
            </a:xfrm>
            <a:prstGeom prst="line">
              <a:avLst/>
            </a:prstGeom>
            <a:noFill/>
            <a:ln w="19050">
              <a:solidFill>
                <a:srgbClr val="000000"/>
              </a:solidFill>
              <a:round/>
              <a:headEnd/>
              <a:tailEnd/>
            </a:ln>
          </p:spPr>
          <p:txBody>
            <a:bodyPr/>
            <a:lstStyle/>
            <a:p>
              <a:endParaRPr lang="en-US"/>
            </a:p>
          </p:txBody>
        </p:sp>
        <p:sp>
          <p:nvSpPr>
            <p:cNvPr id="152668" name="Line 92"/>
            <p:cNvSpPr>
              <a:spLocks noChangeShapeType="1"/>
            </p:cNvSpPr>
            <p:nvPr/>
          </p:nvSpPr>
          <p:spPr bwMode="auto">
            <a:xfrm flipH="1" flipV="1">
              <a:off x="1718" y="1913"/>
              <a:ext cx="7" cy="1"/>
            </a:xfrm>
            <a:prstGeom prst="line">
              <a:avLst/>
            </a:prstGeom>
            <a:noFill/>
            <a:ln w="19050">
              <a:solidFill>
                <a:srgbClr val="000000"/>
              </a:solidFill>
              <a:round/>
              <a:headEnd/>
              <a:tailEnd/>
            </a:ln>
          </p:spPr>
          <p:txBody>
            <a:bodyPr/>
            <a:lstStyle/>
            <a:p>
              <a:endParaRPr lang="en-US"/>
            </a:p>
          </p:txBody>
        </p:sp>
        <p:sp>
          <p:nvSpPr>
            <p:cNvPr id="152669" name="Line 93"/>
            <p:cNvSpPr>
              <a:spLocks noChangeShapeType="1"/>
            </p:cNvSpPr>
            <p:nvPr/>
          </p:nvSpPr>
          <p:spPr bwMode="auto">
            <a:xfrm flipH="1" flipV="1">
              <a:off x="1712" y="1913"/>
              <a:ext cx="6" cy="1"/>
            </a:xfrm>
            <a:prstGeom prst="line">
              <a:avLst/>
            </a:prstGeom>
            <a:noFill/>
            <a:ln w="19050">
              <a:solidFill>
                <a:srgbClr val="000000"/>
              </a:solidFill>
              <a:round/>
              <a:headEnd/>
              <a:tailEnd/>
            </a:ln>
          </p:spPr>
          <p:txBody>
            <a:bodyPr/>
            <a:lstStyle/>
            <a:p>
              <a:endParaRPr lang="en-US"/>
            </a:p>
          </p:txBody>
        </p:sp>
        <p:sp>
          <p:nvSpPr>
            <p:cNvPr id="152670" name="Line 94"/>
            <p:cNvSpPr>
              <a:spLocks noChangeShapeType="1"/>
            </p:cNvSpPr>
            <p:nvPr/>
          </p:nvSpPr>
          <p:spPr bwMode="auto">
            <a:xfrm flipH="1" flipV="1">
              <a:off x="1705" y="1912"/>
              <a:ext cx="7" cy="1"/>
            </a:xfrm>
            <a:prstGeom prst="line">
              <a:avLst/>
            </a:prstGeom>
            <a:noFill/>
            <a:ln w="19050">
              <a:solidFill>
                <a:srgbClr val="000000"/>
              </a:solidFill>
              <a:round/>
              <a:headEnd/>
              <a:tailEnd/>
            </a:ln>
          </p:spPr>
          <p:txBody>
            <a:bodyPr/>
            <a:lstStyle/>
            <a:p>
              <a:endParaRPr lang="en-US"/>
            </a:p>
          </p:txBody>
        </p:sp>
        <p:sp>
          <p:nvSpPr>
            <p:cNvPr id="152671" name="Line 95"/>
            <p:cNvSpPr>
              <a:spLocks noChangeShapeType="1"/>
            </p:cNvSpPr>
            <p:nvPr/>
          </p:nvSpPr>
          <p:spPr bwMode="auto">
            <a:xfrm flipH="1" flipV="1">
              <a:off x="1698" y="1912"/>
              <a:ext cx="7" cy="1"/>
            </a:xfrm>
            <a:prstGeom prst="line">
              <a:avLst/>
            </a:prstGeom>
            <a:noFill/>
            <a:ln w="19050">
              <a:solidFill>
                <a:srgbClr val="000000"/>
              </a:solidFill>
              <a:round/>
              <a:headEnd/>
              <a:tailEnd/>
            </a:ln>
          </p:spPr>
          <p:txBody>
            <a:bodyPr/>
            <a:lstStyle/>
            <a:p>
              <a:endParaRPr lang="en-US"/>
            </a:p>
          </p:txBody>
        </p:sp>
        <p:sp>
          <p:nvSpPr>
            <p:cNvPr id="152672" name="Line 96"/>
            <p:cNvSpPr>
              <a:spLocks noChangeShapeType="1"/>
            </p:cNvSpPr>
            <p:nvPr/>
          </p:nvSpPr>
          <p:spPr bwMode="auto">
            <a:xfrm flipH="1" flipV="1">
              <a:off x="1695" y="1912"/>
              <a:ext cx="3" cy="1"/>
            </a:xfrm>
            <a:prstGeom prst="line">
              <a:avLst/>
            </a:prstGeom>
            <a:noFill/>
            <a:ln w="19050">
              <a:solidFill>
                <a:srgbClr val="000000"/>
              </a:solidFill>
              <a:round/>
              <a:headEnd/>
              <a:tailEnd/>
            </a:ln>
          </p:spPr>
          <p:txBody>
            <a:bodyPr/>
            <a:lstStyle/>
            <a:p>
              <a:endParaRPr lang="en-US"/>
            </a:p>
          </p:txBody>
        </p:sp>
        <p:sp>
          <p:nvSpPr>
            <p:cNvPr id="152673" name="Line 97"/>
            <p:cNvSpPr>
              <a:spLocks noChangeShapeType="1"/>
            </p:cNvSpPr>
            <p:nvPr/>
          </p:nvSpPr>
          <p:spPr bwMode="auto">
            <a:xfrm flipH="1">
              <a:off x="1685" y="1912"/>
              <a:ext cx="1" cy="1"/>
            </a:xfrm>
            <a:prstGeom prst="line">
              <a:avLst/>
            </a:prstGeom>
            <a:noFill/>
            <a:ln w="19050">
              <a:solidFill>
                <a:srgbClr val="000000"/>
              </a:solidFill>
              <a:round/>
              <a:headEnd/>
              <a:tailEnd/>
            </a:ln>
          </p:spPr>
          <p:txBody>
            <a:bodyPr/>
            <a:lstStyle/>
            <a:p>
              <a:endParaRPr lang="en-US"/>
            </a:p>
          </p:txBody>
        </p:sp>
        <p:sp>
          <p:nvSpPr>
            <p:cNvPr id="152674" name="Line 98"/>
            <p:cNvSpPr>
              <a:spLocks noChangeShapeType="1"/>
            </p:cNvSpPr>
            <p:nvPr/>
          </p:nvSpPr>
          <p:spPr bwMode="auto">
            <a:xfrm flipH="1">
              <a:off x="1679" y="1912"/>
              <a:ext cx="6" cy="1"/>
            </a:xfrm>
            <a:prstGeom prst="line">
              <a:avLst/>
            </a:prstGeom>
            <a:noFill/>
            <a:ln w="19050">
              <a:solidFill>
                <a:srgbClr val="000000"/>
              </a:solidFill>
              <a:round/>
              <a:headEnd/>
              <a:tailEnd/>
            </a:ln>
          </p:spPr>
          <p:txBody>
            <a:bodyPr/>
            <a:lstStyle/>
            <a:p>
              <a:endParaRPr lang="en-US"/>
            </a:p>
          </p:txBody>
        </p:sp>
        <p:sp>
          <p:nvSpPr>
            <p:cNvPr id="152675" name="Line 99"/>
            <p:cNvSpPr>
              <a:spLocks noChangeShapeType="1"/>
            </p:cNvSpPr>
            <p:nvPr/>
          </p:nvSpPr>
          <p:spPr bwMode="auto">
            <a:xfrm flipH="1">
              <a:off x="1672" y="1912"/>
              <a:ext cx="7" cy="1"/>
            </a:xfrm>
            <a:prstGeom prst="line">
              <a:avLst/>
            </a:prstGeom>
            <a:noFill/>
            <a:ln w="19050">
              <a:solidFill>
                <a:srgbClr val="000000"/>
              </a:solidFill>
              <a:round/>
              <a:headEnd/>
              <a:tailEnd/>
            </a:ln>
          </p:spPr>
          <p:txBody>
            <a:bodyPr/>
            <a:lstStyle/>
            <a:p>
              <a:endParaRPr lang="en-US"/>
            </a:p>
          </p:txBody>
        </p:sp>
        <p:sp>
          <p:nvSpPr>
            <p:cNvPr id="152676" name="Line 100"/>
            <p:cNvSpPr>
              <a:spLocks noChangeShapeType="1"/>
            </p:cNvSpPr>
            <p:nvPr/>
          </p:nvSpPr>
          <p:spPr bwMode="auto">
            <a:xfrm flipH="1">
              <a:off x="1665" y="1912"/>
              <a:ext cx="7" cy="1"/>
            </a:xfrm>
            <a:prstGeom prst="line">
              <a:avLst/>
            </a:prstGeom>
            <a:noFill/>
            <a:ln w="19050">
              <a:solidFill>
                <a:srgbClr val="000000"/>
              </a:solidFill>
              <a:round/>
              <a:headEnd/>
              <a:tailEnd/>
            </a:ln>
          </p:spPr>
          <p:txBody>
            <a:bodyPr/>
            <a:lstStyle/>
            <a:p>
              <a:endParaRPr lang="en-US"/>
            </a:p>
          </p:txBody>
        </p:sp>
        <p:sp>
          <p:nvSpPr>
            <p:cNvPr id="152677" name="Line 101"/>
            <p:cNvSpPr>
              <a:spLocks noChangeShapeType="1"/>
            </p:cNvSpPr>
            <p:nvPr/>
          </p:nvSpPr>
          <p:spPr bwMode="auto">
            <a:xfrm flipH="1">
              <a:off x="1659" y="1912"/>
              <a:ext cx="6" cy="1"/>
            </a:xfrm>
            <a:prstGeom prst="line">
              <a:avLst/>
            </a:prstGeom>
            <a:noFill/>
            <a:ln w="19050">
              <a:solidFill>
                <a:srgbClr val="000000"/>
              </a:solidFill>
              <a:round/>
              <a:headEnd/>
              <a:tailEnd/>
            </a:ln>
          </p:spPr>
          <p:txBody>
            <a:bodyPr/>
            <a:lstStyle/>
            <a:p>
              <a:endParaRPr lang="en-US"/>
            </a:p>
          </p:txBody>
        </p:sp>
        <p:sp>
          <p:nvSpPr>
            <p:cNvPr id="152678" name="Line 102"/>
            <p:cNvSpPr>
              <a:spLocks noChangeShapeType="1"/>
            </p:cNvSpPr>
            <p:nvPr/>
          </p:nvSpPr>
          <p:spPr bwMode="auto">
            <a:xfrm flipH="1">
              <a:off x="1652" y="1913"/>
              <a:ext cx="7" cy="1"/>
            </a:xfrm>
            <a:prstGeom prst="line">
              <a:avLst/>
            </a:prstGeom>
            <a:noFill/>
            <a:ln w="19050">
              <a:solidFill>
                <a:srgbClr val="000000"/>
              </a:solidFill>
              <a:round/>
              <a:headEnd/>
              <a:tailEnd/>
            </a:ln>
          </p:spPr>
          <p:txBody>
            <a:bodyPr/>
            <a:lstStyle/>
            <a:p>
              <a:endParaRPr lang="en-US"/>
            </a:p>
          </p:txBody>
        </p:sp>
        <p:sp>
          <p:nvSpPr>
            <p:cNvPr id="152679" name="Line 103"/>
            <p:cNvSpPr>
              <a:spLocks noChangeShapeType="1"/>
            </p:cNvSpPr>
            <p:nvPr/>
          </p:nvSpPr>
          <p:spPr bwMode="auto">
            <a:xfrm flipH="1">
              <a:off x="1649" y="1913"/>
              <a:ext cx="3" cy="1"/>
            </a:xfrm>
            <a:prstGeom prst="line">
              <a:avLst/>
            </a:prstGeom>
            <a:noFill/>
            <a:ln w="19050">
              <a:solidFill>
                <a:srgbClr val="000000"/>
              </a:solidFill>
              <a:round/>
              <a:headEnd/>
              <a:tailEnd/>
            </a:ln>
          </p:spPr>
          <p:txBody>
            <a:bodyPr/>
            <a:lstStyle/>
            <a:p>
              <a:endParaRPr lang="en-US"/>
            </a:p>
          </p:txBody>
        </p:sp>
        <p:sp>
          <p:nvSpPr>
            <p:cNvPr id="152680" name="Line 104"/>
            <p:cNvSpPr>
              <a:spLocks noChangeShapeType="1"/>
            </p:cNvSpPr>
            <p:nvPr/>
          </p:nvSpPr>
          <p:spPr bwMode="auto">
            <a:xfrm flipH="1">
              <a:off x="1639" y="1915"/>
              <a:ext cx="1" cy="1"/>
            </a:xfrm>
            <a:prstGeom prst="line">
              <a:avLst/>
            </a:prstGeom>
            <a:noFill/>
            <a:ln w="19050">
              <a:solidFill>
                <a:srgbClr val="000000"/>
              </a:solidFill>
              <a:round/>
              <a:headEnd/>
              <a:tailEnd/>
            </a:ln>
          </p:spPr>
          <p:txBody>
            <a:bodyPr/>
            <a:lstStyle/>
            <a:p>
              <a:endParaRPr lang="en-US"/>
            </a:p>
          </p:txBody>
        </p:sp>
        <p:sp>
          <p:nvSpPr>
            <p:cNvPr id="152681" name="Line 105"/>
            <p:cNvSpPr>
              <a:spLocks noChangeShapeType="1"/>
            </p:cNvSpPr>
            <p:nvPr/>
          </p:nvSpPr>
          <p:spPr bwMode="auto">
            <a:xfrm flipH="1">
              <a:off x="1632" y="1915"/>
              <a:ext cx="7" cy="1"/>
            </a:xfrm>
            <a:prstGeom prst="line">
              <a:avLst/>
            </a:prstGeom>
            <a:noFill/>
            <a:ln w="19050">
              <a:solidFill>
                <a:srgbClr val="000000"/>
              </a:solidFill>
              <a:round/>
              <a:headEnd/>
              <a:tailEnd/>
            </a:ln>
          </p:spPr>
          <p:txBody>
            <a:bodyPr/>
            <a:lstStyle/>
            <a:p>
              <a:endParaRPr lang="en-US"/>
            </a:p>
          </p:txBody>
        </p:sp>
        <p:sp>
          <p:nvSpPr>
            <p:cNvPr id="152682" name="Line 106"/>
            <p:cNvSpPr>
              <a:spLocks noChangeShapeType="1"/>
            </p:cNvSpPr>
            <p:nvPr/>
          </p:nvSpPr>
          <p:spPr bwMode="auto">
            <a:xfrm flipH="1">
              <a:off x="1626" y="1916"/>
              <a:ext cx="6" cy="1"/>
            </a:xfrm>
            <a:prstGeom prst="line">
              <a:avLst/>
            </a:prstGeom>
            <a:noFill/>
            <a:ln w="19050">
              <a:solidFill>
                <a:srgbClr val="000000"/>
              </a:solidFill>
              <a:round/>
              <a:headEnd/>
              <a:tailEnd/>
            </a:ln>
          </p:spPr>
          <p:txBody>
            <a:bodyPr/>
            <a:lstStyle/>
            <a:p>
              <a:endParaRPr lang="en-US"/>
            </a:p>
          </p:txBody>
        </p:sp>
        <p:sp>
          <p:nvSpPr>
            <p:cNvPr id="152683" name="Line 107"/>
            <p:cNvSpPr>
              <a:spLocks noChangeShapeType="1"/>
            </p:cNvSpPr>
            <p:nvPr/>
          </p:nvSpPr>
          <p:spPr bwMode="auto">
            <a:xfrm flipH="1">
              <a:off x="1619" y="1917"/>
              <a:ext cx="7" cy="1"/>
            </a:xfrm>
            <a:prstGeom prst="line">
              <a:avLst/>
            </a:prstGeom>
            <a:noFill/>
            <a:ln w="19050">
              <a:solidFill>
                <a:srgbClr val="000000"/>
              </a:solidFill>
              <a:round/>
              <a:headEnd/>
              <a:tailEnd/>
            </a:ln>
          </p:spPr>
          <p:txBody>
            <a:bodyPr/>
            <a:lstStyle/>
            <a:p>
              <a:endParaRPr lang="en-US"/>
            </a:p>
          </p:txBody>
        </p:sp>
        <p:sp>
          <p:nvSpPr>
            <p:cNvPr id="152684" name="Line 108"/>
            <p:cNvSpPr>
              <a:spLocks noChangeShapeType="1"/>
            </p:cNvSpPr>
            <p:nvPr/>
          </p:nvSpPr>
          <p:spPr bwMode="auto">
            <a:xfrm flipH="1">
              <a:off x="1612" y="1918"/>
              <a:ext cx="7" cy="1"/>
            </a:xfrm>
            <a:prstGeom prst="line">
              <a:avLst/>
            </a:prstGeom>
            <a:noFill/>
            <a:ln w="19050">
              <a:solidFill>
                <a:srgbClr val="000000"/>
              </a:solidFill>
              <a:round/>
              <a:headEnd/>
              <a:tailEnd/>
            </a:ln>
          </p:spPr>
          <p:txBody>
            <a:bodyPr/>
            <a:lstStyle/>
            <a:p>
              <a:endParaRPr lang="en-US"/>
            </a:p>
          </p:txBody>
        </p:sp>
        <p:sp>
          <p:nvSpPr>
            <p:cNvPr id="152685" name="Line 109"/>
            <p:cNvSpPr>
              <a:spLocks noChangeShapeType="1"/>
            </p:cNvSpPr>
            <p:nvPr/>
          </p:nvSpPr>
          <p:spPr bwMode="auto">
            <a:xfrm flipH="1">
              <a:off x="1606" y="1919"/>
              <a:ext cx="6" cy="1"/>
            </a:xfrm>
            <a:prstGeom prst="line">
              <a:avLst/>
            </a:prstGeom>
            <a:noFill/>
            <a:ln w="19050">
              <a:solidFill>
                <a:srgbClr val="000000"/>
              </a:solidFill>
              <a:round/>
              <a:headEnd/>
              <a:tailEnd/>
            </a:ln>
          </p:spPr>
          <p:txBody>
            <a:bodyPr/>
            <a:lstStyle/>
            <a:p>
              <a:endParaRPr lang="en-US"/>
            </a:p>
          </p:txBody>
        </p:sp>
        <p:sp>
          <p:nvSpPr>
            <p:cNvPr id="152686" name="Line 110"/>
            <p:cNvSpPr>
              <a:spLocks noChangeShapeType="1"/>
            </p:cNvSpPr>
            <p:nvPr/>
          </p:nvSpPr>
          <p:spPr bwMode="auto">
            <a:xfrm flipH="1">
              <a:off x="1604" y="1920"/>
              <a:ext cx="2" cy="1"/>
            </a:xfrm>
            <a:prstGeom prst="line">
              <a:avLst/>
            </a:prstGeom>
            <a:noFill/>
            <a:ln w="19050">
              <a:solidFill>
                <a:srgbClr val="000000"/>
              </a:solidFill>
              <a:round/>
              <a:headEnd/>
              <a:tailEnd/>
            </a:ln>
          </p:spPr>
          <p:txBody>
            <a:bodyPr/>
            <a:lstStyle/>
            <a:p>
              <a:endParaRPr lang="en-US"/>
            </a:p>
          </p:txBody>
        </p:sp>
        <p:sp>
          <p:nvSpPr>
            <p:cNvPr id="152687" name="Line 111"/>
            <p:cNvSpPr>
              <a:spLocks noChangeShapeType="1"/>
            </p:cNvSpPr>
            <p:nvPr/>
          </p:nvSpPr>
          <p:spPr bwMode="auto">
            <a:xfrm flipH="1">
              <a:off x="1593" y="1923"/>
              <a:ext cx="2" cy="1"/>
            </a:xfrm>
            <a:prstGeom prst="line">
              <a:avLst/>
            </a:prstGeom>
            <a:noFill/>
            <a:ln w="19050">
              <a:solidFill>
                <a:srgbClr val="000000"/>
              </a:solidFill>
              <a:round/>
              <a:headEnd/>
              <a:tailEnd/>
            </a:ln>
          </p:spPr>
          <p:txBody>
            <a:bodyPr/>
            <a:lstStyle/>
            <a:p>
              <a:endParaRPr lang="en-US"/>
            </a:p>
          </p:txBody>
        </p:sp>
        <p:sp>
          <p:nvSpPr>
            <p:cNvPr id="152688" name="Line 112"/>
            <p:cNvSpPr>
              <a:spLocks noChangeShapeType="1"/>
            </p:cNvSpPr>
            <p:nvPr/>
          </p:nvSpPr>
          <p:spPr bwMode="auto">
            <a:xfrm flipH="1">
              <a:off x="1587" y="1923"/>
              <a:ext cx="6" cy="2"/>
            </a:xfrm>
            <a:prstGeom prst="line">
              <a:avLst/>
            </a:prstGeom>
            <a:noFill/>
            <a:ln w="19050">
              <a:solidFill>
                <a:srgbClr val="000000"/>
              </a:solidFill>
              <a:round/>
              <a:headEnd/>
              <a:tailEnd/>
            </a:ln>
          </p:spPr>
          <p:txBody>
            <a:bodyPr/>
            <a:lstStyle/>
            <a:p>
              <a:endParaRPr lang="en-US"/>
            </a:p>
          </p:txBody>
        </p:sp>
        <p:sp>
          <p:nvSpPr>
            <p:cNvPr id="152689" name="Line 113"/>
            <p:cNvSpPr>
              <a:spLocks noChangeShapeType="1"/>
            </p:cNvSpPr>
            <p:nvPr/>
          </p:nvSpPr>
          <p:spPr bwMode="auto">
            <a:xfrm flipH="1">
              <a:off x="1580" y="1925"/>
              <a:ext cx="7" cy="2"/>
            </a:xfrm>
            <a:prstGeom prst="line">
              <a:avLst/>
            </a:prstGeom>
            <a:noFill/>
            <a:ln w="19050">
              <a:solidFill>
                <a:srgbClr val="000000"/>
              </a:solidFill>
              <a:round/>
              <a:headEnd/>
              <a:tailEnd/>
            </a:ln>
          </p:spPr>
          <p:txBody>
            <a:bodyPr/>
            <a:lstStyle/>
            <a:p>
              <a:endParaRPr lang="en-US"/>
            </a:p>
          </p:txBody>
        </p:sp>
        <p:sp>
          <p:nvSpPr>
            <p:cNvPr id="152690" name="Line 114"/>
            <p:cNvSpPr>
              <a:spLocks noChangeShapeType="1"/>
            </p:cNvSpPr>
            <p:nvPr/>
          </p:nvSpPr>
          <p:spPr bwMode="auto">
            <a:xfrm flipH="1">
              <a:off x="1574" y="1927"/>
              <a:ext cx="6" cy="2"/>
            </a:xfrm>
            <a:prstGeom prst="line">
              <a:avLst/>
            </a:prstGeom>
            <a:noFill/>
            <a:ln w="19050">
              <a:solidFill>
                <a:srgbClr val="000000"/>
              </a:solidFill>
              <a:round/>
              <a:headEnd/>
              <a:tailEnd/>
            </a:ln>
          </p:spPr>
          <p:txBody>
            <a:bodyPr/>
            <a:lstStyle/>
            <a:p>
              <a:endParaRPr lang="en-US"/>
            </a:p>
          </p:txBody>
        </p:sp>
        <p:sp>
          <p:nvSpPr>
            <p:cNvPr id="152691" name="Line 115"/>
            <p:cNvSpPr>
              <a:spLocks noChangeShapeType="1"/>
            </p:cNvSpPr>
            <p:nvPr/>
          </p:nvSpPr>
          <p:spPr bwMode="auto">
            <a:xfrm flipH="1">
              <a:off x="1567" y="1929"/>
              <a:ext cx="7" cy="2"/>
            </a:xfrm>
            <a:prstGeom prst="line">
              <a:avLst/>
            </a:prstGeom>
            <a:noFill/>
            <a:ln w="19050">
              <a:solidFill>
                <a:srgbClr val="000000"/>
              </a:solidFill>
              <a:round/>
              <a:headEnd/>
              <a:tailEnd/>
            </a:ln>
          </p:spPr>
          <p:txBody>
            <a:bodyPr/>
            <a:lstStyle/>
            <a:p>
              <a:endParaRPr lang="en-US"/>
            </a:p>
          </p:txBody>
        </p:sp>
        <p:sp>
          <p:nvSpPr>
            <p:cNvPr id="152692" name="Line 116"/>
            <p:cNvSpPr>
              <a:spLocks noChangeShapeType="1"/>
            </p:cNvSpPr>
            <p:nvPr/>
          </p:nvSpPr>
          <p:spPr bwMode="auto">
            <a:xfrm flipH="1">
              <a:off x="1561" y="1931"/>
              <a:ext cx="6" cy="2"/>
            </a:xfrm>
            <a:prstGeom prst="line">
              <a:avLst/>
            </a:prstGeom>
            <a:noFill/>
            <a:ln w="19050">
              <a:solidFill>
                <a:srgbClr val="000000"/>
              </a:solidFill>
              <a:round/>
              <a:headEnd/>
              <a:tailEnd/>
            </a:ln>
          </p:spPr>
          <p:txBody>
            <a:bodyPr/>
            <a:lstStyle/>
            <a:p>
              <a:endParaRPr lang="en-US"/>
            </a:p>
          </p:txBody>
        </p:sp>
        <p:sp>
          <p:nvSpPr>
            <p:cNvPr id="152693" name="Line 117"/>
            <p:cNvSpPr>
              <a:spLocks noChangeShapeType="1"/>
            </p:cNvSpPr>
            <p:nvPr/>
          </p:nvSpPr>
          <p:spPr bwMode="auto">
            <a:xfrm flipH="1">
              <a:off x="1559" y="1933"/>
              <a:ext cx="2" cy="1"/>
            </a:xfrm>
            <a:prstGeom prst="line">
              <a:avLst/>
            </a:prstGeom>
            <a:noFill/>
            <a:ln w="19050">
              <a:solidFill>
                <a:srgbClr val="000000"/>
              </a:solidFill>
              <a:round/>
              <a:headEnd/>
              <a:tailEnd/>
            </a:ln>
          </p:spPr>
          <p:txBody>
            <a:bodyPr/>
            <a:lstStyle/>
            <a:p>
              <a:endParaRPr lang="en-US"/>
            </a:p>
          </p:txBody>
        </p:sp>
        <p:sp>
          <p:nvSpPr>
            <p:cNvPr id="152694" name="Line 118"/>
            <p:cNvSpPr>
              <a:spLocks noChangeShapeType="1"/>
            </p:cNvSpPr>
            <p:nvPr/>
          </p:nvSpPr>
          <p:spPr bwMode="auto">
            <a:xfrm flipH="1">
              <a:off x="1549" y="1936"/>
              <a:ext cx="2" cy="1"/>
            </a:xfrm>
            <a:prstGeom prst="line">
              <a:avLst/>
            </a:prstGeom>
            <a:noFill/>
            <a:ln w="19050">
              <a:solidFill>
                <a:srgbClr val="000000"/>
              </a:solidFill>
              <a:round/>
              <a:headEnd/>
              <a:tailEnd/>
            </a:ln>
          </p:spPr>
          <p:txBody>
            <a:bodyPr/>
            <a:lstStyle/>
            <a:p>
              <a:endParaRPr lang="en-US"/>
            </a:p>
          </p:txBody>
        </p:sp>
        <p:sp>
          <p:nvSpPr>
            <p:cNvPr id="152695" name="Line 119"/>
            <p:cNvSpPr>
              <a:spLocks noChangeShapeType="1"/>
            </p:cNvSpPr>
            <p:nvPr/>
          </p:nvSpPr>
          <p:spPr bwMode="auto">
            <a:xfrm flipH="1">
              <a:off x="1542" y="1937"/>
              <a:ext cx="7" cy="3"/>
            </a:xfrm>
            <a:prstGeom prst="line">
              <a:avLst/>
            </a:prstGeom>
            <a:noFill/>
            <a:ln w="19050">
              <a:solidFill>
                <a:srgbClr val="000000"/>
              </a:solidFill>
              <a:round/>
              <a:headEnd/>
              <a:tailEnd/>
            </a:ln>
          </p:spPr>
          <p:txBody>
            <a:bodyPr/>
            <a:lstStyle/>
            <a:p>
              <a:endParaRPr lang="en-US"/>
            </a:p>
          </p:txBody>
        </p:sp>
        <p:sp>
          <p:nvSpPr>
            <p:cNvPr id="152696" name="Line 120"/>
            <p:cNvSpPr>
              <a:spLocks noChangeShapeType="1"/>
            </p:cNvSpPr>
            <p:nvPr/>
          </p:nvSpPr>
          <p:spPr bwMode="auto">
            <a:xfrm flipH="1">
              <a:off x="1536" y="1940"/>
              <a:ext cx="6" cy="2"/>
            </a:xfrm>
            <a:prstGeom prst="line">
              <a:avLst/>
            </a:prstGeom>
            <a:noFill/>
            <a:ln w="19050">
              <a:solidFill>
                <a:srgbClr val="000000"/>
              </a:solidFill>
              <a:round/>
              <a:headEnd/>
              <a:tailEnd/>
            </a:ln>
          </p:spPr>
          <p:txBody>
            <a:bodyPr/>
            <a:lstStyle/>
            <a:p>
              <a:endParaRPr lang="en-US"/>
            </a:p>
          </p:txBody>
        </p:sp>
        <p:sp>
          <p:nvSpPr>
            <p:cNvPr id="152697" name="Line 121"/>
            <p:cNvSpPr>
              <a:spLocks noChangeShapeType="1"/>
            </p:cNvSpPr>
            <p:nvPr/>
          </p:nvSpPr>
          <p:spPr bwMode="auto">
            <a:xfrm flipH="1">
              <a:off x="1530" y="1942"/>
              <a:ext cx="6" cy="3"/>
            </a:xfrm>
            <a:prstGeom prst="line">
              <a:avLst/>
            </a:prstGeom>
            <a:noFill/>
            <a:ln w="19050">
              <a:solidFill>
                <a:srgbClr val="000000"/>
              </a:solidFill>
              <a:round/>
              <a:headEnd/>
              <a:tailEnd/>
            </a:ln>
          </p:spPr>
          <p:txBody>
            <a:bodyPr/>
            <a:lstStyle/>
            <a:p>
              <a:endParaRPr lang="en-US"/>
            </a:p>
          </p:txBody>
        </p:sp>
        <p:sp>
          <p:nvSpPr>
            <p:cNvPr id="152698" name="Line 122"/>
            <p:cNvSpPr>
              <a:spLocks noChangeShapeType="1"/>
            </p:cNvSpPr>
            <p:nvPr/>
          </p:nvSpPr>
          <p:spPr bwMode="auto">
            <a:xfrm flipH="1">
              <a:off x="1524" y="1945"/>
              <a:ext cx="6" cy="3"/>
            </a:xfrm>
            <a:prstGeom prst="line">
              <a:avLst/>
            </a:prstGeom>
            <a:noFill/>
            <a:ln w="19050">
              <a:solidFill>
                <a:srgbClr val="000000"/>
              </a:solidFill>
              <a:round/>
              <a:headEnd/>
              <a:tailEnd/>
            </a:ln>
          </p:spPr>
          <p:txBody>
            <a:bodyPr/>
            <a:lstStyle/>
            <a:p>
              <a:endParaRPr lang="en-US"/>
            </a:p>
          </p:txBody>
        </p:sp>
        <p:sp>
          <p:nvSpPr>
            <p:cNvPr id="152699" name="Line 123"/>
            <p:cNvSpPr>
              <a:spLocks noChangeShapeType="1"/>
            </p:cNvSpPr>
            <p:nvPr/>
          </p:nvSpPr>
          <p:spPr bwMode="auto">
            <a:xfrm flipH="1">
              <a:off x="1518" y="1948"/>
              <a:ext cx="6" cy="3"/>
            </a:xfrm>
            <a:prstGeom prst="line">
              <a:avLst/>
            </a:prstGeom>
            <a:noFill/>
            <a:ln w="19050">
              <a:solidFill>
                <a:srgbClr val="000000"/>
              </a:solidFill>
              <a:round/>
              <a:headEnd/>
              <a:tailEnd/>
            </a:ln>
          </p:spPr>
          <p:txBody>
            <a:bodyPr/>
            <a:lstStyle/>
            <a:p>
              <a:endParaRPr lang="en-US"/>
            </a:p>
          </p:txBody>
        </p:sp>
        <p:sp>
          <p:nvSpPr>
            <p:cNvPr id="152700" name="Line 124"/>
            <p:cNvSpPr>
              <a:spLocks noChangeShapeType="1"/>
            </p:cNvSpPr>
            <p:nvPr/>
          </p:nvSpPr>
          <p:spPr bwMode="auto">
            <a:xfrm flipH="1">
              <a:off x="1517" y="1951"/>
              <a:ext cx="1" cy="1"/>
            </a:xfrm>
            <a:prstGeom prst="line">
              <a:avLst/>
            </a:prstGeom>
            <a:noFill/>
            <a:ln w="19050">
              <a:solidFill>
                <a:srgbClr val="000000"/>
              </a:solidFill>
              <a:round/>
              <a:headEnd/>
              <a:tailEnd/>
            </a:ln>
          </p:spPr>
          <p:txBody>
            <a:bodyPr/>
            <a:lstStyle/>
            <a:p>
              <a:endParaRPr lang="en-US"/>
            </a:p>
          </p:txBody>
        </p:sp>
        <p:sp>
          <p:nvSpPr>
            <p:cNvPr id="152701" name="Line 125"/>
            <p:cNvSpPr>
              <a:spLocks noChangeShapeType="1"/>
            </p:cNvSpPr>
            <p:nvPr/>
          </p:nvSpPr>
          <p:spPr bwMode="auto">
            <a:xfrm flipH="1">
              <a:off x="1506" y="1955"/>
              <a:ext cx="3" cy="1"/>
            </a:xfrm>
            <a:prstGeom prst="line">
              <a:avLst/>
            </a:prstGeom>
            <a:noFill/>
            <a:ln w="19050">
              <a:solidFill>
                <a:srgbClr val="000000"/>
              </a:solidFill>
              <a:round/>
              <a:headEnd/>
              <a:tailEnd/>
            </a:ln>
          </p:spPr>
          <p:txBody>
            <a:bodyPr/>
            <a:lstStyle/>
            <a:p>
              <a:endParaRPr lang="en-US"/>
            </a:p>
          </p:txBody>
        </p:sp>
        <p:sp>
          <p:nvSpPr>
            <p:cNvPr id="152702" name="Line 126"/>
            <p:cNvSpPr>
              <a:spLocks noChangeShapeType="1"/>
            </p:cNvSpPr>
            <p:nvPr/>
          </p:nvSpPr>
          <p:spPr bwMode="auto">
            <a:xfrm flipH="1">
              <a:off x="1501" y="1956"/>
              <a:ext cx="5" cy="4"/>
            </a:xfrm>
            <a:prstGeom prst="line">
              <a:avLst/>
            </a:prstGeom>
            <a:noFill/>
            <a:ln w="19050">
              <a:solidFill>
                <a:srgbClr val="000000"/>
              </a:solidFill>
              <a:round/>
              <a:headEnd/>
              <a:tailEnd/>
            </a:ln>
          </p:spPr>
          <p:txBody>
            <a:bodyPr/>
            <a:lstStyle/>
            <a:p>
              <a:endParaRPr lang="en-US"/>
            </a:p>
          </p:txBody>
        </p:sp>
        <p:sp>
          <p:nvSpPr>
            <p:cNvPr id="152703" name="Line 127"/>
            <p:cNvSpPr>
              <a:spLocks noChangeShapeType="1"/>
            </p:cNvSpPr>
            <p:nvPr/>
          </p:nvSpPr>
          <p:spPr bwMode="auto">
            <a:xfrm flipH="1">
              <a:off x="1495" y="1960"/>
              <a:ext cx="6" cy="3"/>
            </a:xfrm>
            <a:prstGeom prst="line">
              <a:avLst/>
            </a:prstGeom>
            <a:noFill/>
            <a:ln w="19050">
              <a:solidFill>
                <a:srgbClr val="000000"/>
              </a:solidFill>
              <a:round/>
              <a:headEnd/>
              <a:tailEnd/>
            </a:ln>
          </p:spPr>
          <p:txBody>
            <a:bodyPr/>
            <a:lstStyle/>
            <a:p>
              <a:endParaRPr lang="en-US"/>
            </a:p>
          </p:txBody>
        </p:sp>
        <p:sp>
          <p:nvSpPr>
            <p:cNvPr id="152704" name="Line 128"/>
            <p:cNvSpPr>
              <a:spLocks noChangeShapeType="1"/>
            </p:cNvSpPr>
            <p:nvPr/>
          </p:nvSpPr>
          <p:spPr bwMode="auto">
            <a:xfrm flipH="1">
              <a:off x="1489" y="1963"/>
              <a:ext cx="6" cy="3"/>
            </a:xfrm>
            <a:prstGeom prst="line">
              <a:avLst/>
            </a:prstGeom>
            <a:noFill/>
            <a:ln w="19050">
              <a:solidFill>
                <a:srgbClr val="000000"/>
              </a:solidFill>
              <a:round/>
              <a:headEnd/>
              <a:tailEnd/>
            </a:ln>
          </p:spPr>
          <p:txBody>
            <a:bodyPr/>
            <a:lstStyle/>
            <a:p>
              <a:endParaRPr lang="en-US"/>
            </a:p>
          </p:txBody>
        </p:sp>
        <p:sp>
          <p:nvSpPr>
            <p:cNvPr id="152705" name="Line 129"/>
            <p:cNvSpPr>
              <a:spLocks noChangeShapeType="1"/>
            </p:cNvSpPr>
            <p:nvPr/>
          </p:nvSpPr>
          <p:spPr bwMode="auto">
            <a:xfrm flipH="1">
              <a:off x="1483" y="1966"/>
              <a:ext cx="6" cy="4"/>
            </a:xfrm>
            <a:prstGeom prst="line">
              <a:avLst/>
            </a:prstGeom>
            <a:noFill/>
            <a:ln w="19050">
              <a:solidFill>
                <a:srgbClr val="000000"/>
              </a:solidFill>
              <a:round/>
              <a:headEnd/>
              <a:tailEnd/>
            </a:ln>
          </p:spPr>
          <p:txBody>
            <a:bodyPr/>
            <a:lstStyle/>
            <a:p>
              <a:endParaRPr lang="en-US"/>
            </a:p>
          </p:txBody>
        </p:sp>
        <p:sp>
          <p:nvSpPr>
            <p:cNvPr id="152706" name="Line 130"/>
            <p:cNvSpPr>
              <a:spLocks noChangeShapeType="1"/>
            </p:cNvSpPr>
            <p:nvPr/>
          </p:nvSpPr>
          <p:spPr bwMode="auto">
            <a:xfrm flipH="1">
              <a:off x="1478" y="1970"/>
              <a:ext cx="5" cy="3"/>
            </a:xfrm>
            <a:prstGeom prst="line">
              <a:avLst/>
            </a:prstGeom>
            <a:noFill/>
            <a:ln w="19050">
              <a:solidFill>
                <a:srgbClr val="000000"/>
              </a:solidFill>
              <a:round/>
              <a:headEnd/>
              <a:tailEnd/>
            </a:ln>
          </p:spPr>
          <p:txBody>
            <a:bodyPr/>
            <a:lstStyle/>
            <a:p>
              <a:endParaRPr lang="en-US"/>
            </a:p>
          </p:txBody>
        </p:sp>
        <p:sp>
          <p:nvSpPr>
            <p:cNvPr id="152707" name="Line 131"/>
            <p:cNvSpPr>
              <a:spLocks noChangeShapeType="1"/>
            </p:cNvSpPr>
            <p:nvPr/>
          </p:nvSpPr>
          <p:spPr bwMode="auto">
            <a:xfrm flipH="1">
              <a:off x="1477" y="1973"/>
              <a:ext cx="1" cy="1"/>
            </a:xfrm>
            <a:prstGeom prst="line">
              <a:avLst/>
            </a:prstGeom>
            <a:noFill/>
            <a:ln w="19050">
              <a:solidFill>
                <a:srgbClr val="000000"/>
              </a:solidFill>
              <a:round/>
              <a:headEnd/>
              <a:tailEnd/>
            </a:ln>
          </p:spPr>
          <p:txBody>
            <a:bodyPr/>
            <a:lstStyle/>
            <a:p>
              <a:endParaRPr lang="en-US"/>
            </a:p>
          </p:txBody>
        </p:sp>
        <p:sp>
          <p:nvSpPr>
            <p:cNvPr id="152708" name="Line 132"/>
            <p:cNvSpPr>
              <a:spLocks noChangeShapeType="1"/>
            </p:cNvSpPr>
            <p:nvPr/>
          </p:nvSpPr>
          <p:spPr bwMode="auto">
            <a:xfrm flipH="1">
              <a:off x="1467" y="1979"/>
              <a:ext cx="2" cy="2"/>
            </a:xfrm>
            <a:prstGeom prst="line">
              <a:avLst/>
            </a:prstGeom>
            <a:noFill/>
            <a:ln w="19050">
              <a:solidFill>
                <a:srgbClr val="000000"/>
              </a:solidFill>
              <a:round/>
              <a:headEnd/>
              <a:tailEnd/>
            </a:ln>
          </p:spPr>
          <p:txBody>
            <a:bodyPr/>
            <a:lstStyle/>
            <a:p>
              <a:endParaRPr lang="en-US"/>
            </a:p>
          </p:txBody>
        </p:sp>
        <p:sp>
          <p:nvSpPr>
            <p:cNvPr id="152709" name="Line 133"/>
            <p:cNvSpPr>
              <a:spLocks noChangeShapeType="1"/>
            </p:cNvSpPr>
            <p:nvPr/>
          </p:nvSpPr>
          <p:spPr bwMode="auto">
            <a:xfrm flipH="1">
              <a:off x="1461" y="1981"/>
              <a:ext cx="6" cy="4"/>
            </a:xfrm>
            <a:prstGeom prst="line">
              <a:avLst/>
            </a:prstGeom>
            <a:noFill/>
            <a:ln w="19050">
              <a:solidFill>
                <a:srgbClr val="000000"/>
              </a:solidFill>
              <a:round/>
              <a:headEnd/>
              <a:tailEnd/>
            </a:ln>
          </p:spPr>
          <p:txBody>
            <a:bodyPr/>
            <a:lstStyle/>
            <a:p>
              <a:endParaRPr lang="en-US"/>
            </a:p>
          </p:txBody>
        </p:sp>
        <p:sp>
          <p:nvSpPr>
            <p:cNvPr id="152710" name="Line 134"/>
            <p:cNvSpPr>
              <a:spLocks noChangeShapeType="1"/>
            </p:cNvSpPr>
            <p:nvPr/>
          </p:nvSpPr>
          <p:spPr bwMode="auto">
            <a:xfrm flipH="1">
              <a:off x="1456" y="1985"/>
              <a:ext cx="5" cy="4"/>
            </a:xfrm>
            <a:prstGeom prst="line">
              <a:avLst/>
            </a:prstGeom>
            <a:noFill/>
            <a:ln w="19050">
              <a:solidFill>
                <a:srgbClr val="000000"/>
              </a:solidFill>
              <a:round/>
              <a:headEnd/>
              <a:tailEnd/>
            </a:ln>
          </p:spPr>
          <p:txBody>
            <a:bodyPr/>
            <a:lstStyle/>
            <a:p>
              <a:endParaRPr lang="en-US"/>
            </a:p>
          </p:txBody>
        </p:sp>
        <p:sp>
          <p:nvSpPr>
            <p:cNvPr id="152711" name="Line 135"/>
            <p:cNvSpPr>
              <a:spLocks noChangeShapeType="1"/>
            </p:cNvSpPr>
            <p:nvPr/>
          </p:nvSpPr>
          <p:spPr bwMode="auto">
            <a:xfrm flipH="1">
              <a:off x="1451" y="1989"/>
              <a:ext cx="5" cy="4"/>
            </a:xfrm>
            <a:prstGeom prst="line">
              <a:avLst/>
            </a:prstGeom>
            <a:noFill/>
            <a:ln w="19050">
              <a:solidFill>
                <a:srgbClr val="000000"/>
              </a:solidFill>
              <a:round/>
              <a:headEnd/>
              <a:tailEnd/>
            </a:ln>
          </p:spPr>
          <p:txBody>
            <a:bodyPr/>
            <a:lstStyle/>
            <a:p>
              <a:endParaRPr lang="en-US"/>
            </a:p>
          </p:txBody>
        </p:sp>
        <p:sp>
          <p:nvSpPr>
            <p:cNvPr id="152712" name="Line 136"/>
            <p:cNvSpPr>
              <a:spLocks noChangeShapeType="1"/>
            </p:cNvSpPr>
            <p:nvPr/>
          </p:nvSpPr>
          <p:spPr bwMode="auto">
            <a:xfrm flipH="1">
              <a:off x="1445" y="1993"/>
              <a:ext cx="6" cy="4"/>
            </a:xfrm>
            <a:prstGeom prst="line">
              <a:avLst/>
            </a:prstGeom>
            <a:noFill/>
            <a:ln w="19050">
              <a:solidFill>
                <a:srgbClr val="000000"/>
              </a:solidFill>
              <a:round/>
              <a:headEnd/>
              <a:tailEnd/>
            </a:ln>
          </p:spPr>
          <p:txBody>
            <a:bodyPr/>
            <a:lstStyle/>
            <a:p>
              <a:endParaRPr lang="en-US"/>
            </a:p>
          </p:txBody>
        </p:sp>
        <p:sp>
          <p:nvSpPr>
            <p:cNvPr id="152713" name="Line 137"/>
            <p:cNvSpPr>
              <a:spLocks noChangeShapeType="1"/>
            </p:cNvSpPr>
            <p:nvPr/>
          </p:nvSpPr>
          <p:spPr bwMode="auto">
            <a:xfrm flipH="1">
              <a:off x="1440" y="1997"/>
              <a:ext cx="5" cy="4"/>
            </a:xfrm>
            <a:prstGeom prst="line">
              <a:avLst/>
            </a:prstGeom>
            <a:noFill/>
            <a:ln w="19050">
              <a:solidFill>
                <a:srgbClr val="000000"/>
              </a:solidFill>
              <a:round/>
              <a:headEnd/>
              <a:tailEnd/>
            </a:ln>
          </p:spPr>
          <p:txBody>
            <a:bodyPr/>
            <a:lstStyle/>
            <a:p>
              <a:endParaRPr lang="en-US"/>
            </a:p>
          </p:txBody>
        </p:sp>
        <p:sp>
          <p:nvSpPr>
            <p:cNvPr id="152714" name="Line 138"/>
            <p:cNvSpPr>
              <a:spLocks noChangeShapeType="1"/>
            </p:cNvSpPr>
            <p:nvPr/>
          </p:nvSpPr>
          <p:spPr bwMode="auto">
            <a:xfrm flipH="1">
              <a:off x="1440" y="2001"/>
              <a:ext cx="1" cy="1"/>
            </a:xfrm>
            <a:prstGeom prst="line">
              <a:avLst/>
            </a:prstGeom>
            <a:noFill/>
            <a:ln w="19050">
              <a:solidFill>
                <a:srgbClr val="000000"/>
              </a:solidFill>
              <a:round/>
              <a:headEnd/>
              <a:tailEnd/>
            </a:ln>
          </p:spPr>
          <p:txBody>
            <a:bodyPr/>
            <a:lstStyle/>
            <a:p>
              <a:endParaRPr lang="en-US"/>
            </a:p>
          </p:txBody>
        </p:sp>
        <p:sp>
          <p:nvSpPr>
            <p:cNvPr id="152715" name="Line 139"/>
            <p:cNvSpPr>
              <a:spLocks noChangeShapeType="1"/>
            </p:cNvSpPr>
            <p:nvPr/>
          </p:nvSpPr>
          <p:spPr bwMode="auto">
            <a:xfrm flipH="1">
              <a:off x="1430" y="2007"/>
              <a:ext cx="3" cy="3"/>
            </a:xfrm>
            <a:prstGeom prst="line">
              <a:avLst/>
            </a:prstGeom>
            <a:noFill/>
            <a:ln w="19050">
              <a:solidFill>
                <a:srgbClr val="000000"/>
              </a:solidFill>
              <a:round/>
              <a:headEnd/>
              <a:tailEnd/>
            </a:ln>
          </p:spPr>
          <p:txBody>
            <a:bodyPr/>
            <a:lstStyle/>
            <a:p>
              <a:endParaRPr lang="en-US"/>
            </a:p>
          </p:txBody>
        </p:sp>
        <p:sp>
          <p:nvSpPr>
            <p:cNvPr id="152716" name="Line 140"/>
            <p:cNvSpPr>
              <a:spLocks noChangeShapeType="1"/>
            </p:cNvSpPr>
            <p:nvPr/>
          </p:nvSpPr>
          <p:spPr bwMode="auto">
            <a:xfrm flipH="1">
              <a:off x="1425" y="2010"/>
              <a:ext cx="5" cy="4"/>
            </a:xfrm>
            <a:prstGeom prst="line">
              <a:avLst/>
            </a:prstGeom>
            <a:noFill/>
            <a:ln w="19050">
              <a:solidFill>
                <a:srgbClr val="000000"/>
              </a:solidFill>
              <a:round/>
              <a:headEnd/>
              <a:tailEnd/>
            </a:ln>
          </p:spPr>
          <p:txBody>
            <a:bodyPr/>
            <a:lstStyle/>
            <a:p>
              <a:endParaRPr lang="en-US"/>
            </a:p>
          </p:txBody>
        </p:sp>
        <p:sp>
          <p:nvSpPr>
            <p:cNvPr id="152717" name="Line 141"/>
            <p:cNvSpPr>
              <a:spLocks noChangeShapeType="1"/>
            </p:cNvSpPr>
            <p:nvPr/>
          </p:nvSpPr>
          <p:spPr bwMode="auto">
            <a:xfrm flipH="1">
              <a:off x="1421" y="2014"/>
              <a:ext cx="4" cy="5"/>
            </a:xfrm>
            <a:prstGeom prst="line">
              <a:avLst/>
            </a:prstGeom>
            <a:noFill/>
            <a:ln w="19050">
              <a:solidFill>
                <a:srgbClr val="000000"/>
              </a:solidFill>
              <a:round/>
              <a:headEnd/>
              <a:tailEnd/>
            </a:ln>
          </p:spPr>
          <p:txBody>
            <a:bodyPr/>
            <a:lstStyle/>
            <a:p>
              <a:endParaRPr lang="en-US"/>
            </a:p>
          </p:txBody>
        </p:sp>
        <p:sp>
          <p:nvSpPr>
            <p:cNvPr id="152718" name="Line 142"/>
            <p:cNvSpPr>
              <a:spLocks noChangeShapeType="1"/>
            </p:cNvSpPr>
            <p:nvPr/>
          </p:nvSpPr>
          <p:spPr bwMode="auto">
            <a:xfrm flipH="1">
              <a:off x="1416" y="2019"/>
              <a:ext cx="5" cy="4"/>
            </a:xfrm>
            <a:prstGeom prst="line">
              <a:avLst/>
            </a:prstGeom>
            <a:noFill/>
            <a:ln w="19050">
              <a:solidFill>
                <a:srgbClr val="000000"/>
              </a:solidFill>
              <a:round/>
              <a:headEnd/>
              <a:tailEnd/>
            </a:ln>
          </p:spPr>
          <p:txBody>
            <a:bodyPr/>
            <a:lstStyle/>
            <a:p>
              <a:endParaRPr lang="en-US"/>
            </a:p>
          </p:txBody>
        </p:sp>
        <p:sp>
          <p:nvSpPr>
            <p:cNvPr id="152719" name="Line 143"/>
            <p:cNvSpPr>
              <a:spLocks noChangeShapeType="1"/>
            </p:cNvSpPr>
            <p:nvPr/>
          </p:nvSpPr>
          <p:spPr bwMode="auto">
            <a:xfrm flipH="1">
              <a:off x="1411" y="2023"/>
              <a:ext cx="5" cy="5"/>
            </a:xfrm>
            <a:prstGeom prst="line">
              <a:avLst/>
            </a:prstGeom>
            <a:noFill/>
            <a:ln w="19050">
              <a:solidFill>
                <a:srgbClr val="000000"/>
              </a:solidFill>
              <a:round/>
              <a:headEnd/>
              <a:tailEnd/>
            </a:ln>
          </p:spPr>
          <p:txBody>
            <a:bodyPr/>
            <a:lstStyle/>
            <a:p>
              <a:endParaRPr lang="en-US"/>
            </a:p>
          </p:txBody>
        </p:sp>
        <p:sp>
          <p:nvSpPr>
            <p:cNvPr id="152720" name="Line 144"/>
            <p:cNvSpPr>
              <a:spLocks noChangeShapeType="1"/>
            </p:cNvSpPr>
            <p:nvPr/>
          </p:nvSpPr>
          <p:spPr bwMode="auto">
            <a:xfrm flipH="1">
              <a:off x="1407" y="2028"/>
              <a:ext cx="4" cy="5"/>
            </a:xfrm>
            <a:prstGeom prst="line">
              <a:avLst/>
            </a:prstGeom>
            <a:noFill/>
            <a:ln w="19050">
              <a:solidFill>
                <a:srgbClr val="000000"/>
              </a:solidFill>
              <a:round/>
              <a:headEnd/>
              <a:tailEnd/>
            </a:ln>
          </p:spPr>
          <p:txBody>
            <a:bodyPr/>
            <a:lstStyle/>
            <a:p>
              <a:endParaRPr lang="en-US"/>
            </a:p>
          </p:txBody>
        </p:sp>
        <p:sp>
          <p:nvSpPr>
            <p:cNvPr id="152721" name="Line 145"/>
            <p:cNvSpPr>
              <a:spLocks noChangeShapeType="1"/>
            </p:cNvSpPr>
            <p:nvPr/>
          </p:nvSpPr>
          <p:spPr bwMode="auto">
            <a:xfrm flipH="1">
              <a:off x="1398" y="2040"/>
              <a:ext cx="3" cy="3"/>
            </a:xfrm>
            <a:prstGeom prst="line">
              <a:avLst/>
            </a:prstGeom>
            <a:noFill/>
            <a:ln w="19050">
              <a:solidFill>
                <a:srgbClr val="000000"/>
              </a:solidFill>
              <a:round/>
              <a:headEnd/>
              <a:tailEnd/>
            </a:ln>
          </p:spPr>
          <p:txBody>
            <a:bodyPr/>
            <a:lstStyle/>
            <a:p>
              <a:endParaRPr lang="en-US"/>
            </a:p>
          </p:txBody>
        </p:sp>
        <p:sp>
          <p:nvSpPr>
            <p:cNvPr id="152722" name="Line 146"/>
            <p:cNvSpPr>
              <a:spLocks noChangeShapeType="1"/>
            </p:cNvSpPr>
            <p:nvPr/>
          </p:nvSpPr>
          <p:spPr bwMode="auto">
            <a:xfrm flipH="1">
              <a:off x="1393" y="2043"/>
              <a:ext cx="5" cy="5"/>
            </a:xfrm>
            <a:prstGeom prst="line">
              <a:avLst/>
            </a:prstGeom>
            <a:noFill/>
            <a:ln w="19050">
              <a:solidFill>
                <a:srgbClr val="000000"/>
              </a:solidFill>
              <a:round/>
              <a:headEnd/>
              <a:tailEnd/>
            </a:ln>
          </p:spPr>
          <p:txBody>
            <a:bodyPr/>
            <a:lstStyle/>
            <a:p>
              <a:endParaRPr lang="en-US"/>
            </a:p>
          </p:txBody>
        </p:sp>
        <p:sp>
          <p:nvSpPr>
            <p:cNvPr id="152723" name="Line 147"/>
            <p:cNvSpPr>
              <a:spLocks noChangeShapeType="1"/>
            </p:cNvSpPr>
            <p:nvPr/>
          </p:nvSpPr>
          <p:spPr bwMode="auto">
            <a:xfrm flipH="1">
              <a:off x="1389" y="2048"/>
              <a:ext cx="4" cy="5"/>
            </a:xfrm>
            <a:prstGeom prst="line">
              <a:avLst/>
            </a:prstGeom>
            <a:noFill/>
            <a:ln w="19050">
              <a:solidFill>
                <a:srgbClr val="000000"/>
              </a:solidFill>
              <a:round/>
              <a:headEnd/>
              <a:tailEnd/>
            </a:ln>
          </p:spPr>
          <p:txBody>
            <a:bodyPr/>
            <a:lstStyle/>
            <a:p>
              <a:endParaRPr lang="en-US"/>
            </a:p>
          </p:txBody>
        </p:sp>
        <p:sp>
          <p:nvSpPr>
            <p:cNvPr id="152724" name="Line 148"/>
            <p:cNvSpPr>
              <a:spLocks noChangeShapeType="1"/>
            </p:cNvSpPr>
            <p:nvPr/>
          </p:nvSpPr>
          <p:spPr bwMode="auto">
            <a:xfrm flipH="1">
              <a:off x="1385" y="2053"/>
              <a:ext cx="4" cy="5"/>
            </a:xfrm>
            <a:prstGeom prst="line">
              <a:avLst/>
            </a:prstGeom>
            <a:noFill/>
            <a:ln w="19050">
              <a:solidFill>
                <a:srgbClr val="000000"/>
              </a:solidFill>
              <a:round/>
              <a:headEnd/>
              <a:tailEnd/>
            </a:ln>
          </p:spPr>
          <p:txBody>
            <a:bodyPr/>
            <a:lstStyle/>
            <a:p>
              <a:endParaRPr lang="en-US"/>
            </a:p>
          </p:txBody>
        </p:sp>
        <p:sp>
          <p:nvSpPr>
            <p:cNvPr id="152725" name="Line 149"/>
            <p:cNvSpPr>
              <a:spLocks noChangeShapeType="1"/>
            </p:cNvSpPr>
            <p:nvPr/>
          </p:nvSpPr>
          <p:spPr bwMode="auto">
            <a:xfrm flipH="1">
              <a:off x="1381" y="2058"/>
              <a:ext cx="4" cy="6"/>
            </a:xfrm>
            <a:prstGeom prst="line">
              <a:avLst/>
            </a:prstGeom>
            <a:noFill/>
            <a:ln w="19050">
              <a:solidFill>
                <a:srgbClr val="000000"/>
              </a:solidFill>
              <a:round/>
              <a:headEnd/>
              <a:tailEnd/>
            </a:ln>
          </p:spPr>
          <p:txBody>
            <a:bodyPr/>
            <a:lstStyle/>
            <a:p>
              <a:endParaRPr lang="en-US"/>
            </a:p>
          </p:txBody>
        </p:sp>
        <p:sp>
          <p:nvSpPr>
            <p:cNvPr id="152726" name="Line 150"/>
            <p:cNvSpPr>
              <a:spLocks noChangeShapeType="1"/>
            </p:cNvSpPr>
            <p:nvPr/>
          </p:nvSpPr>
          <p:spPr bwMode="auto">
            <a:xfrm flipH="1">
              <a:off x="1377" y="2064"/>
              <a:ext cx="4" cy="4"/>
            </a:xfrm>
            <a:prstGeom prst="line">
              <a:avLst/>
            </a:prstGeom>
            <a:noFill/>
            <a:ln w="19050">
              <a:solidFill>
                <a:srgbClr val="000000"/>
              </a:solidFill>
              <a:round/>
              <a:headEnd/>
              <a:tailEnd/>
            </a:ln>
          </p:spPr>
          <p:txBody>
            <a:bodyPr/>
            <a:lstStyle/>
            <a:p>
              <a:endParaRPr lang="en-US"/>
            </a:p>
          </p:txBody>
        </p:sp>
        <p:sp>
          <p:nvSpPr>
            <p:cNvPr id="152727" name="Line 151"/>
            <p:cNvSpPr>
              <a:spLocks noChangeShapeType="1"/>
            </p:cNvSpPr>
            <p:nvPr/>
          </p:nvSpPr>
          <p:spPr bwMode="auto">
            <a:xfrm flipH="1">
              <a:off x="1369" y="2076"/>
              <a:ext cx="3" cy="4"/>
            </a:xfrm>
            <a:prstGeom prst="line">
              <a:avLst/>
            </a:prstGeom>
            <a:noFill/>
            <a:ln w="19050">
              <a:solidFill>
                <a:srgbClr val="000000"/>
              </a:solidFill>
              <a:round/>
              <a:headEnd/>
              <a:tailEnd/>
            </a:ln>
          </p:spPr>
          <p:txBody>
            <a:bodyPr/>
            <a:lstStyle/>
            <a:p>
              <a:endParaRPr lang="en-US"/>
            </a:p>
          </p:txBody>
        </p:sp>
        <p:sp>
          <p:nvSpPr>
            <p:cNvPr id="152728" name="Line 152"/>
            <p:cNvSpPr>
              <a:spLocks noChangeShapeType="1"/>
            </p:cNvSpPr>
            <p:nvPr/>
          </p:nvSpPr>
          <p:spPr bwMode="auto">
            <a:xfrm flipH="1">
              <a:off x="1366" y="2080"/>
              <a:ext cx="3" cy="5"/>
            </a:xfrm>
            <a:prstGeom prst="line">
              <a:avLst/>
            </a:prstGeom>
            <a:noFill/>
            <a:ln w="19050">
              <a:solidFill>
                <a:srgbClr val="000000"/>
              </a:solidFill>
              <a:round/>
              <a:headEnd/>
              <a:tailEnd/>
            </a:ln>
          </p:spPr>
          <p:txBody>
            <a:bodyPr/>
            <a:lstStyle/>
            <a:p>
              <a:endParaRPr lang="en-US"/>
            </a:p>
          </p:txBody>
        </p:sp>
        <p:sp>
          <p:nvSpPr>
            <p:cNvPr id="152729" name="Line 153"/>
            <p:cNvSpPr>
              <a:spLocks noChangeShapeType="1"/>
            </p:cNvSpPr>
            <p:nvPr/>
          </p:nvSpPr>
          <p:spPr bwMode="auto">
            <a:xfrm flipH="1">
              <a:off x="1362" y="2085"/>
              <a:ext cx="4" cy="6"/>
            </a:xfrm>
            <a:prstGeom prst="line">
              <a:avLst/>
            </a:prstGeom>
            <a:noFill/>
            <a:ln w="19050">
              <a:solidFill>
                <a:srgbClr val="000000"/>
              </a:solidFill>
              <a:round/>
              <a:headEnd/>
              <a:tailEnd/>
            </a:ln>
          </p:spPr>
          <p:txBody>
            <a:bodyPr/>
            <a:lstStyle/>
            <a:p>
              <a:endParaRPr lang="en-US"/>
            </a:p>
          </p:txBody>
        </p:sp>
        <p:sp>
          <p:nvSpPr>
            <p:cNvPr id="152730" name="Line 154"/>
            <p:cNvSpPr>
              <a:spLocks noChangeShapeType="1"/>
            </p:cNvSpPr>
            <p:nvPr/>
          </p:nvSpPr>
          <p:spPr bwMode="auto">
            <a:xfrm flipH="1">
              <a:off x="1359" y="2091"/>
              <a:ext cx="3" cy="6"/>
            </a:xfrm>
            <a:prstGeom prst="line">
              <a:avLst/>
            </a:prstGeom>
            <a:noFill/>
            <a:ln w="19050">
              <a:solidFill>
                <a:srgbClr val="000000"/>
              </a:solidFill>
              <a:round/>
              <a:headEnd/>
              <a:tailEnd/>
            </a:ln>
          </p:spPr>
          <p:txBody>
            <a:bodyPr/>
            <a:lstStyle/>
            <a:p>
              <a:endParaRPr lang="en-US"/>
            </a:p>
          </p:txBody>
        </p:sp>
        <p:sp>
          <p:nvSpPr>
            <p:cNvPr id="152731" name="Line 155"/>
            <p:cNvSpPr>
              <a:spLocks noChangeShapeType="1"/>
            </p:cNvSpPr>
            <p:nvPr/>
          </p:nvSpPr>
          <p:spPr bwMode="auto">
            <a:xfrm flipH="1">
              <a:off x="1355" y="2097"/>
              <a:ext cx="4" cy="5"/>
            </a:xfrm>
            <a:prstGeom prst="line">
              <a:avLst/>
            </a:prstGeom>
            <a:noFill/>
            <a:ln w="19050">
              <a:solidFill>
                <a:srgbClr val="000000"/>
              </a:solidFill>
              <a:round/>
              <a:headEnd/>
              <a:tailEnd/>
            </a:ln>
          </p:spPr>
          <p:txBody>
            <a:bodyPr/>
            <a:lstStyle/>
            <a:p>
              <a:endParaRPr lang="en-US"/>
            </a:p>
          </p:txBody>
        </p:sp>
        <p:sp>
          <p:nvSpPr>
            <p:cNvPr id="152732" name="Line 156"/>
            <p:cNvSpPr>
              <a:spLocks noChangeShapeType="1"/>
            </p:cNvSpPr>
            <p:nvPr/>
          </p:nvSpPr>
          <p:spPr bwMode="auto">
            <a:xfrm flipH="1">
              <a:off x="1353" y="2102"/>
              <a:ext cx="2" cy="5"/>
            </a:xfrm>
            <a:prstGeom prst="line">
              <a:avLst/>
            </a:prstGeom>
            <a:noFill/>
            <a:ln w="19050">
              <a:solidFill>
                <a:srgbClr val="000000"/>
              </a:solidFill>
              <a:round/>
              <a:headEnd/>
              <a:tailEnd/>
            </a:ln>
          </p:spPr>
          <p:txBody>
            <a:bodyPr/>
            <a:lstStyle/>
            <a:p>
              <a:endParaRPr lang="en-US"/>
            </a:p>
          </p:txBody>
        </p:sp>
        <p:sp>
          <p:nvSpPr>
            <p:cNvPr id="152733" name="Line 157"/>
            <p:cNvSpPr>
              <a:spLocks noChangeShapeType="1"/>
            </p:cNvSpPr>
            <p:nvPr/>
          </p:nvSpPr>
          <p:spPr bwMode="auto">
            <a:xfrm flipH="1">
              <a:off x="1346" y="2115"/>
              <a:ext cx="2" cy="5"/>
            </a:xfrm>
            <a:prstGeom prst="line">
              <a:avLst/>
            </a:prstGeom>
            <a:noFill/>
            <a:ln w="19050">
              <a:solidFill>
                <a:srgbClr val="000000"/>
              </a:solidFill>
              <a:round/>
              <a:headEnd/>
              <a:tailEnd/>
            </a:ln>
          </p:spPr>
          <p:txBody>
            <a:bodyPr/>
            <a:lstStyle/>
            <a:p>
              <a:endParaRPr lang="en-US"/>
            </a:p>
          </p:txBody>
        </p:sp>
        <p:sp>
          <p:nvSpPr>
            <p:cNvPr id="152734" name="Line 158"/>
            <p:cNvSpPr>
              <a:spLocks noChangeShapeType="1"/>
            </p:cNvSpPr>
            <p:nvPr/>
          </p:nvSpPr>
          <p:spPr bwMode="auto">
            <a:xfrm flipH="1">
              <a:off x="1343" y="2120"/>
              <a:ext cx="3" cy="6"/>
            </a:xfrm>
            <a:prstGeom prst="line">
              <a:avLst/>
            </a:prstGeom>
            <a:noFill/>
            <a:ln w="19050">
              <a:solidFill>
                <a:srgbClr val="000000"/>
              </a:solidFill>
              <a:round/>
              <a:headEnd/>
              <a:tailEnd/>
            </a:ln>
          </p:spPr>
          <p:txBody>
            <a:bodyPr/>
            <a:lstStyle/>
            <a:p>
              <a:endParaRPr lang="en-US"/>
            </a:p>
          </p:txBody>
        </p:sp>
        <p:sp>
          <p:nvSpPr>
            <p:cNvPr id="152735" name="Line 159"/>
            <p:cNvSpPr>
              <a:spLocks noChangeShapeType="1"/>
            </p:cNvSpPr>
            <p:nvPr/>
          </p:nvSpPr>
          <p:spPr bwMode="auto">
            <a:xfrm flipH="1">
              <a:off x="1340" y="2126"/>
              <a:ext cx="3" cy="6"/>
            </a:xfrm>
            <a:prstGeom prst="line">
              <a:avLst/>
            </a:prstGeom>
            <a:noFill/>
            <a:ln w="19050">
              <a:solidFill>
                <a:srgbClr val="000000"/>
              </a:solidFill>
              <a:round/>
              <a:headEnd/>
              <a:tailEnd/>
            </a:ln>
          </p:spPr>
          <p:txBody>
            <a:bodyPr/>
            <a:lstStyle/>
            <a:p>
              <a:endParaRPr lang="en-US"/>
            </a:p>
          </p:txBody>
        </p:sp>
        <p:sp>
          <p:nvSpPr>
            <p:cNvPr id="152736" name="Line 160"/>
            <p:cNvSpPr>
              <a:spLocks noChangeShapeType="1"/>
            </p:cNvSpPr>
            <p:nvPr/>
          </p:nvSpPr>
          <p:spPr bwMode="auto">
            <a:xfrm flipH="1">
              <a:off x="1337" y="2132"/>
              <a:ext cx="3" cy="6"/>
            </a:xfrm>
            <a:prstGeom prst="line">
              <a:avLst/>
            </a:prstGeom>
            <a:noFill/>
            <a:ln w="19050">
              <a:solidFill>
                <a:srgbClr val="000000"/>
              </a:solidFill>
              <a:round/>
              <a:headEnd/>
              <a:tailEnd/>
            </a:ln>
          </p:spPr>
          <p:txBody>
            <a:bodyPr/>
            <a:lstStyle/>
            <a:p>
              <a:endParaRPr lang="en-US"/>
            </a:p>
          </p:txBody>
        </p:sp>
        <p:sp>
          <p:nvSpPr>
            <p:cNvPr id="152737" name="Line 161"/>
            <p:cNvSpPr>
              <a:spLocks noChangeShapeType="1"/>
            </p:cNvSpPr>
            <p:nvPr/>
          </p:nvSpPr>
          <p:spPr bwMode="auto">
            <a:xfrm flipH="1">
              <a:off x="1334" y="2138"/>
              <a:ext cx="3" cy="6"/>
            </a:xfrm>
            <a:prstGeom prst="line">
              <a:avLst/>
            </a:prstGeom>
            <a:noFill/>
            <a:ln w="19050">
              <a:solidFill>
                <a:srgbClr val="000000"/>
              </a:solidFill>
              <a:round/>
              <a:headEnd/>
              <a:tailEnd/>
            </a:ln>
          </p:spPr>
          <p:txBody>
            <a:bodyPr/>
            <a:lstStyle/>
            <a:p>
              <a:endParaRPr lang="en-US"/>
            </a:p>
          </p:txBody>
        </p:sp>
        <p:sp>
          <p:nvSpPr>
            <p:cNvPr id="152738" name="Line 162"/>
            <p:cNvSpPr>
              <a:spLocks noChangeShapeType="1"/>
            </p:cNvSpPr>
            <p:nvPr/>
          </p:nvSpPr>
          <p:spPr bwMode="auto">
            <a:xfrm flipH="1">
              <a:off x="1333" y="2144"/>
              <a:ext cx="1" cy="4"/>
            </a:xfrm>
            <a:prstGeom prst="line">
              <a:avLst/>
            </a:prstGeom>
            <a:noFill/>
            <a:ln w="19050">
              <a:solidFill>
                <a:srgbClr val="000000"/>
              </a:solidFill>
              <a:round/>
              <a:headEnd/>
              <a:tailEnd/>
            </a:ln>
          </p:spPr>
          <p:txBody>
            <a:bodyPr/>
            <a:lstStyle/>
            <a:p>
              <a:endParaRPr lang="en-US"/>
            </a:p>
          </p:txBody>
        </p:sp>
        <p:sp>
          <p:nvSpPr>
            <p:cNvPr id="152739" name="Line 163"/>
            <p:cNvSpPr>
              <a:spLocks noChangeShapeType="1"/>
            </p:cNvSpPr>
            <p:nvPr/>
          </p:nvSpPr>
          <p:spPr bwMode="auto">
            <a:xfrm flipH="1">
              <a:off x="1327" y="2157"/>
              <a:ext cx="2" cy="5"/>
            </a:xfrm>
            <a:prstGeom prst="line">
              <a:avLst/>
            </a:prstGeom>
            <a:noFill/>
            <a:ln w="19050">
              <a:solidFill>
                <a:srgbClr val="000000"/>
              </a:solidFill>
              <a:round/>
              <a:headEnd/>
              <a:tailEnd/>
            </a:ln>
          </p:spPr>
          <p:txBody>
            <a:bodyPr/>
            <a:lstStyle/>
            <a:p>
              <a:endParaRPr lang="en-US"/>
            </a:p>
          </p:txBody>
        </p:sp>
        <p:sp>
          <p:nvSpPr>
            <p:cNvPr id="152740" name="Line 164"/>
            <p:cNvSpPr>
              <a:spLocks noChangeShapeType="1"/>
            </p:cNvSpPr>
            <p:nvPr/>
          </p:nvSpPr>
          <p:spPr bwMode="auto">
            <a:xfrm flipH="1">
              <a:off x="1325" y="2162"/>
              <a:ext cx="2" cy="7"/>
            </a:xfrm>
            <a:prstGeom prst="line">
              <a:avLst/>
            </a:prstGeom>
            <a:noFill/>
            <a:ln w="19050">
              <a:solidFill>
                <a:srgbClr val="000000"/>
              </a:solidFill>
              <a:round/>
              <a:headEnd/>
              <a:tailEnd/>
            </a:ln>
          </p:spPr>
          <p:txBody>
            <a:bodyPr/>
            <a:lstStyle/>
            <a:p>
              <a:endParaRPr lang="en-US"/>
            </a:p>
          </p:txBody>
        </p:sp>
        <p:sp>
          <p:nvSpPr>
            <p:cNvPr id="152741" name="Line 165"/>
            <p:cNvSpPr>
              <a:spLocks noChangeShapeType="1"/>
            </p:cNvSpPr>
            <p:nvPr/>
          </p:nvSpPr>
          <p:spPr bwMode="auto">
            <a:xfrm flipH="1">
              <a:off x="1323" y="2169"/>
              <a:ext cx="2" cy="6"/>
            </a:xfrm>
            <a:prstGeom prst="line">
              <a:avLst/>
            </a:prstGeom>
            <a:noFill/>
            <a:ln w="19050">
              <a:solidFill>
                <a:srgbClr val="000000"/>
              </a:solidFill>
              <a:round/>
              <a:headEnd/>
              <a:tailEnd/>
            </a:ln>
          </p:spPr>
          <p:txBody>
            <a:bodyPr/>
            <a:lstStyle/>
            <a:p>
              <a:endParaRPr lang="en-US"/>
            </a:p>
          </p:txBody>
        </p:sp>
        <p:sp>
          <p:nvSpPr>
            <p:cNvPr id="152742" name="Line 166"/>
            <p:cNvSpPr>
              <a:spLocks noChangeShapeType="1"/>
            </p:cNvSpPr>
            <p:nvPr/>
          </p:nvSpPr>
          <p:spPr bwMode="auto">
            <a:xfrm flipH="1">
              <a:off x="1321" y="2175"/>
              <a:ext cx="2" cy="6"/>
            </a:xfrm>
            <a:prstGeom prst="line">
              <a:avLst/>
            </a:prstGeom>
            <a:noFill/>
            <a:ln w="19050">
              <a:solidFill>
                <a:srgbClr val="000000"/>
              </a:solidFill>
              <a:round/>
              <a:headEnd/>
              <a:tailEnd/>
            </a:ln>
          </p:spPr>
          <p:txBody>
            <a:bodyPr/>
            <a:lstStyle/>
            <a:p>
              <a:endParaRPr lang="en-US"/>
            </a:p>
          </p:txBody>
        </p:sp>
        <p:sp>
          <p:nvSpPr>
            <p:cNvPr id="152743" name="Line 167"/>
            <p:cNvSpPr>
              <a:spLocks noChangeShapeType="1"/>
            </p:cNvSpPr>
            <p:nvPr/>
          </p:nvSpPr>
          <p:spPr bwMode="auto">
            <a:xfrm flipH="1">
              <a:off x="1319" y="2181"/>
              <a:ext cx="2" cy="7"/>
            </a:xfrm>
            <a:prstGeom prst="line">
              <a:avLst/>
            </a:prstGeom>
            <a:noFill/>
            <a:ln w="19050">
              <a:solidFill>
                <a:srgbClr val="000000"/>
              </a:solidFill>
              <a:round/>
              <a:headEnd/>
              <a:tailEnd/>
            </a:ln>
          </p:spPr>
          <p:txBody>
            <a:bodyPr/>
            <a:lstStyle/>
            <a:p>
              <a:endParaRPr lang="en-US"/>
            </a:p>
          </p:txBody>
        </p:sp>
        <p:sp>
          <p:nvSpPr>
            <p:cNvPr id="152744" name="Line 168"/>
            <p:cNvSpPr>
              <a:spLocks noChangeShapeType="1"/>
            </p:cNvSpPr>
            <p:nvPr/>
          </p:nvSpPr>
          <p:spPr bwMode="auto">
            <a:xfrm flipH="1">
              <a:off x="1318" y="2188"/>
              <a:ext cx="1" cy="4"/>
            </a:xfrm>
            <a:prstGeom prst="line">
              <a:avLst/>
            </a:prstGeom>
            <a:noFill/>
            <a:ln w="19050">
              <a:solidFill>
                <a:srgbClr val="000000"/>
              </a:solidFill>
              <a:round/>
              <a:headEnd/>
              <a:tailEnd/>
            </a:ln>
          </p:spPr>
          <p:txBody>
            <a:bodyPr/>
            <a:lstStyle/>
            <a:p>
              <a:endParaRPr lang="en-US"/>
            </a:p>
          </p:txBody>
        </p:sp>
        <p:sp>
          <p:nvSpPr>
            <p:cNvPr id="152745" name="Line 169"/>
            <p:cNvSpPr>
              <a:spLocks noChangeShapeType="1"/>
            </p:cNvSpPr>
            <p:nvPr/>
          </p:nvSpPr>
          <p:spPr bwMode="auto">
            <a:xfrm flipH="1">
              <a:off x="1314" y="2201"/>
              <a:ext cx="2" cy="6"/>
            </a:xfrm>
            <a:prstGeom prst="line">
              <a:avLst/>
            </a:prstGeom>
            <a:noFill/>
            <a:ln w="19050">
              <a:solidFill>
                <a:srgbClr val="000000"/>
              </a:solidFill>
              <a:round/>
              <a:headEnd/>
              <a:tailEnd/>
            </a:ln>
          </p:spPr>
          <p:txBody>
            <a:bodyPr/>
            <a:lstStyle/>
            <a:p>
              <a:endParaRPr lang="en-US"/>
            </a:p>
          </p:txBody>
        </p:sp>
        <p:sp>
          <p:nvSpPr>
            <p:cNvPr id="152746" name="Line 170"/>
            <p:cNvSpPr>
              <a:spLocks noChangeShapeType="1"/>
            </p:cNvSpPr>
            <p:nvPr/>
          </p:nvSpPr>
          <p:spPr bwMode="auto">
            <a:xfrm flipH="1">
              <a:off x="1313" y="2207"/>
              <a:ext cx="1" cy="7"/>
            </a:xfrm>
            <a:prstGeom prst="line">
              <a:avLst/>
            </a:prstGeom>
            <a:noFill/>
            <a:ln w="19050">
              <a:solidFill>
                <a:srgbClr val="000000"/>
              </a:solidFill>
              <a:round/>
              <a:headEnd/>
              <a:tailEnd/>
            </a:ln>
          </p:spPr>
          <p:txBody>
            <a:bodyPr/>
            <a:lstStyle/>
            <a:p>
              <a:endParaRPr lang="en-US"/>
            </a:p>
          </p:txBody>
        </p:sp>
        <p:sp>
          <p:nvSpPr>
            <p:cNvPr id="152747" name="Line 171"/>
            <p:cNvSpPr>
              <a:spLocks noChangeShapeType="1"/>
            </p:cNvSpPr>
            <p:nvPr/>
          </p:nvSpPr>
          <p:spPr bwMode="auto">
            <a:xfrm flipH="1">
              <a:off x="1311" y="2214"/>
              <a:ext cx="2" cy="6"/>
            </a:xfrm>
            <a:prstGeom prst="line">
              <a:avLst/>
            </a:prstGeom>
            <a:noFill/>
            <a:ln w="19050">
              <a:solidFill>
                <a:srgbClr val="000000"/>
              </a:solidFill>
              <a:round/>
              <a:headEnd/>
              <a:tailEnd/>
            </a:ln>
          </p:spPr>
          <p:txBody>
            <a:bodyPr/>
            <a:lstStyle/>
            <a:p>
              <a:endParaRPr lang="en-US"/>
            </a:p>
          </p:txBody>
        </p:sp>
        <p:sp>
          <p:nvSpPr>
            <p:cNvPr id="152748" name="Line 172"/>
            <p:cNvSpPr>
              <a:spLocks noChangeShapeType="1"/>
            </p:cNvSpPr>
            <p:nvPr/>
          </p:nvSpPr>
          <p:spPr bwMode="auto">
            <a:xfrm flipH="1">
              <a:off x="1310" y="2220"/>
              <a:ext cx="1" cy="7"/>
            </a:xfrm>
            <a:prstGeom prst="line">
              <a:avLst/>
            </a:prstGeom>
            <a:noFill/>
            <a:ln w="19050">
              <a:solidFill>
                <a:srgbClr val="000000"/>
              </a:solidFill>
              <a:round/>
              <a:headEnd/>
              <a:tailEnd/>
            </a:ln>
          </p:spPr>
          <p:txBody>
            <a:bodyPr/>
            <a:lstStyle/>
            <a:p>
              <a:endParaRPr lang="en-US"/>
            </a:p>
          </p:txBody>
        </p:sp>
        <p:sp>
          <p:nvSpPr>
            <p:cNvPr id="152749" name="Line 173"/>
            <p:cNvSpPr>
              <a:spLocks noChangeShapeType="1"/>
            </p:cNvSpPr>
            <p:nvPr/>
          </p:nvSpPr>
          <p:spPr bwMode="auto">
            <a:xfrm flipH="1">
              <a:off x="1309" y="2227"/>
              <a:ext cx="1" cy="6"/>
            </a:xfrm>
            <a:prstGeom prst="line">
              <a:avLst/>
            </a:prstGeom>
            <a:noFill/>
            <a:ln w="19050">
              <a:solidFill>
                <a:srgbClr val="000000"/>
              </a:solidFill>
              <a:round/>
              <a:headEnd/>
              <a:tailEnd/>
            </a:ln>
          </p:spPr>
          <p:txBody>
            <a:bodyPr/>
            <a:lstStyle/>
            <a:p>
              <a:endParaRPr lang="en-US"/>
            </a:p>
          </p:txBody>
        </p:sp>
        <p:sp>
          <p:nvSpPr>
            <p:cNvPr id="152750" name="Line 174"/>
            <p:cNvSpPr>
              <a:spLocks noChangeShapeType="1"/>
            </p:cNvSpPr>
            <p:nvPr/>
          </p:nvSpPr>
          <p:spPr bwMode="auto">
            <a:xfrm flipH="1">
              <a:off x="1308" y="2233"/>
              <a:ext cx="1" cy="4"/>
            </a:xfrm>
            <a:prstGeom prst="line">
              <a:avLst/>
            </a:prstGeom>
            <a:noFill/>
            <a:ln w="19050">
              <a:solidFill>
                <a:srgbClr val="000000"/>
              </a:solidFill>
              <a:round/>
              <a:headEnd/>
              <a:tailEnd/>
            </a:ln>
          </p:spPr>
          <p:txBody>
            <a:bodyPr/>
            <a:lstStyle/>
            <a:p>
              <a:endParaRPr lang="en-US"/>
            </a:p>
          </p:txBody>
        </p:sp>
        <p:sp>
          <p:nvSpPr>
            <p:cNvPr id="152751" name="Line 175"/>
            <p:cNvSpPr>
              <a:spLocks noChangeShapeType="1"/>
            </p:cNvSpPr>
            <p:nvPr/>
          </p:nvSpPr>
          <p:spPr bwMode="auto">
            <a:xfrm flipH="1">
              <a:off x="1307" y="2246"/>
              <a:ext cx="1" cy="1"/>
            </a:xfrm>
            <a:prstGeom prst="line">
              <a:avLst/>
            </a:prstGeom>
            <a:noFill/>
            <a:ln w="19050">
              <a:solidFill>
                <a:srgbClr val="000000"/>
              </a:solidFill>
              <a:round/>
              <a:headEnd/>
              <a:tailEnd/>
            </a:ln>
          </p:spPr>
          <p:txBody>
            <a:bodyPr/>
            <a:lstStyle/>
            <a:p>
              <a:endParaRPr lang="en-US"/>
            </a:p>
          </p:txBody>
        </p:sp>
        <p:sp>
          <p:nvSpPr>
            <p:cNvPr id="152752" name="Line 176"/>
            <p:cNvSpPr>
              <a:spLocks noChangeShapeType="1"/>
            </p:cNvSpPr>
            <p:nvPr/>
          </p:nvSpPr>
          <p:spPr bwMode="auto">
            <a:xfrm flipH="1">
              <a:off x="1306" y="2246"/>
              <a:ext cx="1" cy="7"/>
            </a:xfrm>
            <a:prstGeom prst="line">
              <a:avLst/>
            </a:prstGeom>
            <a:noFill/>
            <a:ln w="19050">
              <a:solidFill>
                <a:srgbClr val="000000"/>
              </a:solidFill>
              <a:round/>
              <a:headEnd/>
              <a:tailEnd/>
            </a:ln>
          </p:spPr>
          <p:txBody>
            <a:bodyPr/>
            <a:lstStyle/>
            <a:p>
              <a:endParaRPr lang="en-US"/>
            </a:p>
          </p:txBody>
        </p:sp>
        <p:sp>
          <p:nvSpPr>
            <p:cNvPr id="152753" name="Line 177"/>
            <p:cNvSpPr>
              <a:spLocks noChangeShapeType="1"/>
            </p:cNvSpPr>
            <p:nvPr/>
          </p:nvSpPr>
          <p:spPr bwMode="auto">
            <a:xfrm flipH="1">
              <a:off x="1306" y="2253"/>
              <a:ext cx="1" cy="6"/>
            </a:xfrm>
            <a:prstGeom prst="line">
              <a:avLst/>
            </a:prstGeom>
            <a:noFill/>
            <a:ln w="19050">
              <a:solidFill>
                <a:srgbClr val="000000"/>
              </a:solidFill>
              <a:round/>
              <a:headEnd/>
              <a:tailEnd/>
            </a:ln>
          </p:spPr>
          <p:txBody>
            <a:bodyPr/>
            <a:lstStyle/>
            <a:p>
              <a:endParaRPr lang="en-US"/>
            </a:p>
          </p:txBody>
        </p:sp>
        <p:sp>
          <p:nvSpPr>
            <p:cNvPr id="152754" name="Line 178"/>
            <p:cNvSpPr>
              <a:spLocks noChangeShapeType="1"/>
            </p:cNvSpPr>
            <p:nvPr/>
          </p:nvSpPr>
          <p:spPr bwMode="auto">
            <a:xfrm flipH="1">
              <a:off x="1305" y="2259"/>
              <a:ext cx="1" cy="7"/>
            </a:xfrm>
            <a:prstGeom prst="line">
              <a:avLst/>
            </a:prstGeom>
            <a:noFill/>
            <a:ln w="19050">
              <a:solidFill>
                <a:srgbClr val="000000"/>
              </a:solidFill>
              <a:round/>
              <a:headEnd/>
              <a:tailEnd/>
            </a:ln>
          </p:spPr>
          <p:txBody>
            <a:bodyPr/>
            <a:lstStyle/>
            <a:p>
              <a:endParaRPr lang="en-US"/>
            </a:p>
          </p:txBody>
        </p:sp>
        <p:sp>
          <p:nvSpPr>
            <p:cNvPr id="152755" name="Line 179"/>
            <p:cNvSpPr>
              <a:spLocks noChangeShapeType="1"/>
            </p:cNvSpPr>
            <p:nvPr/>
          </p:nvSpPr>
          <p:spPr bwMode="auto">
            <a:xfrm flipH="1">
              <a:off x="1305" y="2266"/>
              <a:ext cx="1" cy="7"/>
            </a:xfrm>
            <a:prstGeom prst="line">
              <a:avLst/>
            </a:prstGeom>
            <a:noFill/>
            <a:ln w="19050">
              <a:solidFill>
                <a:srgbClr val="000000"/>
              </a:solidFill>
              <a:round/>
              <a:headEnd/>
              <a:tailEnd/>
            </a:ln>
          </p:spPr>
          <p:txBody>
            <a:bodyPr/>
            <a:lstStyle/>
            <a:p>
              <a:endParaRPr lang="en-US"/>
            </a:p>
          </p:txBody>
        </p:sp>
        <p:sp>
          <p:nvSpPr>
            <p:cNvPr id="152756" name="Line 180"/>
            <p:cNvSpPr>
              <a:spLocks noChangeShapeType="1"/>
            </p:cNvSpPr>
            <p:nvPr/>
          </p:nvSpPr>
          <p:spPr bwMode="auto">
            <a:xfrm flipH="1">
              <a:off x="1305" y="2273"/>
              <a:ext cx="1" cy="6"/>
            </a:xfrm>
            <a:prstGeom prst="line">
              <a:avLst/>
            </a:prstGeom>
            <a:noFill/>
            <a:ln w="19050">
              <a:solidFill>
                <a:srgbClr val="000000"/>
              </a:solidFill>
              <a:round/>
              <a:headEnd/>
              <a:tailEnd/>
            </a:ln>
          </p:spPr>
          <p:txBody>
            <a:bodyPr/>
            <a:lstStyle/>
            <a:p>
              <a:endParaRPr lang="en-US"/>
            </a:p>
          </p:txBody>
        </p:sp>
        <p:sp>
          <p:nvSpPr>
            <p:cNvPr id="152757" name="Line 181"/>
            <p:cNvSpPr>
              <a:spLocks noChangeShapeType="1"/>
            </p:cNvSpPr>
            <p:nvPr/>
          </p:nvSpPr>
          <p:spPr bwMode="auto">
            <a:xfrm flipH="1">
              <a:off x="1304" y="2279"/>
              <a:ext cx="1" cy="3"/>
            </a:xfrm>
            <a:prstGeom prst="line">
              <a:avLst/>
            </a:prstGeom>
            <a:noFill/>
            <a:ln w="19050">
              <a:solidFill>
                <a:srgbClr val="000000"/>
              </a:solidFill>
              <a:round/>
              <a:headEnd/>
              <a:tailEnd/>
            </a:ln>
          </p:spPr>
          <p:txBody>
            <a:bodyPr/>
            <a:lstStyle/>
            <a:p>
              <a:endParaRPr lang="en-US"/>
            </a:p>
          </p:txBody>
        </p:sp>
        <p:sp>
          <p:nvSpPr>
            <p:cNvPr id="152758" name="Line 182"/>
            <p:cNvSpPr>
              <a:spLocks noChangeShapeType="1"/>
            </p:cNvSpPr>
            <p:nvPr/>
          </p:nvSpPr>
          <p:spPr bwMode="auto">
            <a:xfrm>
              <a:off x="1304" y="2292"/>
              <a:ext cx="1" cy="1"/>
            </a:xfrm>
            <a:prstGeom prst="line">
              <a:avLst/>
            </a:prstGeom>
            <a:noFill/>
            <a:ln w="19050">
              <a:solidFill>
                <a:srgbClr val="000000"/>
              </a:solidFill>
              <a:round/>
              <a:headEnd/>
              <a:tailEnd/>
            </a:ln>
          </p:spPr>
          <p:txBody>
            <a:bodyPr/>
            <a:lstStyle/>
            <a:p>
              <a:endParaRPr lang="en-US"/>
            </a:p>
          </p:txBody>
        </p:sp>
        <p:sp>
          <p:nvSpPr>
            <p:cNvPr id="152759" name="Line 183"/>
            <p:cNvSpPr>
              <a:spLocks noChangeShapeType="1"/>
            </p:cNvSpPr>
            <p:nvPr/>
          </p:nvSpPr>
          <p:spPr bwMode="auto">
            <a:xfrm>
              <a:off x="1304" y="2293"/>
              <a:ext cx="1" cy="6"/>
            </a:xfrm>
            <a:prstGeom prst="line">
              <a:avLst/>
            </a:prstGeom>
            <a:noFill/>
            <a:ln w="19050">
              <a:solidFill>
                <a:srgbClr val="000000"/>
              </a:solidFill>
              <a:round/>
              <a:headEnd/>
              <a:tailEnd/>
            </a:ln>
          </p:spPr>
          <p:txBody>
            <a:bodyPr/>
            <a:lstStyle/>
            <a:p>
              <a:endParaRPr lang="en-US"/>
            </a:p>
          </p:txBody>
        </p:sp>
        <p:sp>
          <p:nvSpPr>
            <p:cNvPr id="152760" name="Line 184"/>
            <p:cNvSpPr>
              <a:spLocks noChangeShapeType="1"/>
            </p:cNvSpPr>
            <p:nvPr/>
          </p:nvSpPr>
          <p:spPr bwMode="auto">
            <a:xfrm>
              <a:off x="1304" y="2299"/>
              <a:ext cx="1" cy="7"/>
            </a:xfrm>
            <a:prstGeom prst="line">
              <a:avLst/>
            </a:prstGeom>
            <a:noFill/>
            <a:ln w="19050">
              <a:solidFill>
                <a:srgbClr val="000000"/>
              </a:solidFill>
              <a:round/>
              <a:headEnd/>
              <a:tailEnd/>
            </a:ln>
          </p:spPr>
          <p:txBody>
            <a:bodyPr/>
            <a:lstStyle/>
            <a:p>
              <a:endParaRPr lang="en-US"/>
            </a:p>
          </p:txBody>
        </p:sp>
        <p:sp>
          <p:nvSpPr>
            <p:cNvPr id="152761" name="Line 185"/>
            <p:cNvSpPr>
              <a:spLocks noChangeShapeType="1"/>
            </p:cNvSpPr>
            <p:nvPr/>
          </p:nvSpPr>
          <p:spPr bwMode="auto">
            <a:xfrm>
              <a:off x="1305" y="2306"/>
              <a:ext cx="1" cy="7"/>
            </a:xfrm>
            <a:prstGeom prst="line">
              <a:avLst/>
            </a:prstGeom>
            <a:noFill/>
            <a:ln w="19050">
              <a:solidFill>
                <a:srgbClr val="000000"/>
              </a:solidFill>
              <a:round/>
              <a:headEnd/>
              <a:tailEnd/>
            </a:ln>
          </p:spPr>
          <p:txBody>
            <a:bodyPr/>
            <a:lstStyle/>
            <a:p>
              <a:endParaRPr lang="en-US"/>
            </a:p>
          </p:txBody>
        </p:sp>
        <p:sp>
          <p:nvSpPr>
            <p:cNvPr id="152762" name="Line 186"/>
            <p:cNvSpPr>
              <a:spLocks noChangeShapeType="1"/>
            </p:cNvSpPr>
            <p:nvPr/>
          </p:nvSpPr>
          <p:spPr bwMode="auto">
            <a:xfrm>
              <a:off x="1305" y="2313"/>
              <a:ext cx="1" cy="6"/>
            </a:xfrm>
            <a:prstGeom prst="line">
              <a:avLst/>
            </a:prstGeom>
            <a:noFill/>
            <a:ln w="19050">
              <a:solidFill>
                <a:srgbClr val="000000"/>
              </a:solidFill>
              <a:round/>
              <a:headEnd/>
              <a:tailEnd/>
            </a:ln>
          </p:spPr>
          <p:txBody>
            <a:bodyPr/>
            <a:lstStyle/>
            <a:p>
              <a:endParaRPr lang="en-US"/>
            </a:p>
          </p:txBody>
        </p:sp>
        <p:sp>
          <p:nvSpPr>
            <p:cNvPr id="152763" name="Line 187"/>
            <p:cNvSpPr>
              <a:spLocks noChangeShapeType="1"/>
            </p:cNvSpPr>
            <p:nvPr/>
          </p:nvSpPr>
          <p:spPr bwMode="auto">
            <a:xfrm>
              <a:off x="1305" y="2319"/>
              <a:ext cx="1" cy="7"/>
            </a:xfrm>
            <a:prstGeom prst="line">
              <a:avLst/>
            </a:prstGeom>
            <a:noFill/>
            <a:ln w="19050">
              <a:solidFill>
                <a:srgbClr val="000000"/>
              </a:solidFill>
              <a:round/>
              <a:headEnd/>
              <a:tailEnd/>
            </a:ln>
          </p:spPr>
          <p:txBody>
            <a:bodyPr/>
            <a:lstStyle/>
            <a:p>
              <a:endParaRPr lang="en-US"/>
            </a:p>
          </p:txBody>
        </p:sp>
        <p:sp>
          <p:nvSpPr>
            <p:cNvPr id="152764" name="Line 188"/>
            <p:cNvSpPr>
              <a:spLocks noChangeShapeType="1"/>
            </p:cNvSpPr>
            <p:nvPr/>
          </p:nvSpPr>
          <p:spPr bwMode="auto">
            <a:xfrm>
              <a:off x="1306" y="2326"/>
              <a:ext cx="1" cy="2"/>
            </a:xfrm>
            <a:prstGeom prst="line">
              <a:avLst/>
            </a:prstGeom>
            <a:noFill/>
            <a:ln w="19050">
              <a:solidFill>
                <a:srgbClr val="000000"/>
              </a:solidFill>
              <a:round/>
              <a:headEnd/>
              <a:tailEnd/>
            </a:ln>
          </p:spPr>
          <p:txBody>
            <a:bodyPr/>
            <a:lstStyle/>
            <a:p>
              <a:endParaRPr lang="en-US"/>
            </a:p>
          </p:txBody>
        </p:sp>
        <p:sp>
          <p:nvSpPr>
            <p:cNvPr id="152765" name="Line 189"/>
            <p:cNvSpPr>
              <a:spLocks noChangeShapeType="1"/>
            </p:cNvSpPr>
            <p:nvPr/>
          </p:nvSpPr>
          <p:spPr bwMode="auto">
            <a:xfrm>
              <a:off x="1307" y="2338"/>
              <a:ext cx="1" cy="1"/>
            </a:xfrm>
            <a:prstGeom prst="line">
              <a:avLst/>
            </a:prstGeom>
            <a:noFill/>
            <a:ln w="19050">
              <a:solidFill>
                <a:srgbClr val="000000"/>
              </a:solidFill>
              <a:round/>
              <a:headEnd/>
              <a:tailEnd/>
            </a:ln>
          </p:spPr>
          <p:txBody>
            <a:bodyPr/>
            <a:lstStyle/>
            <a:p>
              <a:endParaRPr lang="en-US"/>
            </a:p>
          </p:txBody>
        </p:sp>
        <p:sp>
          <p:nvSpPr>
            <p:cNvPr id="152766" name="Line 190"/>
            <p:cNvSpPr>
              <a:spLocks noChangeShapeType="1"/>
            </p:cNvSpPr>
            <p:nvPr/>
          </p:nvSpPr>
          <p:spPr bwMode="auto">
            <a:xfrm>
              <a:off x="1307" y="2339"/>
              <a:ext cx="1" cy="7"/>
            </a:xfrm>
            <a:prstGeom prst="line">
              <a:avLst/>
            </a:prstGeom>
            <a:noFill/>
            <a:ln w="19050">
              <a:solidFill>
                <a:srgbClr val="000000"/>
              </a:solidFill>
              <a:round/>
              <a:headEnd/>
              <a:tailEnd/>
            </a:ln>
          </p:spPr>
          <p:txBody>
            <a:bodyPr/>
            <a:lstStyle/>
            <a:p>
              <a:endParaRPr lang="en-US"/>
            </a:p>
          </p:txBody>
        </p:sp>
        <p:sp>
          <p:nvSpPr>
            <p:cNvPr id="152767" name="Line 191"/>
            <p:cNvSpPr>
              <a:spLocks noChangeShapeType="1"/>
            </p:cNvSpPr>
            <p:nvPr/>
          </p:nvSpPr>
          <p:spPr bwMode="auto">
            <a:xfrm>
              <a:off x="1308" y="2346"/>
              <a:ext cx="1" cy="6"/>
            </a:xfrm>
            <a:prstGeom prst="line">
              <a:avLst/>
            </a:prstGeom>
            <a:noFill/>
            <a:ln w="19050">
              <a:solidFill>
                <a:srgbClr val="000000"/>
              </a:solidFill>
              <a:round/>
              <a:headEnd/>
              <a:tailEnd/>
            </a:ln>
          </p:spPr>
          <p:txBody>
            <a:bodyPr/>
            <a:lstStyle/>
            <a:p>
              <a:endParaRPr lang="en-US"/>
            </a:p>
          </p:txBody>
        </p:sp>
        <p:sp>
          <p:nvSpPr>
            <p:cNvPr id="152768" name="Line 192"/>
            <p:cNvSpPr>
              <a:spLocks noChangeShapeType="1"/>
            </p:cNvSpPr>
            <p:nvPr/>
          </p:nvSpPr>
          <p:spPr bwMode="auto">
            <a:xfrm>
              <a:off x="1309" y="2352"/>
              <a:ext cx="1" cy="7"/>
            </a:xfrm>
            <a:prstGeom prst="line">
              <a:avLst/>
            </a:prstGeom>
            <a:noFill/>
            <a:ln w="19050">
              <a:solidFill>
                <a:srgbClr val="000000"/>
              </a:solidFill>
              <a:round/>
              <a:headEnd/>
              <a:tailEnd/>
            </a:ln>
          </p:spPr>
          <p:txBody>
            <a:bodyPr/>
            <a:lstStyle/>
            <a:p>
              <a:endParaRPr lang="en-US"/>
            </a:p>
          </p:txBody>
        </p:sp>
        <p:sp>
          <p:nvSpPr>
            <p:cNvPr id="152769" name="Line 193"/>
            <p:cNvSpPr>
              <a:spLocks noChangeShapeType="1"/>
            </p:cNvSpPr>
            <p:nvPr/>
          </p:nvSpPr>
          <p:spPr bwMode="auto">
            <a:xfrm>
              <a:off x="1310" y="2359"/>
              <a:ext cx="1" cy="6"/>
            </a:xfrm>
            <a:prstGeom prst="line">
              <a:avLst/>
            </a:prstGeom>
            <a:noFill/>
            <a:ln w="19050">
              <a:solidFill>
                <a:srgbClr val="000000"/>
              </a:solidFill>
              <a:round/>
              <a:headEnd/>
              <a:tailEnd/>
            </a:ln>
          </p:spPr>
          <p:txBody>
            <a:bodyPr/>
            <a:lstStyle/>
            <a:p>
              <a:endParaRPr lang="en-US"/>
            </a:p>
          </p:txBody>
        </p:sp>
        <p:sp>
          <p:nvSpPr>
            <p:cNvPr id="152770" name="Line 194"/>
            <p:cNvSpPr>
              <a:spLocks noChangeShapeType="1"/>
            </p:cNvSpPr>
            <p:nvPr/>
          </p:nvSpPr>
          <p:spPr bwMode="auto">
            <a:xfrm>
              <a:off x="1311" y="2365"/>
              <a:ext cx="2" cy="7"/>
            </a:xfrm>
            <a:prstGeom prst="line">
              <a:avLst/>
            </a:prstGeom>
            <a:noFill/>
            <a:ln w="19050">
              <a:solidFill>
                <a:srgbClr val="000000"/>
              </a:solidFill>
              <a:round/>
              <a:headEnd/>
              <a:tailEnd/>
            </a:ln>
          </p:spPr>
          <p:txBody>
            <a:bodyPr/>
            <a:lstStyle/>
            <a:p>
              <a:endParaRPr lang="en-US"/>
            </a:p>
          </p:txBody>
        </p:sp>
        <p:sp>
          <p:nvSpPr>
            <p:cNvPr id="152771" name="Line 195"/>
            <p:cNvSpPr>
              <a:spLocks noChangeShapeType="1"/>
            </p:cNvSpPr>
            <p:nvPr/>
          </p:nvSpPr>
          <p:spPr bwMode="auto">
            <a:xfrm>
              <a:off x="1313" y="2372"/>
              <a:ext cx="1" cy="2"/>
            </a:xfrm>
            <a:prstGeom prst="line">
              <a:avLst/>
            </a:prstGeom>
            <a:noFill/>
            <a:ln w="19050">
              <a:solidFill>
                <a:srgbClr val="000000"/>
              </a:solidFill>
              <a:round/>
              <a:headEnd/>
              <a:tailEnd/>
            </a:ln>
          </p:spPr>
          <p:txBody>
            <a:bodyPr/>
            <a:lstStyle/>
            <a:p>
              <a:endParaRPr lang="en-US"/>
            </a:p>
          </p:txBody>
        </p:sp>
        <p:sp>
          <p:nvSpPr>
            <p:cNvPr id="152772" name="Line 196"/>
            <p:cNvSpPr>
              <a:spLocks noChangeShapeType="1"/>
            </p:cNvSpPr>
            <p:nvPr/>
          </p:nvSpPr>
          <p:spPr bwMode="auto">
            <a:xfrm>
              <a:off x="1315" y="2383"/>
              <a:ext cx="1" cy="2"/>
            </a:xfrm>
            <a:prstGeom prst="line">
              <a:avLst/>
            </a:prstGeom>
            <a:noFill/>
            <a:ln w="19050">
              <a:solidFill>
                <a:srgbClr val="000000"/>
              </a:solidFill>
              <a:round/>
              <a:headEnd/>
              <a:tailEnd/>
            </a:ln>
          </p:spPr>
          <p:txBody>
            <a:bodyPr/>
            <a:lstStyle/>
            <a:p>
              <a:endParaRPr lang="en-US"/>
            </a:p>
          </p:txBody>
        </p:sp>
        <p:sp>
          <p:nvSpPr>
            <p:cNvPr id="152773" name="Line 197"/>
            <p:cNvSpPr>
              <a:spLocks noChangeShapeType="1"/>
            </p:cNvSpPr>
            <p:nvPr/>
          </p:nvSpPr>
          <p:spPr bwMode="auto">
            <a:xfrm>
              <a:off x="1316" y="2385"/>
              <a:ext cx="1" cy="6"/>
            </a:xfrm>
            <a:prstGeom prst="line">
              <a:avLst/>
            </a:prstGeom>
            <a:noFill/>
            <a:ln w="19050">
              <a:solidFill>
                <a:srgbClr val="000000"/>
              </a:solidFill>
              <a:round/>
              <a:headEnd/>
              <a:tailEnd/>
            </a:ln>
          </p:spPr>
          <p:txBody>
            <a:bodyPr/>
            <a:lstStyle/>
            <a:p>
              <a:endParaRPr lang="en-US"/>
            </a:p>
          </p:txBody>
        </p:sp>
        <p:sp>
          <p:nvSpPr>
            <p:cNvPr id="152774" name="Line 198"/>
            <p:cNvSpPr>
              <a:spLocks noChangeShapeType="1"/>
            </p:cNvSpPr>
            <p:nvPr/>
          </p:nvSpPr>
          <p:spPr bwMode="auto">
            <a:xfrm>
              <a:off x="1317" y="2391"/>
              <a:ext cx="2" cy="7"/>
            </a:xfrm>
            <a:prstGeom prst="line">
              <a:avLst/>
            </a:prstGeom>
            <a:noFill/>
            <a:ln w="19050">
              <a:solidFill>
                <a:srgbClr val="000000"/>
              </a:solidFill>
              <a:round/>
              <a:headEnd/>
              <a:tailEnd/>
            </a:ln>
          </p:spPr>
          <p:txBody>
            <a:bodyPr/>
            <a:lstStyle/>
            <a:p>
              <a:endParaRPr lang="en-US"/>
            </a:p>
          </p:txBody>
        </p:sp>
        <p:sp>
          <p:nvSpPr>
            <p:cNvPr id="152775" name="Line 199"/>
            <p:cNvSpPr>
              <a:spLocks noChangeShapeType="1"/>
            </p:cNvSpPr>
            <p:nvPr/>
          </p:nvSpPr>
          <p:spPr bwMode="auto">
            <a:xfrm>
              <a:off x="1319" y="2398"/>
              <a:ext cx="2" cy="6"/>
            </a:xfrm>
            <a:prstGeom prst="line">
              <a:avLst/>
            </a:prstGeom>
            <a:noFill/>
            <a:ln w="19050">
              <a:solidFill>
                <a:srgbClr val="000000"/>
              </a:solidFill>
              <a:round/>
              <a:headEnd/>
              <a:tailEnd/>
            </a:ln>
          </p:spPr>
          <p:txBody>
            <a:bodyPr/>
            <a:lstStyle/>
            <a:p>
              <a:endParaRPr lang="en-US"/>
            </a:p>
          </p:txBody>
        </p:sp>
        <p:sp>
          <p:nvSpPr>
            <p:cNvPr id="152776" name="Line 200"/>
            <p:cNvSpPr>
              <a:spLocks noChangeShapeType="1"/>
            </p:cNvSpPr>
            <p:nvPr/>
          </p:nvSpPr>
          <p:spPr bwMode="auto">
            <a:xfrm>
              <a:off x="1321" y="2404"/>
              <a:ext cx="2" cy="6"/>
            </a:xfrm>
            <a:prstGeom prst="line">
              <a:avLst/>
            </a:prstGeom>
            <a:noFill/>
            <a:ln w="19050">
              <a:solidFill>
                <a:srgbClr val="000000"/>
              </a:solidFill>
              <a:round/>
              <a:headEnd/>
              <a:tailEnd/>
            </a:ln>
          </p:spPr>
          <p:txBody>
            <a:bodyPr/>
            <a:lstStyle/>
            <a:p>
              <a:endParaRPr lang="en-US"/>
            </a:p>
          </p:txBody>
        </p:sp>
        <p:sp>
          <p:nvSpPr>
            <p:cNvPr id="152777" name="Line 201"/>
            <p:cNvSpPr>
              <a:spLocks noChangeShapeType="1"/>
            </p:cNvSpPr>
            <p:nvPr/>
          </p:nvSpPr>
          <p:spPr bwMode="auto">
            <a:xfrm>
              <a:off x="1323" y="2410"/>
              <a:ext cx="2" cy="7"/>
            </a:xfrm>
            <a:prstGeom prst="line">
              <a:avLst/>
            </a:prstGeom>
            <a:noFill/>
            <a:ln w="19050">
              <a:solidFill>
                <a:srgbClr val="000000"/>
              </a:solidFill>
              <a:round/>
              <a:headEnd/>
              <a:tailEnd/>
            </a:ln>
          </p:spPr>
          <p:txBody>
            <a:bodyPr/>
            <a:lstStyle/>
            <a:p>
              <a:endParaRPr lang="en-US"/>
            </a:p>
          </p:txBody>
        </p:sp>
        <p:sp>
          <p:nvSpPr>
            <p:cNvPr id="152778" name="Line 202"/>
            <p:cNvSpPr>
              <a:spLocks noChangeShapeType="1"/>
            </p:cNvSpPr>
            <p:nvPr/>
          </p:nvSpPr>
          <p:spPr bwMode="auto">
            <a:xfrm>
              <a:off x="1325" y="2417"/>
              <a:ext cx="1" cy="1"/>
            </a:xfrm>
            <a:prstGeom prst="line">
              <a:avLst/>
            </a:prstGeom>
            <a:noFill/>
            <a:ln w="19050">
              <a:solidFill>
                <a:srgbClr val="000000"/>
              </a:solidFill>
              <a:round/>
              <a:headEnd/>
              <a:tailEnd/>
            </a:ln>
          </p:spPr>
          <p:txBody>
            <a:bodyPr/>
            <a:lstStyle/>
            <a:p>
              <a:endParaRPr lang="en-US"/>
            </a:p>
          </p:txBody>
        </p:sp>
        <p:sp>
          <p:nvSpPr>
            <p:cNvPr id="152779" name="Line 203"/>
            <p:cNvSpPr>
              <a:spLocks noChangeShapeType="1"/>
            </p:cNvSpPr>
            <p:nvPr/>
          </p:nvSpPr>
          <p:spPr bwMode="auto">
            <a:xfrm>
              <a:off x="1329" y="2427"/>
              <a:ext cx="1" cy="2"/>
            </a:xfrm>
            <a:prstGeom prst="line">
              <a:avLst/>
            </a:prstGeom>
            <a:noFill/>
            <a:ln w="19050">
              <a:solidFill>
                <a:srgbClr val="000000"/>
              </a:solidFill>
              <a:round/>
              <a:headEnd/>
              <a:tailEnd/>
            </a:ln>
          </p:spPr>
          <p:txBody>
            <a:bodyPr/>
            <a:lstStyle/>
            <a:p>
              <a:endParaRPr lang="en-US"/>
            </a:p>
          </p:txBody>
        </p:sp>
        <p:sp>
          <p:nvSpPr>
            <p:cNvPr id="152780" name="Line 204"/>
            <p:cNvSpPr>
              <a:spLocks noChangeShapeType="1"/>
            </p:cNvSpPr>
            <p:nvPr/>
          </p:nvSpPr>
          <p:spPr bwMode="auto">
            <a:xfrm>
              <a:off x="1330" y="2429"/>
              <a:ext cx="2" cy="6"/>
            </a:xfrm>
            <a:prstGeom prst="line">
              <a:avLst/>
            </a:prstGeom>
            <a:noFill/>
            <a:ln w="19050">
              <a:solidFill>
                <a:srgbClr val="000000"/>
              </a:solidFill>
              <a:round/>
              <a:headEnd/>
              <a:tailEnd/>
            </a:ln>
          </p:spPr>
          <p:txBody>
            <a:bodyPr/>
            <a:lstStyle/>
            <a:p>
              <a:endParaRPr lang="en-US"/>
            </a:p>
          </p:txBody>
        </p:sp>
        <p:sp>
          <p:nvSpPr>
            <p:cNvPr id="152781" name="Line 205"/>
            <p:cNvSpPr>
              <a:spLocks noChangeShapeType="1"/>
            </p:cNvSpPr>
            <p:nvPr/>
          </p:nvSpPr>
          <p:spPr bwMode="auto">
            <a:xfrm>
              <a:off x="1332" y="2435"/>
              <a:ext cx="2" cy="7"/>
            </a:xfrm>
            <a:prstGeom prst="line">
              <a:avLst/>
            </a:prstGeom>
            <a:noFill/>
            <a:ln w="19050">
              <a:solidFill>
                <a:srgbClr val="000000"/>
              </a:solidFill>
              <a:round/>
              <a:headEnd/>
              <a:tailEnd/>
            </a:ln>
          </p:spPr>
          <p:txBody>
            <a:bodyPr/>
            <a:lstStyle/>
            <a:p>
              <a:endParaRPr lang="en-US"/>
            </a:p>
          </p:txBody>
        </p:sp>
        <p:sp>
          <p:nvSpPr>
            <p:cNvPr id="152782" name="Line 206"/>
            <p:cNvSpPr>
              <a:spLocks noChangeShapeType="1"/>
            </p:cNvSpPr>
            <p:nvPr/>
          </p:nvSpPr>
          <p:spPr bwMode="auto">
            <a:xfrm>
              <a:off x="1334" y="2442"/>
              <a:ext cx="3" cy="6"/>
            </a:xfrm>
            <a:prstGeom prst="line">
              <a:avLst/>
            </a:prstGeom>
            <a:noFill/>
            <a:ln w="19050">
              <a:solidFill>
                <a:srgbClr val="000000"/>
              </a:solidFill>
              <a:round/>
              <a:headEnd/>
              <a:tailEnd/>
            </a:ln>
          </p:spPr>
          <p:txBody>
            <a:bodyPr/>
            <a:lstStyle/>
            <a:p>
              <a:endParaRPr lang="en-US"/>
            </a:p>
          </p:txBody>
        </p:sp>
        <p:sp>
          <p:nvSpPr>
            <p:cNvPr id="152783" name="Line 207"/>
            <p:cNvSpPr>
              <a:spLocks noChangeShapeType="1"/>
            </p:cNvSpPr>
            <p:nvPr/>
          </p:nvSpPr>
          <p:spPr bwMode="auto">
            <a:xfrm>
              <a:off x="1337" y="2448"/>
              <a:ext cx="3" cy="6"/>
            </a:xfrm>
            <a:prstGeom prst="line">
              <a:avLst/>
            </a:prstGeom>
            <a:noFill/>
            <a:ln w="19050">
              <a:solidFill>
                <a:srgbClr val="000000"/>
              </a:solidFill>
              <a:round/>
              <a:headEnd/>
              <a:tailEnd/>
            </a:ln>
          </p:spPr>
          <p:txBody>
            <a:bodyPr/>
            <a:lstStyle/>
            <a:p>
              <a:endParaRPr lang="en-US"/>
            </a:p>
          </p:txBody>
        </p:sp>
        <p:sp>
          <p:nvSpPr>
            <p:cNvPr id="152784" name="Line 208"/>
            <p:cNvSpPr>
              <a:spLocks noChangeShapeType="1"/>
            </p:cNvSpPr>
            <p:nvPr/>
          </p:nvSpPr>
          <p:spPr bwMode="auto">
            <a:xfrm>
              <a:off x="1340" y="2454"/>
              <a:ext cx="3" cy="6"/>
            </a:xfrm>
            <a:prstGeom prst="line">
              <a:avLst/>
            </a:prstGeom>
            <a:noFill/>
            <a:ln w="19050">
              <a:solidFill>
                <a:srgbClr val="000000"/>
              </a:solidFill>
              <a:round/>
              <a:headEnd/>
              <a:tailEnd/>
            </a:ln>
          </p:spPr>
          <p:txBody>
            <a:bodyPr/>
            <a:lstStyle/>
            <a:p>
              <a:endParaRPr lang="en-US"/>
            </a:p>
          </p:txBody>
        </p:sp>
        <p:sp>
          <p:nvSpPr>
            <p:cNvPr id="152785" name="Line 209"/>
            <p:cNvSpPr>
              <a:spLocks noChangeShapeType="1"/>
            </p:cNvSpPr>
            <p:nvPr/>
          </p:nvSpPr>
          <p:spPr bwMode="auto">
            <a:xfrm>
              <a:off x="1343" y="2460"/>
              <a:ext cx="1" cy="1"/>
            </a:xfrm>
            <a:prstGeom prst="line">
              <a:avLst/>
            </a:prstGeom>
            <a:noFill/>
            <a:ln w="19050">
              <a:solidFill>
                <a:srgbClr val="000000"/>
              </a:solidFill>
              <a:round/>
              <a:headEnd/>
              <a:tailEnd/>
            </a:ln>
          </p:spPr>
          <p:txBody>
            <a:bodyPr/>
            <a:lstStyle/>
            <a:p>
              <a:endParaRPr lang="en-US"/>
            </a:p>
          </p:txBody>
        </p:sp>
        <p:sp>
          <p:nvSpPr>
            <p:cNvPr id="152786" name="Line 210"/>
            <p:cNvSpPr>
              <a:spLocks noChangeShapeType="1"/>
            </p:cNvSpPr>
            <p:nvPr/>
          </p:nvSpPr>
          <p:spPr bwMode="auto">
            <a:xfrm>
              <a:off x="1347" y="2469"/>
              <a:ext cx="2" cy="2"/>
            </a:xfrm>
            <a:prstGeom prst="line">
              <a:avLst/>
            </a:prstGeom>
            <a:noFill/>
            <a:ln w="19050">
              <a:solidFill>
                <a:srgbClr val="000000"/>
              </a:solidFill>
              <a:round/>
              <a:headEnd/>
              <a:tailEnd/>
            </a:ln>
          </p:spPr>
          <p:txBody>
            <a:bodyPr/>
            <a:lstStyle/>
            <a:p>
              <a:endParaRPr lang="en-US"/>
            </a:p>
          </p:txBody>
        </p:sp>
        <p:sp>
          <p:nvSpPr>
            <p:cNvPr id="152787" name="Line 211"/>
            <p:cNvSpPr>
              <a:spLocks noChangeShapeType="1"/>
            </p:cNvSpPr>
            <p:nvPr/>
          </p:nvSpPr>
          <p:spPr bwMode="auto">
            <a:xfrm>
              <a:off x="1349" y="2471"/>
              <a:ext cx="3" cy="6"/>
            </a:xfrm>
            <a:prstGeom prst="line">
              <a:avLst/>
            </a:prstGeom>
            <a:noFill/>
            <a:ln w="19050">
              <a:solidFill>
                <a:srgbClr val="000000"/>
              </a:solidFill>
              <a:round/>
              <a:headEnd/>
              <a:tailEnd/>
            </a:ln>
          </p:spPr>
          <p:txBody>
            <a:bodyPr/>
            <a:lstStyle/>
            <a:p>
              <a:endParaRPr lang="en-US"/>
            </a:p>
          </p:txBody>
        </p:sp>
        <p:sp>
          <p:nvSpPr>
            <p:cNvPr id="152788" name="Line 212"/>
            <p:cNvSpPr>
              <a:spLocks noChangeShapeType="1"/>
            </p:cNvSpPr>
            <p:nvPr/>
          </p:nvSpPr>
          <p:spPr bwMode="auto">
            <a:xfrm>
              <a:off x="1352" y="2477"/>
              <a:ext cx="3" cy="6"/>
            </a:xfrm>
            <a:prstGeom prst="line">
              <a:avLst/>
            </a:prstGeom>
            <a:noFill/>
            <a:ln w="19050">
              <a:solidFill>
                <a:srgbClr val="000000"/>
              </a:solidFill>
              <a:round/>
              <a:headEnd/>
              <a:tailEnd/>
            </a:ln>
          </p:spPr>
          <p:txBody>
            <a:bodyPr/>
            <a:lstStyle/>
            <a:p>
              <a:endParaRPr lang="en-US"/>
            </a:p>
          </p:txBody>
        </p:sp>
        <p:sp>
          <p:nvSpPr>
            <p:cNvPr id="152789" name="Line 213"/>
            <p:cNvSpPr>
              <a:spLocks noChangeShapeType="1"/>
            </p:cNvSpPr>
            <p:nvPr/>
          </p:nvSpPr>
          <p:spPr bwMode="auto">
            <a:xfrm>
              <a:off x="1355" y="2483"/>
              <a:ext cx="4" cy="6"/>
            </a:xfrm>
            <a:prstGeom prst="line">
              <a:avLst/>
            </a:prstGeom>
            <a:noFill/>
            <a:ln w="19050">
              <a:solidFill>
                <a:srgbClr val="000000"/>
              </a:solidFill>
              <a:round/>
              <a:headEnd/>
              <a:tailEnd/>
            </a:ln>
          </p:spPr>
          <p:txBody>
            <a:bodyPr/>
            <a:lstStyle/>
            <a:p>
              <a:endParaRPr lang="en-US"/>
            </a:p>
          </p:txBody>
        </p:sp>
        <p:sp>
          <p:nvSpPr>
            <p:cNvPr id="152790" name="Line 214"/>
            <p:cNvSpPr>
              <a:spLocks noChangeShapeType="1"/>
            </p:cNvSpPr>
            <p:nvPr/>
          </p:nvSpPr>
          <p:spPr bwMode="auto">
            <a:xfrm>
              <a:off x="1359" y="2489"/>
              <a:ext cx="3" cy="6"/>
            </a:xfrm>
            <a:prstGeom prst="line">
              <a:avLst/>
            </a:prstGeom>
            <a:noFill/>
            <a:ln w="19050">
              <a:solidFill>
                <a:srgbClr val="000000"/>
              </a:solidFill>
              <a:round/>
              <a:headEnd/>
              <a:tailEnd/>
            </a:ln>
          </p:spPr>
          <p:txBody>
            <a:bodyPr/>
            <a:lstStyle/>
            <a:p>
              <a:endParaRPr lang="en-US"/>
            </a:p>
          </p:txBody>
        </p:sp>
        <p:sp>
          <p:nvSpPr>
            <p:cNvPr id="152791" name="Line 215"/>
            <p:cNvSpPr>
              <a:spLocks noChangeShapeType="1"/>
            </p:cNvSpPr>
            <p:nvPr/>
          </p:nvSpPr>
          <p:spPr bwMode="auto">
            <a:xfrm>
              <a:off x="1362" y="2495"/>
              <a:ext cx="4" cy="5"/>
            </a:xfrm>
            <a:prstGeom prst="line">
              <a:avLst/>
            </a:prstGeom>
            <a:noFill/>
            <a:ln w="19050">
              <a:solidFill>
                <a:srgbClr val="000000"/>
              </a:solidFill>
              <a:round/>
              <a:headEnd/>
              <a:tailEnd/>
            </a:ln>
          </p:spPr>
          <p:txBody>
            <a:bodyPr/>
            <a:lstStyle/>
            <a:p>
              <a:endParaRPr lang="en-US"/>
            </a:p>
          </p:txBody>
        </p:sp>
        <p:sp>
          <p:nvSpPr>
            <p:cNvPr id="152792" name="Line 216"/>
            <p:cNvSpPr>
              <a:spLocks noChangeShapeType="1"/>
            </p:cNvSpPr>
            <p:nvPr/>
          </p:nvSpPr>
          <p:spPr bwMode="auto">
            <a:xfrm>
              <a:off x="1366" y="2500"/>
              <a:ext cx="1" cy="1"/>
            </a:xfrm>
            <a:prstGeom prst="line">
              <a:avLst/>
            </a:prstGeom>
            <a:noFill/>
            <a:ln w="19050">
              <a:solidFill>
                <a:srgbClr val="000000"/>
              </a:solidFill>
              <a:round/>
              <a:headEnd/>
              <a:tailEnd/>
            </a:ln>
          </p:spPr>
          <p:txBody>
            <a:bodyPr/>
            <a:lstStyle/>
            <a:p>
              <a:endParaRPr lang="en-US"/>
            </a:p>
          </p:txBody>
        </p:sp>
        <p:sp>
          <p:nvSpPr>
            <p:cNvPr id="152793" name="Line 217"/>
            <p:cNvSpPr>
              <a:spLocks noChangeShapeType="1"/>
            </p:cNvSpPr>
            <p:nvPr/>
          </p:nvSpPr>
          <p:spPr bwMode="auto">
            <a:xfrm>
              <a:off x="1371" y="2508"/>
              <a:ext cx="2" cy="3"/>
            </a:xfrm>
            <a:prstGeom prst="line">
              <a:avLst/>
            </a:prstGeom>
            <a:noFill/>
            <a:ln w="19050">
              <a:solidFill>
                <a:srgbClr val="000000"/>
              </a:solidFill>
              <a:round/>
              <a:headEnd/>
              <a:tailEnd/>
            </a:ln>
          </p:spPr>
          <p:txBody>
            <a:bodyPr/>
            <a:lstStyle/>
            <a:p>
              <a:endParaRPr lang="en-US"/>
            </a:p>
          </p:txBody>
        </p:sp>
        <p:sp>
          <p:nvSpPr>
            <p:cNvPr id="152794" name="Line 218"/>
            <p:cNvSpPr>
              <a:spLocks noChangeShapeType="1"/>
            </p:cNvSpPr>
            <p:nvPr/>
          </p:nvSpPr>
          <p:spPr bwMode="auto">
            <a:xfrm>
              <a:off x="1373" y="2511"/>
              <a:ext cx="4" cy="5"/>
            </a:xfrm>
            <a:prstGeom prst="line">
              <a:avLst/>
            </a:prstGeom>
            <a:noFill/>
            <a:ln w="19050">
              <a:solidFill>
                <a:srgbClr val="000000"/>
              </a:solidFill>
              <a:round/>
              <a:headEnd/>
              <a:tailEnd/>
            </a:ln>
          </p:spPr>
          <p:txBody>
            <a:bodyPr/>
            <a:lstStyle/>
            <a:p>
              <a:endParaRPr lang="en-US"/>
            </a:p>
          </p:txBody>
        </p:sp>
        <p:sp>
          <p:nvSpPr>
            <p:cNvPr id="152795" name="Line 219"/>
            <p:cNvSpPr>
              <a:spLocks noChangeShapeType="1"/>
            </p:cNvSpPr>
            <p:nvPr/>
          </p:nvSpPr>
          <p:spPr bwMode="auto">
            <a:xfrm>
              <a:off x="1377" y="2516"/>
              <a:ext cx="4" cy="6"/>
            </a:xfrm>
            <a:prstGeom prst="line">
              <a:avLst/>
            </a:prstGeom>
            <a:noFill/>
            <a:ln w="19050">
              <a:solidFill>
                <a:srgbClr val="000000"/>
              </a:solidFill>
              <a:round/>
              <a:headEnd/>
              <a:tailEnd/>
            </a:ln>
          </p:spPr>
          <p:txBody>
            <a:bodyPr/>
            <a:lstStyle/>
            <a:p>
              <a:endParaRPr lang="en-US"/>
            </a:p>
          </p:txBody>
        </p:sp>
        <p:sp>
          <p:nvSpPr>
            <p:cNvPr id="152796" name="Line 220"/>
            <p:cNvSpPr>
              <a:spLocks noChangeShapeType="1"/>
            </p:cNvSpPr>
            <p:nvPr/>
          </p:nvSpPr>
          <p:spPr bwMode="auto">
            <a:xfrm>
              <a:off x="1381" y="2522"/>
              <a:ext cx="4" cy="5"/>
            </a:xfrm>
            <a:prstGeom prst="line">
              <a:avLst/>
            </a:prstGeom>
            <a:noFill/>
            <a:ln w="19050">
              <a:solidFill>
                <a:srgbClr val="000000"/>
              </a:solidFill>
              <a:round/>
              <a:headEnd/>
              <a:tailEnd/>
            </a:ln>
          </p:spPr>
          <p:txBody>
            <a:bodyPr/>
            <a:lstStyle/>
            <a:p>
              <a:endParaRPr lang="en-US"/>
            </a:p>
          </p:txBody>
        </p:sp>
        <p:sp>
          <p:nvSpPr>
            <p:cNvPr id="152797" name="Line 221"/>
            <p:cNvSpPr>
              <a:spLocks noChangeShapeType="1"/>
            </p:cNvSpPr>
            <p:nvPr/>
          </p:nvSpPr>
          <p:spPr bwMode="auto">
            <a:xfrm>
              <a:off x="1385" y="2527"/>
              <a:ext cx="4" cy="5"/>
            </a:xfrm>
            <a:prstGeom prst="line">
              <a:avLst/>
            </a:prstGeom>
            <a:noFill/>
            <a:ln w="19050">
              <a:solidFill>
                <a:srgbClr val="000000"/>
              </a:solidFill>
              <a:round/>
              <a:headEnd/>
              <a:tailEnd/>
            </a:ln>
          </p:spPr>
          <p:txBody>
            <a:bodyPr/>
            <a:lstStyle/>
            <a:p>
              <a:endParaRPr lang="en-US"/>
            </a:p>
          </p:txBody>
        </p:sp>
        <p:sp>
          <p:nvSpPr>
            <p:cNvPr id="152798" name="Line 222"/>
            <p:cNvSpPr>
              <a:spLocks noChangeShapeType="1"/>
            </p:cNvSpPr>
            <p:nvPr/>
          </p:nvSpPr>
          <p:spPr bwMode="auto">
            <a:xfrm>
              <a:off x="1389" y="2532"/>
              <a:ext cx="4" cy="5"/>
            </a:xfrm>
            <a:prstGeom prst="line">
              <a:avLst/>
            </a:prstGeom>
            <a:noFill/>
            <a:ln w="19050">
              <a:solidFill>
                <a:srgbClr val="000000"/>
              </a:solidFill>
              <a:round/>
              <a:headEnd/>
              <a:tailEnd/>
            </a:ln>
          </p:spPr>
          <p:txBody>
            <a:bodyPr/>
            <a:lstStyle/>
            <a:p>
              <a:endParaRPr lang="en-US"/>
            </a:p>
          </p:txBody>
        </p:sp>
        <p:sp>
          <p:nvSpPr>
            <p:cNvPr id="152799" name="Line 223"/>
            <p:cNvSpPr>
              <a:spLocks noChangeShapeType="1"/>
            </p:cNvSpPr>
            <p:nvPr/>
          </p:nvSpPr>
          <p:spPr bwMode="auto">
            <a:xfrm>
              <a:off x="1399" y="2544"/>
              <a:ext cx="3" cy="4"/>
            </a:xfrm>
            <a:prstGeom prst="line">
              <a:avLst/>
            </a:prstGeom>
            <a:noFill/>
            <a:ln w="19050">
              <a:solidFill>
                <a:srgbClr val="000000"/>
              </a:solidFill>
              <a:round/>
              <a:headEnd/>
              <a:tailEnd/>
            </a:ln>
          </p:spPr>
          <p:txBody>
            <a:bodyPr/>
            <a:lstStyle/>
            <a:p>
              <a:endParaRPr lang="en-US"/>
            </a:p>
          </p:txBody>
        </p:sp>
        <p:sp>
          <p:nvSpPr>
            <p:cNvPr id="152800" name="Line 224"/>
            <p:cNvSpPr>
              <a:spLocks noChangeShapeType="1"/>
            </p:cNvSpPr>
            <p:nvPr/>
          </p:nvSpPr>
          <p:spPr bwMode="auto">
            <a:xfrm>
              <a:off x="1402" y="2548"/>
              <a:ext cx="5" cy="4"/>
            </a:xfrm>
            <a:prstGeom prst="line">
              <a:avLst/>
            </a:prstGeom>
            <a:noFill/>
            <a:ln w="19050">
              <a:solidFill>
                <a:srgbClr val="000000"/>
              </a:solidFill>
              <a:round/>
              <a:headEnd/>
              <a:tailEnd/>
            </a:ln>
          </p:spPr>
          <p:txBody>
            <a:bodyPr/>
            <a:lstStyle/>
            <a:p>
              <a:endParaRPr lang="en-US"/>
            </a:p>
          </p:txBody>
        </p:sp>
        <p:sp>
          <p:nvSpPr>
            <p:cNvPr id="152801" name="Line 225"/>
            <p:cNvSpPr>
              <a:spLocks noChangeShapeType="1"/>
            </p:cNvSpPr>
            <p:nvPr/>
          </p:nvSpPr>
          <p:spPr bwMode="auto">
            <a:xfrm>
              <a:off x="1407" y="2552"/>
              <a:ext cx="4" cy="5"/>
            </a:xfrm>
            <a:prstGeom prst="line">
              <a:avLst/>
            </a:prstGeom>
            <a:noFill/>
            <a:ln w="19050">
              <a:solidFill>
                <a:srgbClr val="000000"/>
              </a:solidFill>
              <a:round/>
              <a:headEnd/>
              <a:tailEnd/>
            </a:ln>
          </p:spPr>
          <p:txBody>
            <a:bodyPr/>
            <a:lstStyle/>
            <a:p>
              <a:endParaRPr lang="en-US"/>
            </a:p>
          </p:txBody>
        </p:sp>
        <p:sp>
          <p:nvSpPr>
            <p:cNvPr id="152802" name="Line 226"/>
            <p:cNvSpPr>
              <a:spLocks noChangeShapeType="1"/>
            </p:cNvSpPr>
            <p:nvPr/>
          </p:nvSpPr>
          <p:spPr bwMode="auto">
            <a:xfrm>
              <a:off x="1411" y="2557"/>
              <a:ext cx="5" cy="5"/>
            </a:xfrm>
            <a:prstGeom prst="line">
              <a:avLst/>
            </a:prstGeom>
            <a:noFill/>
            <a:ln w="19050">
              <a:solidFill>
                <a:srgbClr val="000000"/>
              </a:solidFill>
              <a:round/>
              <a:headEnd/>
              <a:tailEnd/>
            </a:ln>
          </p:spPr>
          <p:txBody>
            <a:bodyPr/>
            <a:lstStyle/>
            <a:p>
              <a:endParaRPr lang="en-US"/>
            </a:p>
          </p:txBody>
        </p:sp>
        <p:sp>
          <p:nvSpPr>
            <p:cNvPr id="152803" name="Line 227"/>
            <p:cNvSpPr>
              <a:spLocks noChangeShapeType="1"/>
            </p:cNvSpPr>
            <p:nvPr/>
          </p:nvSpPr>
          <p:spPr bwMode="auto">
            <a:xfrm>
              <a:off x="1416" y="2562"/>
              <a:ext cx="5" cy="5"/>
            </a:xfrm>
            <a:prstGeom prst="line">
              <a:avLst/>
            </a:prstGeom>
            <a:noFill/>
            <a:ln w="19050">
              <a:solidFill>
                <a:srgbClr val="000000"/>
              </a:solidFill>
              <a:round/>
              <a:headEnd/>
              <a:tailEnd/>
            </a:ln>
          </p:spPr>
          <p:txBody>
            <a:bodyPr/>
            <a:lstStyle/>
            <a:p>
              <a:endParaRPr lang="en-US"/>
            </a:p>
          </p:txBody>
        </p:sp>
        <p:sp>
          <p:nvSpPr>
            <p:cNvPr id="152804" name="Line 228"/>
            <p:cNvSpPr>
              <a:spLocks noChangeShapeType="1"/>
            </p:cNvSpPr>
            <p:nvPr/>
          </p:nvSpPr>
          <p:spPr bwMode="auto">
            <a:xfrm>
              <a:off x="1421" y="2567"/>
              <a:ext cx="4" cy="4"/>
            </a:xfrm>
            <a:prstGeom prst="line">
              <a:avLst/>
            </a:prstGeom>
            <a:noFill/>
            <a:ln w="19050">
              <a:solidFill>
                <a:srgbClr val="000000"/>
              </a:solidFill>
              <a:round/>
              <a:headEnd/>
              <a:tailEnd/>
            </a:ln>
          </p:spPr>
          <p:txBody>
            <a:bodyPr/>
            <a:lstStyle/>
            <a:p>
              <a:endParaRPr lang="en-US"/>
            </a:p>
          </p:txBody>
        </p:sp>
        <p:sp>
          <p:nvSpPr>
            <p:cNvPr id="152805" name="Line 229"/>
            <p:cNvSpPr>
              <a:spLocks noChangeShapeType="1"/>
            </p:cNvSpPr>
            <p:nvPr/>
          </p:nvSpPr>
          <p:spPr bwMode="auto">
            <a:xfrm>
              <a:off x="1431" y="2577"/>
              <a:ext cx="4" cy="3"/>
            </a:xfrm>
            <a:prstGeom prst="line">
              <a:avLst/>
            </a:prstGeom>
            <a:noFill/>
            <a:ln w="19050">
              <a:solidFill>
                <a:srgbClr val="000000"/>
              </a:solidFill>
              <a:round/>
              <a:headEnd/>
              <a:tailEnd/>
            </a:ln>
          </p:spPr>
          <p:txBody>
            <a:bodyPr/>
            <a:lstStyle/>
            <a:p>
              <a:endParaRPr lang="en-US"/>
            </a:p>
          </p:txBody>
        </p:sp>
        <p:sp>
          <p:nvSpPr>
            <p:cNvPr id="152806" name="Line 230"/>
            <p:cNvSpPr>
              <a:spLocks noChangeShapeType="1"/>
            </p:cNvSpPr>
            <p:nvPr/>
          </p:nvSpPr>
          <p:spPr bwMode="auto">
            <a:xfrm>
              <a:off x="1435" y="2580"/>
              <a:ext cx="5" cy="4"/>
            </a:xfrm>
            <a:prstGeom prst="line">
              <a:avLst/>
            </a:prstGeom>
            <a:noFill/>
            <a:ln w="19050">
              <a:solidFill>
                <a:srgbClr val="000000"/>
              </a:solidFill>
              <a:round/>
              <a:headEnd/>
              <a:tailEnd/>
            </a:ln>
          </p:spPr>
          <p:txBody>
            <a:bodyPr/>
            <a:lstStyle/>
            <a:p>
              <a:endParaRPr lang="en-US"/>
            </a:p>
          </p:txBody>
        </p:sp>
        <p:sp>
          <p:nvSpPr>
            <p:cNvPr id="152807" name="Line 231"/>
            <p:cNvSpPr>
              <a:spLocks noChangeShapeType="1"/>
            </p:cNvSpPr>
            <p:nvPr/>
          </p:nvSpPr>
          <p:spPr bwMode="auto">
            <a:xfrm>
              <a:off x="1440" y="2584"/>
              <a:ext cx="5" cy="5"/>
            </a:xfrm>
            <a:prstGeom prst="line">
              <a:avLst/>
            </a:prstGeom>
            <a:noFill/>
            <a:ln w="19050">
              <a:solidFill>
                <a:srgbClr val="000000"/>
              </a:solidFill>
              <a:round/>
              <a:headEnd/>
              <a:tailEnd/>
            </a:ln>
          </p:spPr>
          <p:txBody>
            <a:bodyPr/>
            <a:lstStyle/>
            <a:p>
              <a:endParaRPr lang="en-US"/>
            </a:p>
          </p:txBody>
        </p:sp>
        <p:sp>
          <p:nvSpPr>
            <p:cNvPr id="152808" name="Line 232"/>
            <p:cNvSpPr>
              <a:spLocks noChangeShapeType="1"/>
            </p:cNvSpPr>
            <p:nvPr/>
          </p:nvSpPr>
          <p:spPr bwMode="auto">
            <a:xfrm>
              <a:off x="1445" y="2589"/>
              <a:ext cx="6" cy="4"/>
            </a:xfrm>
            <a:prstGeom prst="line">
              <a:avLst/>
            </a:prstGeom>
            <a:noFill/>
            <a:ln w="19050">
              <a:solidFill>
                <a:srgbClr val="000000"/>
              </a:solidFill>
              <a:round/>
              <a:headEnd/>
              <a:tailEnd/>
            </a:ln>
          </p:spPr>
          <p:txBody>
            <a:bodyPr/>
            <a:lstStyle/>
            <a:p>
              <a:endParaRPr lang="en-US"/>
            </a:p>
          </p:txBody>
        </p:sp>
        <p:sp>
          <p:nvSpPr>
            <p:cNvPr id="152809" name="Line 233"/>
            <p:cNvSpPr>
              <a:spLocks noChangeShapeType="1"/>
            </p:cNvSpPr>
            <p:nvPr/>
          </p:nvSpPr>
          <p:spPr bwMode="auto">
            <a:xfrm>
              <a:off x="1451" y="2593"/>
              <a:ext cx="5" cy="4"/>
            </a:xfrm>
            <a:prstGeom prst="line">
              <a:avLst/>
            </a:prstGeom>
            <a:noFill/>
            <a:ln w="19050">
              <a:solidFill>
                <a:srgbClr val="000000"/>
              </a:solidFill>
              <a:round/>
              <a:headEnd/>
              <a:tailEnd/>
            </a:ln>
          </p:spPr>
          <p:txBody>
            <a:bodyPr/>
            <a:lstStyle/>
            <a:p>
              <a:endParaRPr lang="en-US"/>
            </a:p>
          </p:txBody>
        </p:sp>
        <p:sp>
          <p:nvSpPr>
            <p:cNvPr id="152810" name="Line 234"/>
            <p:cNvSpPr>
              <a:spLocks noChangeShapeType="1"/>
            </p:cNvSpPr>
            <p:nvPr/>
          </p:nvSpPr>
          <p:spPr bwMode="auto">
            <a:xfrm>
              <a:off x="1456" y="2597"/>
              <a:ext cx="4" cy="3"/>
            </a:xfrm>
            <a:prstGeom prst="line">
              <a:avLst/>
            </a:prstGeom>
            <a:noFill/>
            <a:ln w="19050">
              <a:solidFill>
                <a:srgbClr val="000000"/>
              </a:solidFill>
              <a:round/>
              <a:headEnd/>
              <a:tailEnd/>
            </a:ln>
          </p:spPr>
          <p:txBody>
            <a:bodyPr/>
            <a:lstStyle/>
            <a:p>
              <a:endParaRPr lang="en-US"/>
            </a:p>
          </p:txBody>
        </p:sp>
        <p:sp>
          <p:nvSpPr>
            <p:cNvPr id="152811" name="Line 235"/>
            <p:cNvSpPr>
              <a:spLocks noChangeShapeType="1"/>
            </p:cNvSpPr>
            <p:nvPr/>
          </p:nvSpPr>
          <p:spPr bwMode="auto">
            <a:xfrm>
              <a:off x="1468" y="2605"/>
              <a:ext cx="4" cy="3"/>
            </a:xfrm>
            <a:prstGeom prst="line">
              <a:avLst/>
            </a:prstGeom>
            <a:noFill/>
            <a:ln w="19050">
              <a:solidFill>
                <a:srgbClr val="000000"/>
              </a:solidFill>
              <a:round/>
              <a:headEnd/>
              <a:tailEnd/>
            </a:ln>
          </p:spPr>
          <p:txBody>
            <a:bodyPr/>
            <a:lstStyle/>
            <a:p>
              <a:endParaRPr lang="en-US"/>
            </a:p>
          </p:txBody>
        </p:sp>
        <p:sp>
          <p:nvSpPr>
            <p:cNvPr id="152812" name="Line 236"/>
            <p:cNvSpPr>
              <a:spLocks noChangeShapeType="1"/>
            </p:cNvSpPr>
            <p:nvPr/>
          </p:nvSpPr>
          <p:spPr bwMode="auto">
            <a:xfrm>
              <a:off x="1472" y="2608"/>
              <a:ext cx="6" cy="4"/>
            </a:xfrm>
            <a:prstGeom prst="line">
              <a:avLst/>
            </a:prstGeom>
            <a:noFill/>
            <a:ln w="19050">
              <a:solidFill>
                <a:srgbClr val="000000"/>
              </a:solidFill>
              <a:round/>
              <a:headEnd/>
              <a:tailEnd/>
            </a:ln>
          </p:spPr>
          <p:txBody>
            <a:bodyPr/>
            <a:lstStyle/>
            <a:p>
              <a:endParaRPr lang="en-US"/>
            </a:p>
          </p:txBody>
        </p:sp>
        <p:sp>
          <p:nvSpPr>
            <p:cNvPr id="152813" name="Line 237"/>
            <p:cNvSpPr>
              <a:spLocks noChangeShapeType="1"/>
            </p:cNvSpPr>
            <p:nvPr/>
          </p:nvSpPr>
          <p:spPr bwMode="auto">
            <a:xfrm>
              <a:off x="1478" y="2612"/>
              <a:ext cx="5" cy="4"/>
            </a:xfrm>
            <a:prstGeom prst="line">
              <a:avLst/>
            </a:prstGeom>
            <a:noFill/>
            <a:ln w="19050">
              <a:solidFill>
                <a:srgbClr val="000000"/>
              </a:solidFill>
              <a:round/>
              <a:headEnd/>
              <a:tailEnd/>
            </a:ln>
          </p:spPr>
          <p:txBody>
            <a:bodyPr/>
            <a:lstStyle/>
            <a:p>
              <a:endParaRPr lang="en-US"/>
            </a:p>
          </p:txBody>
        </p:sp>
        <p:sp>
          <p:nvSpPr>
            <p:cNvPr id="152814" name="Line 238"/>
            <p:cNvSpPr>
              <a:spLocks noChangeShapeType="1"/>
            </p:cNvSpPr>
            <p:nvPr/>
          </p:nvSpPr>
          <p:spPr bwMode="auto">
            <a:xfrm>
              <a:off x="1483" y="2616"/>
              <a:ext cx="6" cy="3"/>
            </a:xfrm>
            <a:prstGeom prst="line">
              <a:avLst/>
            </a:prstGeom>
            <a:noFill/>
            <a:ln w="19050">
              <a:solidFill>
                <a:srgbClr val="000000"/>
              </a:solidFill>
              <a:round/>
              <a:headEnd/>
              <a:tailEnd/>
            </a:ln>
          </p:spPr>
          <p:txBody>
            <a:bodyPr/>
            <a:lstStyle/>
            <a:p>
              <a:endParaRPr lang="en-US"/>
            </a:p>
          </p:txBody>
        </p:sp>
        <p:sp>
          <p:nvSpPr>
            <p:cNvPr id="152815" name="Line 239"/>
            <p:cNvSpPr>
              <a:spLocks noChangeShapeType="1"/>
            </p:cNvSpPr>
            <p:nvPr/>
          </p:nvSpPr>
          <p:spPr bwMode="auto">
            <a:xfrm>
              <a:off x="1489" y="2619"/>
              <a:ext cx="6" cy="3"/>
            </a:xfrm>
            <a:prstGeom prst="line">
              <a:avLst/>
            </a:prstGeom>
            <a:noFill/>
            <a:ln w="19050">
              <a:solidFill>
                <a:srgbClr val="000000"/>
              </a:solidFill>
              <a:round/>
              <a:headEnd/>
              <a:tailEnd/>
            </a:ln>
          </p:spPr>
          <p:txBody>
            <a:bodyPr/>
            <a:lstStyle/>
            <a:p>
              <a:endParaRPr lang="en-US"/>
            </a:p>
          </p:txBody>
        </p:sp>
        <p:sp>
          <p:nvSpPr>
            <p:cNvPr id="152816" name="Line 240"/>
            <p:cNvSpPr>
              <a:spLocks noChangeShapeType="1"/>
            </p:cNvSpPr>
            <p:nvPr/>
          </p:nvSpPr>
          <p:spPr bwMode="auto">
            <a:xfrm>
              <a:off x="1495" y="2622"/>
              <a:ext cx="4" cy="3"/>
            </a:xfrm>
            <a:prstGeom prst="line">
              <a:avLst/>
            </a:prstGeom>
            <a:noFill/>
            <a:ln w="19050">
              <a:solidFill>
                <a:srgbClr val="000000"/>
              </a:solidFill>
              <a:round/>
              <a:headEnd/>
              <a:tailEnd/>
            </a:ln>
          </p:spPr>
          <p:txBody>
            <a:bodyPr/>
            <a:lstStyle/>
            <a:p>
              <a:endParaRPr lang="en-US"/>
            </a:p>
          </p:txBody>
        </p:sp>
        <p:sp>
          <p:nvSpPr>
            <p:cNvPr id="152817" name="Line 241"/>
            <p:cNvSpPr>
              <a:spLocks noChangeShapeType="1"/>
            </p:cNvSpPr>
            <p:nvPr/>
          </p:nvSpPr>
          <p:spPr bwMode="auto">
            <a:xfrm>
              <a:off x="1507" y="2629"/>
              <a:ext cx="5" cy="3"/>
            </a:xfrm>
            <a:prstGeom prst="line">
              <a:avLst/>
            </a:prstGeom>
            <a:noFill/>
            <a:ln w="19050">
              <a:solidFill>
                <a:srgbClr val="000000"/>
              </a:solidFill>
              <a:round/>
              <a:headEnd/>
              <a:tailEnd/>
            </a:ln>
          </p:spPr>
          <p:txBody>
            <a:bodyPr/>
            <a:lstStyle/>
            <a:p>
              <a:endParaRPr lang="en-US"/>
            </a:p>
          </p:txBody>
        </p:sp>
        <p:sp>
          <p:nvSpPr>
            <p:cNvPr id="152818" name="Line 242"/>
            <p:cNvSpPr>
              <a:spLocks noChangeShapeType="1"/>
            </p:cNvSpPr>
            <p:nvPr/>
          </p:nvSpPr>
          <p:spPr bwMode="auto">
            <a:xfrm>
              <a:off x="1512" y="2632"/>
              <a:ext cx="6" cy="3"/>
            </a:xfrm>
            <a:prstGeom prst="line">
              <a:avLst/>
            </a:prstGeom>
            <a:noFill/>
            <a:ln w="19050">
              <a:solidFill>
                <a:srgbClr val="000000"/>
              </a:solidFill>
              <a:round/>
              <a:headEnd/>
              <a:tailEnd/>
            </a:ln>
          </p:spPr>
          <p:txBody>
            <a:bodyPr/>
            <a:lstStyle/>
            <a:p>
              <a:endParaRPr lang="en-US"/>
            </a:p>
          </p:txBody>
        </p:sp>
        <p:sp>
          <p:nvSpPr>
            <p:cNvPr id="152819" name="Line 243"/>
            <p:cNvSpPr>
              <a:spLocks noChangeShapeType="1"/>
            </p:cNvSpPr>
            <p:nvPr/>
          </p:nvSpPr>
          <p:spPr bwMode="auto">
            <a:xfrm>
              <a:off x="1518" y="2635"/>
              <a:ext cx="6" cy="3"/>
            </a:xfrm>
            <a:prstGeom prst="line">
              <a:avLst/>
            </a:prstGeom>
            <a:noFill/>
            <a:ln w="19050">
              <a:solidFill>
                <a:srgbClr val="000000"/>
              </a:solidFill>
              <a:round/>
              <a:headEnd/>
              <a:tailEnd/>
            </a:ln>
          </p:spPr>
          <p:txBody>
            <a:bodyPr/>
            <a:lstStyle/>
            <a:p>
              <a:endParaRPr lang="en-US"/>
            </a:p>
          </p:txBody>
        </p:sp>
        <p:sp>
          <p:nvSpPr>
            <p:cNvPr id="152820" name="Line 244"/>
            <p:cNvSpPr>
              <a:spLocks noChangeShapeType="1"/>
            </p:cNvSpPr>
            <p:nvPr/>
          </p:nvSpPr>
          <p:spPr bwMode="auto">
            <a:xfrm>
              <a:off x="1524" y="2638"/>
              <a:ext cx="6" cy="3"/>
            </a:xfrm>
            <a:prstGeom prst="line">
              <a:avLst/>
            </a:prstGeom>
            <a:noFill/>
            <a:ln w="19050">
              <a:solidFill>
                <a:srgbClr val="000000"/>
              </a:solidFill>
              <a:round/>
              <a:headEnd/>
              <a:tailEnd/>
            </a:ln>
          </p:spPr>
          <p:txBody>
            <a:bodyPr/>
            <a:lstStyle/>
            <a:p>
              <a:endParaRPr lang="en-US"/>
            </a:p>
          </p:txBody>
        </p:sp>
        <p:sp>
          <p:nvSpPr>
            <p:cNvPr id="152821" name="Line 245"/>
            <p:cNvSpPr>
              <a:spLocks noChangeShapeType="1"/>
            </p:cNvSpPr>
            <p:nvPr/>
          </p:nvSpPr>
          <p:spPr bwMode="auto">
            <a:xfrm>
              <a:off x="1530" y="2641"/>
              <a:ext cx="6" cy="2"/>
            </a:xfrm>
            <a:prstGeom prst="line">
              <a:avLst/>
            </a:prstGeom>
            <a:noFill/>
            <a:ln w="19050">
              <a:solidFill>
                <a:srgbClr val="000000"/>
              </a:solidFill>
              <a:round/>
              <a:headEnd/>
              <a:tailEnd/>
            </a:ln>
          </p:spPr>
          <p:txBody>
            <a:bodyPr/>
            <a:lstStyle/>
            <a:p>
              <a:endParaRPr lang="en-US"/>
            </a:p>
          </p:txBody>
        </p:sp>
        <p:sp>
          <p:nvSpPr>
            <p:cNvPr id="152822" name="Line 246"/>
            <p:cNvSpPr>
              <a:spLocks noChangeShapeType="1"/>
            </p:cNvSpPr>
            <p:nvPr/>
          </p:nvSpPr>
          <p:spPr bwMode="auto">
            <a:xfrm>
              <a:off x="1536" y="2643"/>
              <a:ext cx="4" cy="2"/>
            </a:xfrm>
            <a:prstGeom prst="line">
              <a:avLst/>
            </a:prstGeom>
            <a:noFill/>
            <a:ln w="19050">
              <a:solidFill>
                <a:srgbClr val="000000"/>
              </a:solidFill>
              <a:round/>
              <a:headEnd/>
              <a:tailEnd/>
            </a:ln>
          </p:spPr>
          <p:txBody>
            <a:bodyPr/>
            <a:lstStyle/>
            <a:p>
              <a:endParaRPr lang="en-US"/>
            </a:p>
          </p:txBody>
        </p:sp>
        <p:sp>
          <p:nvSpPr>
            <p:cNvPr id="152823" name="Line 247"/>
            <p:cNvSpPr>
              <a:spLocks noChangeShapeType="1"/>
            </p:cNvSpPr>
            <p:nvPr/>
          </p:nvSpPr>
          <p:spPr bwMode="auto">
            <a:xfrm>
              <a:off x="1549" y="2648"/>
              <a:ext cx="6" cy="3"/>
            </a:xfrm>
            <a:prstGeom prst="line">
              <a:avLst/>
            </a:prstGeom>
            <a:noFill/>
            <a:ln w="19050">
              <a:solidFill>
                <a:srgbClr val="000000"/>
              </a:solidFill>
              <a:round/>
              <a:headEnd/>
              <a:tailEnd/>
            </a:ln>
          </p:spPr>
          <p:txBody>
            <a:bodyPr/>
            <a:lstStyle/>
            <a:p>
              <a:endParaRPr lang="en-US"/>
            </a:p>
          </p:txBody>
        </p:sp>
        <p:sp>
          <p:nvSpPr>
            <p:cNvPr id="152824" name="Line 248"/>
            <p:cNvSpPr>
              <a:spLocks noChangeShapeType="1"/>
            </p:cNvSpPr>
            <p:nvPr/>
          </p:nvSpPr>
          <p:spPr bwMode="auto">
            <a:xfrm>
              <a:off x="1555" y="2651"/>
              <a:ext cx="6" cy="2"/>
            </a:xfrm>
            <a:prstGeom prst="line">
              <a:avLst/>
            </a:prstGeom>
            <a:noFill/>
            <a:ln w="19050">
              <a:solidFill>
                <a:srgbClr val="000000"/>
              </a:solidFill>
              <a:round/>
              <a:headEnd/>
              <a:tailEnd/>
            </a:ln>
          </p:spPr>
          <p:txBody>
            <a:bodyPr/>
            <a:lstStyle/>
            <a:p>
              <a:endParaRPr lang="en-US"/>
            </a:p>
          </p:txBody>
        </p:sp>
        <p:sp>
          <p:nvSpPr>
            <p:cNvPr id="152825" name="Line 249"/>
            <p:cNvSpPr>
              <a:spLocks noChangeShapeType="1"/>
            </p:cNvSpPr>
            <p:nvPr/>
          </p:nvSpPr>
          <p:spPr bwMode="auto">
            <a:xfrm>
              <a:off x="1561" y="2653"/>
              <a:ext cx="6" cy="2"/>
            </a:xfrm>
            <a:prstGeom prst="line">
              <a:avLst/>
            </a:prstGeom>
            <a:noFill/>
            <a:ln w="19050">
              <a:solidFill>
                <a:srgbClr val="000000"/>
              </a:solidFill>
              <a:round/>
              <a:headEnd/>
              <a:tailEnd/>
            </a:ln>
          </p:spPr>
          <p:txBody>
            <a:bodyPr/>
            <a:lstStyle/>
            <a:p>
              <a:endParaRPr lang="en-US"/>
            </a:p>
          </p:txBody>
        </p:sp>
        <p:sp>
          <p:nvSpPr>
            <p:cNvPr id="152826" name="Line 250"/>
            <p:cNvSpPr>
              <a:spLocks noChangeShapeType="1"/>
            </p:cNvSpPr>
            <p:nvPr/>
          </p:nvSpPr>
          <p:spPr bwMode="auto">
            <a:xfrm>
              <a:off x="1567" y="2655"/>
              <a:ext cx="7" cy="2"/>
            </a:xfrm>
            <a:prstGeom prst="line">
              <a:avLst/>
            </a:prstGeom>
            <a:noFill/>
            <a:ln w="19050">
              <a:solidFill>
                <a:srgbClr val="000000"/>
              </a:solidFill>
              <a:round/>
              <a:headEnd/>
              <a:tailEnd/>
            </a:ln>
          </p:spPr>
          <p:txBody>
            <a:bodyPr/>
            <a:lstStyle/>
            <a:p>
              <a:endParaRPr lang="en-US"/>
            </a:p>
          </p:txBody>
        </p:sp>
        <p:sp>
          <p:nvSpPr>
            <p:cNvPr id="152827" name="Line 251"/>
            <p:cNvSpPr>
              <a:spLocks noChangeShapeType="1"/>
            </p:cNvSpPr>
            <p:nvPr/>
          </p:nvSpPr>
          <p:spPr bwMode="auto">
            <a:xfrm>
              <a:off x="1574" y="2657"/>
              <a:ext cx="6" cy="2"/>
            </a:xfrm>
            <a:prstGeom prst="line">
              <a:avLst/>
            </a:prstGeom>
            <a:noFill/>
            <a:ln w="19050">
              <a:solidFill>
                <a:srgbClr val="000000"/>
              </a:solidFill>
              <a:round/>
              <a:headEnd/>
              <a:tailEnd/>
            </a:ln>
          </p:spPr>
          <p:txBody>
            <a:bodyPr/>
            <a:lstStyle/>
            <a:p>
              <a:endParaRPr lang="en-US"/>
            </a:p>
          </p:txBody>
        </p:sp>
        <p:sp>
          <p:nvSpPr>
            <p:cNvPr id="152828" name="Line 252"/>
            <p:cNvSpPr>
              <a:spLocks noChangeShapeType="1"/>
            </p:cNvSpPr>
            <p:nvPr/>
          </p:nvSpPr>
          <p:spPr bwMode="auto">
            <a:xfrm>
              <a:off x="1580" y="2659"/>
              <a:ext cx="4" cy="1"/>
            </a:xfrm>
            <a:prstGeom prst="line">
              <a:avLst/>
            </a:prstGeom>
            <a:noFill/>
            <a:ln w="19050">
              <a:solidFill>
                <a:srgbClr val="000000"/>
              </a:solidFill>
              <a:round/>
              <a:headEnd/>
              <a:tailEnd/>
            </a:ln>
          </p:spPr>
          <p:txBody>
            <a:bodyPr/>
            <a:lstStyle/>
            <a:p>
              <a:endParaRPr lang="en-US"/>
            </a:p>
          </p:txBody>
        </p:sp>
        <p:sp>
          <p:nvSpPr>
            <p:cNvPr id="152829" name="Line 253"/>
            <p:cNvSpPr>
              <a:spLocks noChangeShapeType="1"/>
            </p:cNvSpPr>
            <p:nvPr/>
          </p:nvSpPr>
          <p:spPr bwMode="auto">
            <a:xfrm>
              <a:off x="1593" y="2662"/>
              <a:ext cx="1" cy="1"/>
            </a:xfrm>
            <a:prstGeom prst="line">
              <a:avLst/>
            </a:prstGeom>
            <a:noFill/>
            <a:ln w="19050">
              <a:solidFill>
                <a:srgbClr val="000000"/>
              </a:solidFill>
              <a:round/>
              <a:headEnd/>
              <a:tailEnd/>
            </a:ln>
          </p:spPr>
          <p:txBody>
            <a:bodyPr/>
            <a:lstStyle/>
            <a:p>
              <a:endParaRPr lang="en-US"/>
            </a:p>
          </p:txBody>
        </p:sp>
        <p:sp>
          <p:nvSpPr>
            <p:cNvPr id="152830" name="Line 254"/>
            <p:cNvSpPr>
              <a:spLocks noChangeShapeType="1"/>
            </p:cNvSpPr>
            <p:nvPr/>
          </p:nvSpPr>
          <p:spPr bwMode="auto">
            <a:xfrm>
              <a:off x="1593" y="2662"/>
              <a:ext cx="6" cy="2"/>
            </a:xfrm>
            <a:prstGeom prst="line">
              <a:avLst/>
            </a:prstGeom>
            <a:noFill/>
            <a:ln w="19050">
              <a:solidFill>
                <a:srgbClr val="000000"/>
              </a:solidFill>
              <a:round/>
              <a:headEnd/>
              <a:tailEnd/>
            </a:ln>
          </p:spPr>
          <p:txBody>
            <a:bodyPr/>
            <a:lstStyle/>
            <a:p>
              <a:endParaRPr lang="en-US"/>
            </a:p>
          </p:txBody>
        </p:sp>
        <p:sp>
          <p:nvSpPr>
            <p:cNvPr id="152831" name="Line 255"/>
            <p:cNvSpPr>
              <a:spLocks noChangeShapeType="1"/>
            </p:cNvSpPr>
            <p:nvPr/>
          </p:nvSpPr>
          <p:spPr bwMode="auto">
            <a:xfrm>
              <a:off x="1599" y="2664"/>
              <a:ext cx="7" cy="1"/>
            </a:xfrm>
            <a:prstGeom prst="line">
              <a:avLst/>
            </a:prstGeom>
            <a:noFill/>
            <a:ln w="19050">
              <a:solidFill>
                <a:srgbClr val="000000"/>
              </a:solidFill>
              <a:round/>
              <a:headEnd/>
              <a:tailEnd/>
            </a:ln>
          </p:spPr>
          <p:txBody>
            <a:bodyPr/>
            <a:lstStyle/>
            <a:p>
              <a:endParaRPr lang="en-US"/>
            </a:p>
          </p:txBody>
        </p:sp>
        <p:sp>
          <p:nvSpPr>
            <p:cNvPr id="152832" name="Line 256"/>
            <p:cNvSpPr>
              <a:spLocks noChangeShapeType="1"/>
            </p:cNvSpPr>
            <p:nvPr/>
          </p:nvSpPr>
          <p:spPr bwMode="auto">
            <a:xfrm>
              <a:off x="1606" y="2665"/>
              <a:ext cx="6" cy="1"/>
            </a:xfrm>
            <a:prstGeom prst="line">
              <a:avLst/>
            </a:prstGeom>
            <a:noFill/>
            <a:ln w="19050">
              <a:solidFill>
                <a:srgbClr val="000000"/>
              </a:solidFill>
              <a:round/>
              <a:headEnd/>
              <a:tailEnd/>
            </a:ln>
          </p:spPr>
          <p:txBody>
            <a:bodyPr/>
            <a:lstStyle/>
            <a:p>
              <a:endParaRPr lang="en-US"/>
            </a:p>
          </p:txBody>
        </p:sp>
        <p:sp>
          <p:nvSpPr>
            <p:cNvPr id="152833" name="Line 257"/>
            <p:cNvSpPr>
              <a:spLocks noChangeShapeType="1"/>
            </p:cNvSpPr>
            <p:nvPr/>
          </p:nvSpPr>
          <p:spPr bwMode="auto">
            <a:xfrm>
              <a:off x="1612" y="2666"/>
              <a:ext cx="7" cy="2"/>
            </a:xfrm>
            <a:prstGeom prst="line">
              <a:avLst/>
            </a:prstGeom>
            <a:noFill/>
            <a:ln w="19050">
              <a:solidFill>
                <a:srgbClr val="000000"/>
              </a:solidFill>
              <a:round/>
              <a:headEnd/>
              <a:tailEnd/>
            </a:ln>
          </p:spPr>
          <p:txBody>
            <a:bodyPr/>
            <a:lstStyle/>
            <a:p>
              <a:endParaRPr lang="en-US"/>
            </a:p>
          </p:txBody>
        </p:sp>
        <p:sp>
          <p:nvSpPr>
            <p:cNvPr id="152834" name="Line 258"/>
            <p:cNvSpPr>
              <a:spLocks noChangeShapeType="1"/>
            </p:cNvSpPr>
            <p:nvPr/>
          </p:nvSpPr>
          <p:spPr bwMode="auto">
            <a:xfrm>
              <a:off x="1619" y="2668"/>
              <a:ext cx="7" cy="1"/>
            </a:xfrm>
            <a:prstGeom prst="line">
              <a:avLst/>
            </a:prstGeom>
            <a:noFill/>
            <a:ln w="19050">
              <a:solidFill>
                <a:srgbClr val="000000"/>
              </a:solidFill>
              <a:round/>
              <a:headEnd/>
              <a:tailEnd/>
            </a:ln>
          </p:spPr>
          <p:txBody>
            <a:bodyPr/>
            <a:lstStyle/>
            <a:p>
              <a:endParaRPr lang="en-US"/>
            </a:p>
          </p:txBody>
        </p:sp>
        <p:sp>
          <p:nvSpPr>
            <p:cNvPr id="152835" name="Line 259"/>
            <p:cNvSpPr>
              <a:spLocks noChangeShapeType="1"/>
            </p:cNvSpPr>
            <p:nvPr/>
          </p:nvSpPr>
          <p:spPr bwMode="auto">
            <a:xfrm>
              <a:off x="1626" y="2669"/>
              <a:ext cx="3" cy="1"/>
            </a:xfrm>
            <a:prstGeom prst="line">
              <a:avLst/>
            </a:prstGeom>
            <a:noFill/>
            <a:ln w="19050">
              <a:solidFill>
                <a:srgbClr val="000000"/>
              </a:solidFill>
              <a:round/>
              <a:headEnd/>
              <a:tailEnd/>
            </a:ln>
          </p:spPr>
          <p:txBody>
            <a:bodyPr/>
            <a:lstStyle/>
            <a:p>
              <a:endParaRPr lang="en-US"/>
            </a:p>
          </p:txBody>
        </p:sp>
        <p:sp>
          <p:nvSpPr>
            <p:cNvPr id="152836" name="Line 260"/>
            <p:cNvSpPr>
              <a:spLocks noChangeShapeType="1"/>
            </p:cNvSpPr>
            <p:nvPr/>
          </p:nvSpPr>
          <p:spPr bwMode="auto">
            <a:xfrm>
              <a:off x="1638" y="2671"/>
              <a:ext cx="1" cy="1"/>
            </a:xfrm>
            <a:prstGeom prst="line">
              <a:avLst/>
            </a:prstGeom>
            <a:noFill/>
            <a:ln w="19050">
              <a:solidFill>
                <a:srgbClr val="000000"/>
              </a:solidFill>
              <a:round/>
              <a:headEnd/>
              <a:tailEnd/>
            </a:ln>
          </p:spPr>
          <p:txBody>
            <a:bodyPr/>
            <a:lstStyle/>
            <a:p>
              <a:endParaRPr lang="en-US"/>
            </a:p>
          </p:txBody>
        </p:sp>
        <p:sp>
          <p:nvSpPr>
            <p:cNvPr id="152837" name="Line 261"/>
            <p:cNvSpPr>
              <a:spLocks noChangeShapeType="1"/>
            </p:cNvSpPr>
            <p:nvPr/>
          </p:nvSpPr>
          <p:spPr bwMode="auto">
            <a:xfrm>
              <a:off x="1639" y="2671"/>
              <a:ext cx="6" cy="1"/>
            </a:xfrm>
            <a:prstGeom prst="line">
              <a:avLst/>
            </a:prstGeom>
            <a:noFill/>
            <a:ln w="19050">
              <a:solidFill>
                <a:srgbClr val="000000"/>
              </a:solidFill>
              <a:round/>
              <a:headEnd/>
              <a:tailEnd/>
            </a:ln>
          </p:spPr>
          <p:txBody>
            <a:bodyPr/>
            <a:lstStyle/>
            <a:p>
              <a:endParaRPr lang="en-US"/>
            </a:p>
          </p:txBody>
        </p:sp>
        <p:sp>
          <p:nvSpPr>
            <p:cNvPr id="152838" name="Line 262"/>
            <p:cNvSpPr>
              <a:spLocks noChangeShapeType="1"/>
            </p:cNvSpPr>
            <p:nvPr/>
          </p:nvSpPr>
          <p:spPr bwMode="auto">
            <a:xfrm>
              <a:off x="1645" y="2671"/>
              <a:ext cx="7" cy="1"/>
            </a:xfrm>
            <a:prstGeom prst="line">
              <a:avLst/>
            </a:prstGeom>
            <a:noFill/>
            <a:ln w="19050">
              <a:solidFill>
                <a:srgbClr val="000000"/>
              </a:solidFill>
              <a:round/>
              <a:headEnd/>
              <a:tailEnd/>
            </a:ln>
          </p:spPr>
          <p:txBody>
            <a:bodyPr/>
            <a:lstStyle/>
            <a:p>
              <a:endParaRPr lang="en-US"/>
            </a:p>
          </p:txBody>
        </p:sp>
        <p:sp>
          <p:nvSpPr>
            <p:cNvPr id="152839" name="Line 263"/>
            <p:cNvSpPr>
              <a:spLocks noChangeShapeType="1"/>
            </p:cNvSpPr>
            <p:nvPr/>
          </p:nvSpPr>
          <p:spPr bwMode="auto">
            <a:xfrm>
              <a:off x="1652" y="2672"/>
              <a:ext cx="7" cy="1"/>
            </a:xfrm>
            <a:prstGeom prst="line">
              <a:avLst/>
            </a:prstGeom>
            <a:noFill/>
            <a:ln w="19050">
              <a:solidFill>
                <a:srgbClr val="000000"/>
              </a:solidFill>
              <a:round/>
              <a:headEnd/>
              <a:tailEnd/>
            </a:ln>
          </p:spPr>
          <p:txBody>
            <a:bodyPr/>
            <a:lstStyle/>
            <a:p>
              <a:endParaRPr lang="en-US"/>
            </a:p>
          </p:txBody>
        </p:sp>
        <p:sp>
          <p:nvSpPr>
            <p:cNvPr id="152840" name="Line 264"/>
            <p:cNvSpPr>
              <a:spLocks noChangeShapeType="1"/>
            </p:cNvSpPr>
            <p:nvPr/>
          </p:nvSpPr>
          <p:spPr bwMode="auto">
            <a:xfrm>
              <a:off x="1659" y="2673"/>
              <a:ext cx="6" cy="1"/>
            </a:xfrm>
            <a:prstGeom prst="line">
              <a:avLst/>
            </a:prstGeom>
            <a:noFill/>
            <a:ln w="19050">
              <a:solidFill>
                <a:srgbClr val="000000"/>
              </a:solidFill>
              <a:round/>
              <a:headEnd/>
              <a:tailEnd/>
            </a:ln>
          </p:spPr>
          <p:txBody>
            <a:bodyPr/>
            <a:lstStyle/>
            <a:p>
              <a:endParaRPr lang="en-US"/>
            </a:p>
          </p:txBody>
        </p:sp>
        <p:sp>
          <p:nvSpPr>
            <p:cNvPr id="152841" name="Line 265"/>
            <p:cNvSpPr>
              <a:spLocks noChangeShapeType="1"/>
            </p:cNvSpPr>
            <p:nvPr/>
          </p:nvSpPr>
          <p:spPr bwMode="auto">
            <a:xfrm>
              <a:off x="1665" y="2673"/>
              <a:ext cx="7" cy="1"/>
            </a:xfrm>
            <a:prstGeom prst="line">
              <a:avLst/>
            </a:prstGeom>
            <a:noFill/>
            <a:ln w="19050">
              <a:solidFill>
                <a:srgbClr val="000000"/>
              </a:solidFill>
              <a:round/>
              <a:headEnd/>
              <a:tailEnd/>
            </a:ln>
          </p:spPr>
          <p:txBody>
            <a:bodyPr/>
            <a:lstStyle/>
            <a:p>
              <a:endParaRPr lang="en-US"/>
            </a:p>
          </p:txBody>
        </p:sp>
        <p:sp>
          <p:nvSpPr>
            <p:cNvPr id="152842" name="Line 266"/>
            <p:cNvSpPr>
              <a:spLocks noChangeShapeType="1"/>
            </p:cNvSpPr>
            <p:nvPr/>
          </p:nvSpPr>
          <p:spPr bwMode="auto">
            <a:xfrm>
              <a:off x="1672" y="2673"/>
              <a:ext cx="2" cy="1"/>
            </a:xfrm>
            <a:prstGeom prst="line">
              <a:avLst/>
            </a:prstGeom>
            <a:noFill/>
            <a:ln w="19050">
              <a:solidFill>
                <a:srgbClr val="000000"/>
              </a:solidFill>
              <a:round/>
              <a:headEnd/>
              <a:tailEnd/>
            </a:ln>
          </p:spPr>
          <p:txBody>
            <a:bodyPr/>
            <a:lstStyle/>
            <a:p>
              <a:endParaRPr lang="en-US"/>
            </a:p>
          </p:txBody>
        </p:sp>
        <p:sp>
          <p:nvSpPr>
            <p:cNvPr id="152843" name="Line 267"/>
            <p:cNvSpPr>
              <a:spLocks noChangeShapeType="1"/>
            </p:cNvSpPr>
            <p:nvPr/>
          </p:nvSpPr>
          <p:spPr bwMode="auto">
            <a:xfrm>
              <a:off x="1684" y="2673"/>
              <a:ext cx="1" cy="1"/>
            </a:xfrm>
            <a:prstGeom prst="line">
              <a:avLst/>
            </a:prstGeom>
            <a:noFill/>
            <a:ln w="19050">
              <a:solidFill>
                <a:srgbClr val="000000"/>
              </a:solidFill>
              <a:round/>
              <a:headEnd/>
              <a:tailEnd/>
            </a:ln>
          </p:spPr>
          <p:txBody>
            <a:bodyPr/>
            <a:lstStyle/>
            <a:p>
              <a:endParaRPr lang="en-US"/>
            </a:p>
          </p:txBody>
        </p:sp>
        <p:sp>
          <p:nvSpPr>
            <p:cNvPr id="152844" name="Line 268"/>
            <p:cNvSpPr>
              <a:spLocks noChangeShapeType="1"/>
            </p:cNvSpPr>
            <p:nvPr/>
          </p:nvSpPr>
          <p:spPr bwMode="auto">
            <a:xfrm flipV="1">
              <a:off x="1685" y="2673"/>
              <a:ext cx="7" cy="1"/>
            </a:xfrm>
            <a:prstGeom prst="line">
              <a:avLst/>
            </a:prstGeom>
            <a:noFill/>
            <a:ln w="19050">
              <a:solidFill>
                <a:srgbClr val="000000"/>
              </a:solidFill>
              <a:round/>
              <a:headEnd/>
              <a:tailEnd/>
            </a:ln>
          </p:spPr>
          <p:txBody>
            <a:bodyPr/>
            <a:lstStyle/>
            <a:p>
              <a:endParaRPr lang="en-US"/>
            </a:p>
          </p:txBody>
        </p:sp>
        <p:sp>
          <p:nvSpPr>
            <p:cNvPr id="152845" name="Line 269"/>
            <p:cNvSpPr>
              <a:spLocks noChangeShapeType="1"/>
            </p:cNvSpPr>
            <p:nvPr/>
          </p:nvSpPr>
          <p:spPr bwMode="auto">
            <a:xfrm flipV="1">
              <a:off x="1692" y="2673"/>
              <a:ext cx="6" cy="1"/>
            </a:xfrm>
            <a:prstGeom prst="line">
              <a:avLst/>
            </a:prstGeom>
            <a:noFill/>
            <a:ln w="19050">
              <a:solidFill>
                <a:srgbClr val="000000"/>
              </a:solidFill>
              <a:round/>
              <a:headEnd/>
              <a:tailEnd/>
            </a:ln>
          </p:spPr>
          <p:txBody>
            <a:bodyPr/>
            <a:lstStyle/>
            <a:p>
              <a:endParaRPr lang="en-US"/>
            </a:p>
          </p:txBody>
        </p:sp>
        <p:sp>
          <p:nvSpPr>
            <p:cNvPr id="152846" name="Line 270"/>
            <p:cNvSpPr>
              <a:spLocks noChangeShapeType="1"/>
            </p:cNvSpPr>
            <p:nvPr/>
          </p:nvSpPr>
          <p:spPr bwMode="auto">
            <a:xfrm flipV="1">
              <a:off x="1698" y="2673"/>
              <a:ext cx="7" cy="1"/>
            </a:xfrm>
            <a:prstGeom prst="line">
              <a:avLst/>
            </a:prstGeom>
            <a:noFill/>
            <a:ln w="19050">
              <a:solidFill>
                <a:srgbClr val="000000"/>
              </a:solidFill>
              <a:round/>
              <a:headEnd/>
              <a:tailEnd/>
            </a:ln>
          </p:spPr>
          <p:txBody>
            <a:bodyPr/>
            <a:lstStyle/>
            <a:p>
              <a:endParaRPr lang="en-US"/>
            </a:p>
          </p:txBody>
        </p:sp>
        <p:sp>
          <p:nvSpPr>
            <p:cNvPr id="152847" name="Line 271"/>
            <p:cNvSpPr>
              <a:spLocks noChangeShapeType="1"/>
            </p:cNvSpPr>
            <p:nvPr/>
          </p:nvSpPr>
          <p:spPr bwMode="auto">
            <a:xfrm flipV="1">
              <a:off x="1705" y="2673"/>
              <a:ext cx="7" cy="1"/>
            </a:xfrm>
            <a:prstGeom prst="line">
              <a:avLst/>
            </a:prstGeom>
            <a:noFill/>
            <a:ln w="19050">
              <a:solidFill>
                <a:srgbClr val="000000"/>
              </a:solidFill>
              <a:round/>
              <a:headEnd/>
              <a:tailEnd/>
            </a:ln>
          </p:spPr>
          <p:txBody>
            <a:bodyPr/>
            <a:lstStyle/>
            <a:p>
              <a:endParaRPr lang="en-US"/>
            </a:p>
          </p:txBody>
        </p:sp>
        <p:sp>
          <p:nvSpPr>
            <p:cNvPr id="152848" name="Line 272"/>
            <p:cNvSpPr>
              <a:spLocks noChangeShapeType="1"/>
            </p:cNvSpPr>
            <p:nvPr/>
          </p:nvSpPr>
          <p:spPr bwMode="auto">
            <a:xfrm flipV="1">
              <a:off x="1712" y="2672"/>
              <a:ext cx="6" cy="1"/>
            </a:xfrm>
            <a:prstGeom prst="line">
              <a:avLst/>
            </a:prstGeom>
            <a:noFill/>
            <a:ln w="19050">
              <a:solidFill>
                <a:srgbClr val="000000"/>
              </a:solidFill>
              <a:round/>
              <a:headEnd/>
              <a:tailEnd/>
            </a:ln>
          </p:spPr>
          <p:txBody>
            <a:bodyPr/>
            <a:lstStyle/>
            <a:p>
              <a:endParaRPr lang="en-US"/>
            </a:p>
          </p:txBody>
        </p:sp>
        <p:sp>
          <p:nvSpPr>
            <p:cNvPr id="152849" name="Line 273"/>
            <p:cNvSpPr>
              <a:spLocks noChangeShapeType="1"/>
            </p:cNvSpPr>
            <p:nvPr/>
          </p:nvSpPr>
          <p:spPr bwMode="auto">
            <a:xfrm flipV="1">
              <a:off x="1718" y="2672"/>
              <a:ext cx="2" cy="1"/>
            </a:xfrm>
            <a:prstGeom prst="line">
              <a:avLst/>
            </a:prstGeom>
            <a:noFill/>
            <a:ln w="19050">
              <a:solidFill>
                <a:srgbClr val="000000"/>
              </a:solidFill>
              <a:round/>
              <a:headEnd/>
              <a:tailEnd/>
            </a:ln>
          </p:spPr>
          <p:txBody>
            <a:bodyPr/>
            <a:lstStyle/>
            <a:p>
              <a:endParaRPr lang="en-US"/>
            </a:p>
          </p:txBody>
        </p:sp>
        <p:sp>
          <p:nvSpPr>
            <p:cNvPr id="152850" name="Line 274"/>
            <p:cNvSpPr>
              <a:spLocks noChangeShapeType="1"/>
            </p:cNvSpPr>
            <p:nvPr/>
          </p:nvSpPr>
          <p:spPr bwMode="auto">
            <a:xfrm flipV="1">
              <a:off x="1730" y="2671"/>
              <a:ext cx="2" cy="1"/>
            </a:xfrm>
            <a:prstGeom prst="line">
              <a:avLst/>
            </a:prstGeom>
            <a:noFill/>
            <a:ln w="19050">
              <a:solidFill>
                <a:srgbClr val="000000"/>
              </a:solidFill>
              <a:round/>
              <a:headEnd/>
              <a:tailEnd/>
            </a:ln>
          </p:spPr>
          <p:txBody>
            <a:bodyPr/>
            <a:lstStyle/>
            <a:p>
              <a:endParaRPr lang="en-US"/>
            </a:p>
          </p:txBody>
        </p:sp>
        <p:sp>
          <p:nvSpPr>
            <p:cNvPr id="152851" name="Line 275"/>
            <p:cNvSpPr>
              <a:spLocks noChangeShapeType="1"/>
            </p:cNvSpPr>
            <p:nvPr/>
          </p:nvSpPr>
          <p:spPr bwMode="auto">
            <a:xfrm flipV="1">
              <a:off x="1732" y="2670"/>
              <a:ext cx="6" cy="1"/>
            </a:xfrm>
            <a:prstGeom prst="line">
              <a:avLst/>
            </a:prstGeom>
            <a:noFill/>
            <a:ln w="19050">
              <a:solidFill>
                <a:srgbClr val="000000"/>
              </a:solidFill>
              <a:round/>
              <a:headEnd/>
              <a:tailEnd/>
            </a:ln>
          </p:spPr>
          <p:txBody>
            <a:bodyPr/>
            <a:lstStyle/>
            <a:p>
              <a:endParaRPr lang="en-US"/>
            </a:p>
          </p:txBody>
        </p:sp>
        <p:sp>
          <p:nvSpPr>
            <p:cNvPr id="152852" name="Line 276"/>
            <p:cNvSpPr>
              <a:spLocks noChangeShapeType="1"/>
            </p:cNvSpPr>
            <p:nvPr/>
          </p:nvSpPr>
          <p:spPr bwMode="auto">
            <a:xfrm flipV="1">
              <a:off x="1738" y="2669"/>
              <a:ext cx="7" cy="1"/>
            </a:xfrm>
            <a:prstGeom prst="line">
              <a:avLst/>
            </a:prstGeom>
            <a:noFill/>
            <a:ln w="19050">
              <a:solidFill>
                <a:srgbClr val="000000"/>
              </a:solidFill>
              <a:round/>
              <a:headEnd/>
              <a:tailEnd/>
            </a:ln>
          </p:spPr>
          <p:txBody>
            <a:bodyPr/>
            <a:lstStyle/>
            <a:p>
              <a:endParaRPr lang="en-US"/>
            </a:p>
          </p:txBody>
        </p:sp>
        <p:sp>
          <p:nvSpPr>
            <p:cNvPr id="152853" name="Line 277"/>
            <p:cNvSpPr>
              <a:spLocks noChangeShapeType="1"/>
            </p:cNvSpPr>
            <p:nvPr/>
          </p:nvSpPr>
          <p:spPr bwMode="auto">
            <a:xfrm flipV="1">
              <a:off x="1745" y="2668"/>
              <a:ext cx="6" cy="1"/>
            </a:xfrm>
            <a:prstGeom prst="line">
              <a:avLst/>
            </a:prstGeom>
            <a:noFill/>
            <a:ln w="19050">
              <a:solidFill>
                <a:srgbClr val="000000"/>
              </a:solidFill>
              <a:round/>
              <a:headEnd/>
              <a:tailEnd/>
            </a:ln>
          </p:spPr>
          <p:txBody>
            <a:bodyPr/>
            <a:lstStyle/>
            <a:p>
              <a:endParaRPr lang="en-US"/>
            </a:p>
          </p:txBody>
        </p:sp>
        <p:sp>
          <p:nvSpPr>
            <p:cNvPr id="152854" name="Line 278"/>
            <p:cNvSpPr>
              <a:spLocks noChangeShapeType="1"/>
            </p:cNvSpPr>
            <p:nvPr/>
          </p:nvSpPr>
          <p:spPr bwMode="auto">
            <a:xfrm flipV="1">
              <a:off x="1751" y="2666"/>
              <a:ext cx="7" cy="2"/>
            </a:xfrm>
            <a:prstGeom prst="line">
              <a:avLst/>
            </a:prstGeom>
            <a:noFill/>
            <a:ln w="19050">
              <a:solidFill>
                <a:srgbClr val="000000"/>
              </a:solidFill>
              <a:round/>
              <a:headEnd/>
              <a:tailEnd/>
            </a:ln>
          </p:spPr>
          <p:txBody>
            <a:bodyPr/>
            <a:lstStyle/>
            <a:p>
              <a:endParaRPr lang="en-US"/>
            </a:p>
          </p:txBody>
        </p:sp>
        <p:sp>
          <p:nvSpPr>
            <p:cNvPr id="152855" name="Line 279"/>
            <p:cNvSpPr>
              <a:spLocks noChangeShapeType="1"/>
            </p:cNvSpPr>
            <p:nvPr/>
          </p:nvSpPr>
          <p:spPr bwMode="auto">
            <a:xfrm flipV="1">
              <a:off x="1758" y="2665"/>
              <a:ext cx="6" cy="1"/>
            </a:xfrm>
            <a:prstGeom prst="line">
              <a:avLst/>
            </a:prstGeom>
            <a:noFill/>
            <a:ln w="19050">
              <a:solidFill>
                <a:srgbClr val="000000"/>
              </a:solidFill>
              <a:round/>
              <a:headEnd/>
              <a:tailEnd/>
            </a:ln>
          </p:spPr>
          <p:txBody>
            <a:bodyPr/>
            <a:lstStyle/>
            <a:p>
              <a:endParaRPr lang="en-US"/>
            </a:p>
          </p:txBody>
        </p:sp>
        <p:sp>
          <p:nvSpPr>
            <p:cNvPr id="152856" name="Line 280"/>
            <p:cNvSpPr>
              <a:spLocks noChangeShapeType="1"/>
            </p:cNvSpPr>
            <p:nvPr/>
          </p:nvSpPr>
          <p:spPr bwMode="auto">
            <a:xfrm flipV="1">
              <a:off x="1764" y="2665"/>
              <a:ext cx="2" cy="1"/>
            </a:xfrm>
            <a:prstGeom prst="line">
              <a:avLst/>
            </a:prstGeom>
            <a:noFill/>
            <a:ln w="19050">
              <a:solidFill>
                <a:srgbClr val="000000"/>
              </a:solidFill>
              <a:round/>
              <a:headEnd/>
              <a:tailEnd/>
            </a:ln>
          </p:spPr>
          <p:txBody>
            <a:bodyPr/>
            <a:lstStyle/>
            <a:p>
              <a:endParaRPr lang="en-US"/>
            </a:p>
          </p:txBody>
        </p:sp>
        <p:sp>
          <p:nvSpPr>
            <p:cNvPr id="152857" name="Line 281"/>
            <p:cNvSpPr>
              <a:spLocks noChangeShapeType="1"/>
            </p:cNvSpPr>
            <p:nvPr/>
          </p:nvSpPr>
          <p:spPr bwMode="auto">
            <a:xfrm flipV="1">
              <a:off x="1775" y="2662"/>
              <a:ext cx="2" cy="1"/>
            </a:xfrm>
            <a:prstGeom prst="line">
              <a:avLst/>
            </a:prstGeom>
            <a:noFill/>
            <a:ln w="19050">
              <a:solidFill>
                <a:srgbClr val="000000"/>
              </a:solidFill>
              <a:round/>
              <a:headEnd/>
              <a:tailEnd/>
            </a:ln>
          </p:spPr>
          <p:txBody>
            <a:bodyPr/>
            <a:lstStyle/>
            <a:p>
              <a:endParaRPr lang="en-US"/>
            </a:p>
          </p:txBody>
        </p:sp>
        <p:sp>
          <p:nvSpPr>
            <p:cNvPr id="152858" name="Line 282"/>
            <p:cNvSpPr>
              <a:spLocks noChangeShapeType="1"/>
            </p:cNvSpPr>
            <p:nvPr/>
          </p:nvSpPr>
          <p:spPr bwMode="auto">
            <a:xfrm flipV="1">
              <a:off x="1777" y="2661"/>
              <a:ext cx="7" cy="1"/>
            </a:xfrm>
            <a:prstGeom prst="line">
              <a:avLst/>
            </a:prstGeom>
            <a:noFill/>
            <a:ln w="19050">
              <a:solidFill>
                <a:srgbClr val="000000"/>
              </a:solidFill>
              <a:round/>
              <a:headEnd/>
              <a:tailEnd/>
            </a:ln>
          </p:spPr>
          <p:txBody>
            <a:bodyPr/>
            <a:lstStyle/>
            <a:p>
              <a:endParaRPr lang="en-US"/>
            </a:p>
          </p:txBody>
        </p:sp>
        <p:sp>
          <p:nvSpPr>
            <p:cNvPr id="152859" name="Line 283"/>
            <p:cNvSpPr>
              <a:spLocks noChangeShapeType="1"/>
            </p:cNvSpPr>
            <p:nvPr/>
          </p:nvSpPr>
          <p:spPr bwMode="auto">
            <a:xfrm flipV="1">
              <a:off x="1784" y="2659"/>
              <a:ext cx="6" cy="2"/>
            </a:xfrm>
            <a:prstGeom prst="line">
              <a:avLst/>
            </a:prstGeom>
            <a:noFill/>
            <a:ln w="19050">
              <a:solidFill>
                <a:srgbClr val="000000"/>
              </a:solidFill>
              <a:round/>
              <a:headEnd/>
              <a:tailEnd/>
            </a:ln>
          </p:spPr>
          <p:txBody>
            <a:bodyPr/>
            <a:lstStyle/>
            <a:p>
              <a:endParaRPr lang="en-US"/>
            </a:p>
          </p:txBody>
        </p:sp>
        <p:sp>
          <p:nvSpPr>
            <p:cNvPr id="152860" name="Line 284"/>
            <p:cNvSpPr>
              <a:spLocks noChangeShapeType="1"/>
            </p:cNvSpPr>
            <p:nvPr/>
          </p:nvSpPr>
          <p:spPr bwMode="auto">
            <a:xfrm flipV="1">
              <a:off x="1790" y="2657"/>
              <a:ext cx="7" cy="2"/>
            </a:xfrm>
            <a:prstGeom prst="line">
              <a:avLst/>
            </a:prstGeom>
            <a:noFill/>
            <a:ln w="19050">
              <a:solidFill>
                <a:srgbClr val="000000"/>
              </a:solidFill>
              <a:round/>
              <a:headEnd/>
              <a:tailEnd/>
            </a:ln>
          </p:spPr>
          <p:txBody>
            <a:bodyPr/>
            <a:lstStyle/>
            <a:p>
              <a:endParaRPr lang="en-US"/>
            </a:p>
          </p:txBody>
        </p:sp>
        <p:sp>
          <p:nvSpPr>
            <p:cNvPr id="152861" name="Line 285"/>
            <p:cNvSpPr>
              <a:spLocks noChangeShapeType="1"/>
            </p:cNvSpPr>
            <p:nvPr/>
          </p:nvSpPr>
          <p:spPr bwMode="auto">
            <a:xfrm flipV="1">
              <a:off x="1797" y="2655"/>
              <a:ext cx="6" cy="2"/>
            </a:xfrm>
            <a:prstGeom prst="line">
              <a:avLst/>
            </a:prstGeom>
            <a:noFill/>
            <a:ln w="19050">
              <a:solidFill>
                <a:srgbClr val="000000"/>
              </a:solidFill>
              <a:round/>
              <a:headEnd/>
              <a:tailEnd/>
            </a:ln>
          </p:spPr>
          <p:txBody>
            <a:bodyPr/>
            <a:lstStyle/>
            <a:p>
              <a:endParaRPr lang="en-US"/>
            </a:p>
          </p:txBody>
        </p:sp>
        <p:sp>
          <p:nvSpPr>
            <p:cNvPr id="152862" name="Line 286"/>
            <p:cNvSpPr>
              <a:spLocks noChangeShapeType="1"/>
            </p:cNvSpPr>
            <p:nvPr/>
          </p:nvSpPr>
          <p:spPr bwMode="auto">
            <a:xfrm flipV="1">
              <a:off x="1803" y="2653"/>
              <a:ext cx="6" cy="2"/>
            </a:xfrm>
            <a:prstGeom prst="line">
              <a:avLst/>
            </a:prstGeom>
            <a:noFill/>
            <a:ln w="19050">
              <a:solidFill>
                <a:srgbClr val="000000"/>
              </a:solidFill>
              <a:round/>
              <a:headEnd/>
              <a:tailEnd/>
            </a:ln>
          </p:spPr>
          <p:txBody>
            <a:bodyPr/>
            <a:lstStyle/>
            <a:p>
              <a:endParaRPr lang="en-US"/>
            </a:p>
          </p:txBody>
        </p:sp>
        <p:sp>
          <p:nvSpPr>
            <p:cNvPr id="152863" name="Line 287"/>
            <p:cNvSpPr>
              <a:spLocks noChangeShapeType="1"/>
            </p:cNvSpPr>
            <p:nvPr/>
          </p:nvSpPr>
          <p:spPr bwMode="auto">
            <a:xfrm flipV="1">
              <a:off x="1809" y="2652"/>
              <a:ext cx="1" cy="1"/>
            </a:xfrm>
            <a:prstGeom prst="line">
              <a:avLst/>
            </a:prstGeom>
            <a:noFill/>
            <a:ln w="19050">
              <a:solidFill>
                <a:srgbClr val="000000"/>
              </a:solidFill>
              <a:round/>
              <a:headEnd/>
              <a:tailEnd/>
            </a:ln>
          </p:spPr>
          <p:txBody>
            <a:bodyPr/>
            <a:lstStyle/>
            <a:p>
              <a:endParaRPr lang="en-US"/>
            </a:p>
          </p:txBody>
        </p:sp>
        <p:sp>
          <p:nvSpPr>
            <p:cNvPr id="152864" name="Line 288"/>
            <p:cNvSpPr>
              <a:spLocks noChangeShapeType="1"/>
            </p:cNvSpPr>
            <p:nvPr/>
          </p:nvSpPr>
          <p:spPr bwMode="auto">
            <a:xfrm flipV="1">
              <a:off x="1819" y="2648"/>
              <a:ext cx="3" cy="1"/>
            </a:xfrm>
            <a:prstGeom prst="line">
              <a:avLst/>
            </a:prstGeom>
            <a:noFill/>
            <a:ln w="19050">
              <a:solidFill>
                <a:srgbClr val="000000"/>
              </a:solidFill>
              <a:round/>
              <a:headEnd/>
              <a:tailEnd/>
            </a:ln>
          </p:spPr>
          <p:txBody>
            <a:bodyPr/>
            <a:lstStyle/>
            <a:p>
              <a:endParaRPr lang="en-US"/>
            </a:p>
          </p:txBody>
        </p:sp>
        <p:sp>
          <p:nvSpPr>
            <p:cNvPr id="152865" name="Line 289"/>
            <p:cNvSpPr>
              <a:spLocks noChangeShapeType="1"/>
            </p:cNvSpPr>
            <p:nvPr/>
          </p:nvSpPr>
          <p:spPr bwMode="auto">
            <a:xfrm flipV="1">
              <a:off x="1822" y="2646"/>
              <a:ext cx="6" cy="2"/>
            </a:xfrm>
            <a:prstGeom prst="line">
              <a:avLst/>
            </a:prstGeom>
            <a:noFill/>
            <a:ln w="19050">
              <a:solidFill>
                <a:srgbClr val="000000"/>
              </a:solidFill>
              <a:round/>
              <a:headEnd/>
              <a:tailEnd/>
            </a:ln>
          </p:spPr>
          <p:txBody>
            <a:bodyPr/>
            <a:lstStyle/>
            <a:p>
              <a:endParaRPr lang="en-US"/>
            </a:p>
          </p:txBody>
        </p:sp>
        <p:sp>
          <p:nvSpPr>
            <p:cNvPr id="152866" name="Line 290"/>
            <p:cNvSpPr>
              <a:spLocks noChangeShapeType="1"/>
            </p:cNvSpPr>
            <p:nvPr/>
          </p:nvSpPr>
          <p:spPr bwMode="auto">
            <a:xfrm flipV="1">
              <a:off x="1828" y="2643"/>
              <a:ext cx="6" cy="3"/>
            </a:xfrm>
            <a:prstGeom prst="line">
              <a:avLst/>
            </a:prstGeom>
            <a:noFill/>
            <a:ln w="19050">
              <a:solidFill>
                <a:srgbClr val="000000"/>
              </a:solidFill>
              <a:round/>
              <a:headEnd/>
              <a:tailEnd/>
            </a:ln>
          </p:spPr>
          <p:txBody>
            <a:bodyPr/>
            <a:lstStyle/>
            <a:p>
              <a:endParaRPr lang="en-US"/>
            </a:p>
          </p:txBody>
        </p:sp>
        <p:sp>
          <p:nvSpPr>
            <p:cNvPr id="152867" name="Line 291"/>
            <p:cNvSpPr>
              <a:spLocks noChangeShapeType="1"/>
            </p:cNvSpPr>
            <p:nvPr/>
          </p:nvSpPr>
          <p:spPr bwMode="auto">
            <a:xfrm flipV="1">
              <a:off x="1834" y="2641"/>
              <a:ext cx="6" cy="2"/>
            </a:xfrm>
            <a:prstGeom prst="line">
              <a:avLst/>
            </a:prstGeom>
            <a:noFill/>
            <a:ln w="19050">
              <a:solidFill>
                <a:srgbClr val="000000"/>
              </a:solidFill>
              <a:round/>
              <a:headEnd/>
              <a:tailEnd/>
            </a:ln>
          </p:spPr>
          <p:txBody>
            <a:bodyPr/>
            <a:lstStyle/>
            <a:p>
              <a:endParaRPr lang="en-US"/>
            </a:p>
          </p:txBody>
        </p:sp>
        <p:sp>
          <p:nvSpPr>
            <p:cNvPr id="152868" name="Line 292"/>
            <p:cNvSpPr>
              <a:spLocks noChangeShapeType="1"/>
            </p:cNvSpPr>
            <p:nvPr/>
          </p:nvSpPr>
          <p:spPr bwMode="auto">
            <a:xfrm flipV="1">
              <a:off x="1840" y="2638"/>
              <a:ext cx="6" cy="3"/>
            </a:xfrm>
            <a:prstGeom prst="line">
              <a:avLst/>
            </a:prstGeom>
            <a:noFill/>
            <a:ln w="19050">
              <a:solidFill>
                <a:srgbClr val="000000"/>
              </a:solidFill>
              <a:round/>
              <a:headEnd/>
              <a:tailEnd/>
            </a:ln>
          </p:spPr>
          <p:txBody>
            <a:bodyPr/>
            <a:lstStyle/>
            <a:p>
              <a:endParaRPr lang="en-US"/>
            </a:p>
          </p:txBody>
        </p:sp>
        <p:sp>
          <p:nvSpPr>
            <p:cNvPr id="152869" name="Line 293"/>
            <p:cNvSpPr>
              <a:spLocks noChangeShapeType="1"/>
            </p:cNvSpPr>
            <p:nvPr/>
          </p:nvSpPr>
          <p:spPr bwMode="auto">
            <a:xfrm flipV="1">
              <a:off x="1846" y="2635"/>
              <a:ext cx="6" cy="3"/>
            </a:xfrm>
            <a:prstGeom prst="line">
              <a:avLst/>
            </a:prstGeom>
            <a:noFill/>
            <a:ln w="19050">
              <a:solidFill>
                <a:srgbClr val="000000"/>
              </a:solidFill>
              <a:round/>
              <a:headEnd/>
              <a:tailEnd/>
            </a:ln>
          </p:spPr>
          <p:txBody>
            <a:bodyPr/>
            <a:lstStyle/>
            <a:p>
              <a:endParaRPr lang="en-US"/>
            </a:p>
          </p:txBody>
        </p:sp>
        <p:sp>
          <p:nvSpPr>
            <p:cNvPr id="152870" name="Line 294"/>
            <p:cNvSpPr>
              <a:spLocks noChangeShapeType="1"/>
            </p:cNvSpPr>
            <p:nvPr/>
          </p:nvSpPr>
          <p:spPr bwMode="auto">
            <a:xfrm flipV="1">
              <a:off x="1852" y="2635"/>
              <a:ext cx="1" cy="1"/>
            </a:xfrm>
            <a:prstGeom prst="line">
              <a:avLst/>
            </a:prstGeom>
            <a:noFill/>
            <a:ln w="19050">
              <a:solidFill>
                <a:srgbClr val="000000"/>
              </a:solidFill>
              <a:round/>
              <a:headEnd/>
              <a:tailEnd/>
            </a:ln>
          </p:spPr>
          <p:txBody>
            <a:bodyPr/>
            <a:lstStyle/>
            <a:p>
              <a:endParaRPr lang="en-US"/>
            </a:p>
          </p:txBody>
        </p:sp>
        <p:sp>
          <p:nvSpPr>
            <p:cNvPr id="152871" name="Line 295"/>
            <p:cNvSpPr>
              <a:spLocks noChangeShapeType="1"/>
            </p:cNvSpPr>
            <p:nvPr/>
          </p:nvSpPr>
          <p:spPr bwMode="auto">
            <a:xfrm flipV="1">
              <a:off x="1861" y="2629"/>
              <a:ext cx="3" cy="2"/>
            </a:xfrm>
            <a:prstGeom prst="line">
              <a:avLst/>
            </a:prstGeom>
            <a:noFill/>
            <a:ln w="19050">
              <a:solidFill>
                <a:srgbClr val="000000"/>
              </a:solidFill>
              <a:round/>
              <a:headEnd/>
              <a:tailEnd/>
            </a:ln>
          </p:spPr>
          <p:txBody>
            <a:bodyPr/>
            <a:lstStyle/>
            <a:p>
              <a:endParaRPr lang="en-US"/>
            </a:p>
          </p:txBody>
        </p:sp>
        <p:sp>
          <p:nvSpPr>
            <p:cNvPr id="152872" name="Line 296"/>
            <p:cNvSpPr>
              <a:spLocks noChangeShapeType="1"/>
            </p:cNvSpPr>
            <p:nvPr/>
          </p:nvSpPr>
          <p:spPr bwMode="auto">
            <a:xfrm flipV="1">
              <a:off x="1864" y="2626"/>
              <a:ext cx="6" cy="3"/>
            </a:xfrm>
            <a:prstGeom prst="line">
              <a:avLst/>
            </a:prstGeom>
            <a:noFill/>
            <a:ln w="19050">
              <a:solidFill>
                <a:srgbClr val="000000"/>
              </a:solidFill>
              <a:round/>
              <a:headEnd/>
              <a:tailEnd/>
            </a:ln>
          </p:spPr>
          <p:txBody>
            <a:bodyPr/>
            <a:lstStyle/>
            <a:p>
              <a:endParaRPr lang="en-US"/>
            </a:p>
          </p:txBody>
        </p:sp>
        <p:sp>
          <p:nvSpPr>
            <p:cNvPr id="152873" name="Line 297"/>
            <p:cNvSpPr>
              <a:spLocks noChangeShapeType="1"/>
            </p:cNvSpPr>
            <p:nvPr/>
          </p:nvSpPr>
          <p:spPr bwMode="auto">
            <a:xfrm flipV="1">
              <a:off x="1870" y="2622"/>
              <a:ext cx="6" cy="4"/>
            </a:xfrm>
            <a:prstGeom prst="line">
              <a:avLst/>
            </a:prstGeom>
            <a:noFill/>
            <a:ln w="19050">
              <a:solidFill>
                <a:srgbClr val="000000"/>
              </a:solidFill>
              <a:round/>
              <a:headEnd/>
              <a:tailEnd/>
            </a:ln>
          </p:spPr>
          <p:txBody>
            <a:bodyPr/>
            <a:lstStyle/>
            <a:p>
              <a:endParaRPr lang="en-US"/>
            </a:p>
          </p:txBody>
        </p:sp>
        <p:sp>
          <p:nvSpPr>
            <p:cNvPr id="152874" name="Line 298"/>
            <p:cNvSpPr>
              <a:spLocks noChangeShapeType="1"/>
            </p:cNvSpPr>
            <p:nvPr/>
          </p:nvSpPr>
          <p:spPr bwMode="auto">
            <a:xfrm flipV="1">
              <a:off x="1876" y="2619"/>
              <a:ext cx="5" cy="3"/>
            </a:xfrm>
            <a:prstGeom prst="line">
              <a:avLst/>
            </a:prstGeom>
            <a:noFill/>
            <a:ln w="19050">
              <a:solidFill>
                <a:srgbClr val="000000"/>
              </a:solidFill>
              <a:round/>
              <a:headEnd/>
              <a:tailEnd/>
            </a:ln>
          </p:spPr>
          <p:txBody>
            <a:bodyPr/>
            <a:lstStyle/>
            <a:p>
              <a:endParaRPr lang="en-US"/>
            </a:p>
          </p:txBody>
        </p:sp>
        <p:sp>
          <p:nvSpPr>
            <p:cNvPr id="152875" name="Line 299"/>
            <p:cNvSpPr>
              <a:spLocks noChangeShapeType="1"/>
            </p:cNvSpPr>
            <p:nvPr/>
          </p:nvSpPr>
          <p:spPr bwMode="auto">
            <a:xfrm flipV="1">
              <a:off x="1881" y="2616"/>
              <a:ext cx="6" cy="3"/>
            </a:xfrm>
            <a:prstGeom prst="line">
              <a:avLst/>
            </a:prstGeom>
            <a:noFill/>
            <a:ln w="19050">
              <a:solidFill>
                <a:srgbClr val="000000"/>
              </a:solidFill>
              <a:round/>
              <a:headEnd/>
              <a:tailEnd/>
            </a:ln>
          </p:spPr>
          <p:txBody>
            <a:bodyPr/>
            <a:lstStyle/>
            <a:p>
              <a:endParaRPr lang="en-US"/>
            </a:p>
          </p:txBody>
        </p:sp>
        <p:sp>
          <p:nvSpPr>
            <p:cNvPr id="152876" name="Line 300"/>
            <p:cNvSpPr>
              <a:spLocks noChangeShapeType="1"/>
            </p:cNvSpPr>
            <p:nvPr/>
          </p:nvSpPr>
          <p:spPr bwMode="auto">
            <a:xfrm flipV="1">
              <a:off x="1887" y="2612"/>
              <a:ext cx="5" cy="4"/>
            </a:xfrm>
            <a:prstGeom prst="line">
              <a:avLst/>
            </a:prstGeom>
            <a:noFill/>
            <a:ln w="19050">
              <a:solidFill>
                <a:srgbClr val="000000"/>
              </a:solidFill>
              <a:round/>
              <a:headEnd/>
              <a:tailEnd/>
            </a:ln>
          </p:spPr>
          <p:txBody>
            <a:bodyPr/>
            <a:lstStyle/>
            <a:p>
              <a:endParaRPr lang="en-US"/>
            </a:p>
          </p:txBody>
        </p:sp>
        <p:sp>
          <p:nvSpPr>
            <p:cNvPr id="152877" name="Line 301"/>
            <p:cNvSpPr>
              <a:spLocks noChangeShapeType="1"/>
            </p:cNvSpPr>
            <p:nvPr/>
          </p:nvSpPr>
          <p:spPr bwMode="auto">
            <a:xfrm flipV="1">
              <a:off x="1900" y="2605"/>
              <a:ext cx="4" cy="2"/>
            </a:xfrm>
            <a:prstGeom prst="line">
              <a:avLst/>
            </a:prstGeom>
            <a:noFill/>
            <a:ln w="19050">
              <a:solidFill>
                <a:srgbClr val="000000"/>
              </a:solidFill>
              <a:round/>
              <a:headEnd/>
              <a:tailEnd/>
            </a:ln>
          </p:spPr>
          <p:txBody>
            <a:bodyPr/>
            <a:lstStyle/>
            <a:p>
              <a:endParaRPr lang="en-US"/>
            </a:p>
          </p:txBody>
        </p:sp>
        <p:sp>
          <p:nvSpPr>
            <p:cNvPr id="152878" name="Line 302"/>
            <p:cNvSpPr>
              <a:spLocks noChangeShapeType="1"/>
            </p:cNvSpPr>
            <p:nvPr/>
          </p:nvSpPr>
          <p:spPr bwMode="auto">
            <a:xfrm flipV="1">
              <a:off x="1904" y="2601"/>
              <a:ext cx="5" cy="4"/>
            </a:xfrm>
            <a:prstGeom prst="line">
              <a:avLst/>
            </a:prstGeom>
            <a:noFill/>
            <a:ln w="19050">
              <a:solidFill>
                <a:srgbClr val="000000"/>
              </a:solidFill>
              <a:round/>
              <a:headEnd/>
              <a:tailEnd/>
            </a:ln>
          </p:spPr>
          <p:txBody>
            <a:bodyPr/>
            <a:lstStyle/>
            <a:p>
              <a:endParaRPr lang="en-US"/>
            </a:p>
          </p:txBody>
        </p:sp>
        <p:sp>
          <p:nvSpPr>
            <p:cNvPr id="152879" name="Line 303"/>
            <p:cNvSpPr>
              <a:spLocks noChangeShapeType="1"/>
            </p:cNvSpPr>
            <p:nvPr/>
          </p:nvSpPr>
          <p:spPr bwMode="auto">
            <a:xfrm flipV="1">
              <a:off x="1909" y="2597"/>
              <a:ext cx="5" cy="4"/>
            </a:xfrm>
            <a:prstGeom prst="line">
              <a:avLst/>
            </a:prstGeom>
            <a:noFill/>
            <a:ln w="19050">
              <a:solidFill>
                <a:srgbClr val="000000"/>
              </a:solidFill>
              <a:round/>
              <a:headEnd/>
              <a:tailEnd/>
            </a:ln>
          </p:spPr>
          <p:txBody>
            <a:bodyPr/>
            <a:lstStyle/>
            <a:p>
              <a:endParaRPr lang="en-US"/>
            </a:p>
          </p:txBody>
        </p:sp>
        <p:sp>
          <p:nvSpPr>
            <p:cNvPr id="152880" name="Line 304"/>
            <p:cNvSpPr>
              <a:spLocks noChangeShapeType="1"/>
            </p:cNvSpPr>
            <p:nvPr/>
          </p:nvSpPr>
          <p:spPr bwMode="auto">
            <a:xfrm flipV="1">
              <a:off x="1914" y="2593"/>
              <a:ext cx="6" cy="4"/>
            </a:xfrm>
            <a:prstGeom prst="line">
              <a:avLst/>
            </a:prstGeom>
            <a:noFill/>
            <a:ln w="19050">
              <a:solidFill>
                <a:srgbClr val="000000"/>
              </a:solidFill>
              <a:round/>
              <a:headEnd/>
              <a:tailEnd/>
            </a:ln>
          </p:spPr>
          <p:txBody>
            <a:bodyPr/>
            <a:lstStyle/>
            <a:p>
              <a:endParaRPr lang="en-US"/>
            </a:p>
          </p:txBody>
        </p:sp>
        <p:sp>
          <p:nvSpPr>
            <p:cNvPr id="152881" name="Line 305"/>
            <p:cNvSpPr>
              <a:spLocks noChangeShapeType="1"/>
            </p:cNvSpPr>
            <p:nvPr/>
          </p:nvSpPr>
          <p:spPr bwMode="auto">
            <a:xfrm flipV="1">
              <a:off x="1920" y="2589"/>
              <a:ext cx="5" cy="4"/>
            </a:xfrm>
            <a:prstGeom prst="line">
              <a:avLst/>
            </a:prstGeom>
            <a:noFill/>
            <a:ln w="19050">
              <a:solidFill>
                <a:srgbClr val="000000"/>
              </a:solidFill>
              <a:round/>
              <a:headEnd/>
              <a:tailEnd/>
            </a:ln>
          </p:spPr>
          <p:txBody>
            <a:bodyPr/>
            <a:lstStyle/>
            <a:p>
              <a:endParaRPr lang="en-US"/>
            </a:p>
          </p:txBody>
        </p:sp>
        <p:sp>
          <p:nvSpPr>
            <p:cNvPr id="152882" name="Line 306"/>
            <p:cNvSpPr>
              <a:spLocks noChangeShapeType="1"/>
            </p:cNvSpPr>
            <p:nvPr/>
          </p:nvSpPr>
          <p:spPr bwMode="auto">
            <a:xfrm flipV="1">
              <a:off x="1925" y="2585"/>
              <a:ext cx="4" cy="4"/>
            </a:xfrm>
            <a:prstGeom prst="line">
              <a:avLst/>
            </a:prstGeom>
            <a:noFill/>
            <a:ln w="19050">
              <a:solidFill>
                <a:srgbClr val="000000"/>
              </a:solidFill>
              <a:round/>
              <a:headEnd/>
              <a:tailEnd/>
            </a:ln>
          </p:spPr>
          <p:txBody>
            <a:bodyPr/>
            <a:lstStyle/>
            <a:p>
              <a:endParaRPr lang="en-US"/>
            </a:p>
          </p:txBody>
        </p:sp>
        <p:sp>
          <p:nvSpPr>
            <p:cNvPr id="152883" name="Line 307"/>
            <p:cNvSpPr>
              <a:spLocks noChangeShapeType="1"/>
            </p:cNvSpPr>
            <p:nvPr/>
          </p:nvSpPr>
          <p:spPr bwMode="auto">
            <a:xfrm flipV="1">
              <a:off x="1936" y="2576"/>
              <a:ext cx="4" cy="3"/>
            </a:xfrm>
            <a:prstGeom prst="line">
              <a:avLst/>
            </a:prstGeom>
            <a:noFill/>
            <a:ln w="19050">
              <a:solidFill>
                <a:srgbClr val="000000"/>
              </a:solidFill>
              <a:round/>
              <a:headEnd/>
              <a:tailEnd/>
            </a:ln>
          </p:spPr>
          <p:txBody>
            <a:bodyPr/>
            <a:lstStyle/>
            <a:p>
              <a:endParaRPr lang="en-US"/>
            </a:p>
          </p:txBody>
        </p:sp>
        <p:sp>
          <p:nvSpPr>
            <p:cNvPr id="152884" name="Line 308"/>
            <p:cNvSpPr>
              <a:spLocks noChangeShapeType="1"/>
            </p:cNvSpPr>
            <p:nvPr/>
          </p:nvSpPr>
          <p:spPr bwMode="auto">
            <a:xfrm flipV="1">
              <a:off x="1940" y="2571"/>
              <a:ext cx="5" cy="5"/>
            </a:xfrm>
            <a:prstGeom prst="line">
              <a:avLst/>
            </a:prstGeom>
            <a:noFill/>
            <a:ln w="19050">
              <a:solidFill>
                <a:srgbClr val="000000"/>
              </a:solidFill>
              <a:round/>
              <a:headEnd/>
              <a:tailEnd/>
            </a:ln>
          </p:spPr>
          <p:txBody>
            <a:bodyPr/>
            <a:lstStyle/>
            <a:p>
              <a:endParaRPr lang="en-US"/>
            </a:p>
          </p:txBody>
        </p:sp>
        <p:sp>
          <p:nvSpPr>
            <p:cNvPr id="152885" name="Line 309"/>
            <p:cNvSpPr>
              <a:spLocks noChangeShapeType="1"/>
            </p:cNvSpPr>
            <p:nvPr/>
          </p:nvSpPr>
          <p:spPr bwMode="auto">
            <a:xfrm flipV="1">
              <a:off x="1945" y="2567"/>
              <a:ext cx="5" cy="4"/>
            </a:xfrm>
            <a:prstGeom prst="line">
              <a:avLst/>
            </a:prstGeom>
            <a:noFill/>
            <a:ln w="19050">
              <a:solidFill>
                <a:srgbClr val="000000"/>
              </a:solidFill>
              <a:round/>
              <a:headEnd/>
              <a:tailEnd/>
            </a:ln>
          </p:spPr>
          <p:txBody>
            <a:bodyPr/>
            <a:lstStyle/>
            <a:p>
              <a:endParaRPr lang="en-US"/>
            </a:p>
          </p:txBody>
        </p:sp>
        <p:sp>
          <p:nvSpPr>
            <p:cNvPr id="152886" name="Line 310"/>
            <p:cNvSpPr>
              <a:spLocks noChangeShapeType="1"/>
            </p:cNvSpPr>
            <p:nvPr/>
          </p:nvSpPr>
          <p:spPr bwMode="auto">
            <a:xfrm flipV="1">
              <a:off x="1950" y="2562"/>
              <a:ext cx="5" cy="5"/>
            </a:xfrm>
            <a:prstGeom prst="line">
              <a:avLst/>
            </a:prstGeom>
            <a:noFill/>
            <a:ln w="19050">
              <a:solidFill>
                <a:srgbClr val="000000"/>
              </a:solidFill>
              <a:round/>
              <a:headEnd/>
              <a:tailEnd/>
            </a:ln>
          </p:spPr>
          <p:txBody>
            <a:bodyPr/>
            <a:lstStyle/>
            <a:p>
              <a:endParaRPr lang="en-US"/>
            </a:p>
          </p:txBody>
        </p:sp>
        <p:sp>
          <p:nvSpPr>
            <p:cNvPr id="152887" name="Line 311"/>
            <p:cNvSpPr>
              <a:spLocks noChangeShapeType="1"/>
            </p:cNvSpPr>
            <p:nvPr/>
          </p:nvSpPr>
          <p:spPr bwMode="auto">
            <a:xfrm flipV="1">
              <a:off x="1955" y="2557"/>
              <a:ext cx="4" cy="5"/>
            </a:xfrm>
            <a:prstGeom prst="line">
              <a:avLst/>
            </a:prstGeom>
            <a:noFill/>
            <a:ln w="19050">
              <a:solidFill>
                <a:srgbClr val="000000"/>
              </a:solidFill>
              <a:round/>
              <a:headEnd/>
              <a:tailEnd/>
            </a:ln>
          </p:spPr>
          <p:txBody>
            <a:bodyPr/>
            <a:lstStyle/>
            <a:p>
              <a:endParaRPr lang="en-US"/>
            </a:p>
          </p:txBody>
        </p:sp>
        <p:sp>
          <p:nvSpPr>
            <p:cNvPr id="152888" name="Line 312"/>
            <p:cNvSpPr>
              <a:spLocks noChangeShapeType="1"/>
            </p:cNvSpPr>
            <p:nvPr/>
          </p:nvSpPr>
          <p:spPr bwMode="auto">
            <a:xfrm flipV="1">
              <a:off x="1959" y="2553"/>
              <a:ext cx="4" cy="4"/>
            </a:xfrm>
            <a:prstGeom prst="line">
              <a:avLst/>
            </a:prstGeom>
            <a:noFill/>
            <a:ln w="19050">
              <a:solidFill>
                <a:srgbClr val="000000"/>
              </a:solidFill>
              <a:round/>
              <a:headEnd/>
              <a:tailEnd/>
            </a:ln>
          </p:spPr>
          <p:txBody>
            <a:bodyPr/>
            <a:lstStyle/>
            <a:p>
              <a:endParaRPr lang="en-US"/>
            </a:p>
          </p:txBody>
        </p:sp>
        <p:sp>
          <p:nvSpPr>
            <p:cNvPr id="152889" name="Line 313"/>
            <p:cNvSpPr>
              <a:spLocks noChangeShapeType="1"/>
            </p:cNvSpPr>
            <p:nvPr/>
          </p:nvSpPr>
          <p:spPr bwMode="auto">
            <a:xfrm flipV="1">
              <a:off x="1969" y="2542"/>
              <a:ext cx="4" cy="5"/>
            </a:xfrm>
            <a:prstGeom prst="line">
              <a:avLst/>
            </a:prstGeom>
            <a:noFill/>
            <a:ln w="19050">
              <a:solidFill>
                <a:srgbClr val="000000"/>
              </a:solidFill>
              <a:round/>
              <a:headEnd/>
              <a:tailEnd/>
            </a:ln>
          </p:spPr>
          <p:txBody>
            <a:bodyPr/>
            <a:lstStyle/>
            <a:p>
              <a:endParaRPr lang="en-US"/>
            </a:p>
          </p:txBody>
        </p:sp>
        <p:sp>
          <p:nvSpPr>
            <p:cNvPr id="152890" name="Line 314"/>
            <p:cNvSpPr>
              <a:spLocks noChangeShapeType="1"/>
            </p:cNvSpPr>
            <p:nvPr/>
          </p:nvSpPr>
          <p:spPr bwMode="auto">
            <a:xfrm flipV="1">
              <a:off x="1973" y="2537"/>
              <a:ext cx="4" cy="5"/>
            </a:xfrm>
            <a:prstGeom prst="line">
              <a:avLst/>
            </a:prstGeom>
            <a:noFill/>
            <a:ln w="19050">
              <a:solidFill>
                <a:srgbClr val="000000"/>
              </a:solidFill>
              <a:round/>
              <a:headEnd/>
              <a:tailEnd/>
            </a:ln>
          </p:spPr>
          <p:txBody>
            <a:bodyPr/>
            <a:lstStyle/>
            <a:p>
              <a:endParaRPr lang="en-US"/>
            </a:p>
          </p:txBody>
        </p:sp>
        <p:sp>
          <p:nvSpPr>
            <p:cNvPr id="152891" name="Line 315"/>
            <p:cNvSpPr>
              <a:spLocks noChangeShapeType="1"/>
            </p:cNvSpPr>
            <p:nvPr/>
          </p:nvSpPr>
          <p:spPr bwMode="auto">
            <a:xfrm flipV="1">
              <a:off x="1977" y="2532"/>
              <a:ext cx="4" cy="5"/>
            </a:xfrm>
            <a:prstGeom prst="line">
              <a:avLst/>
            </a:prstGeom>
            <a:noFill/>
            <a:ln w="19050">
              <a:solidFill>
                <a:srgbClr val="000000"/>
              </a:solidFill>
              <a:round/>
              <a:headEnd/>
              <a:tailEnd/>
            </a:ln>
          </p:spPr>
          <p:txBody>
            <a:bodyPr/>
            <a:lstStyle/>
            <a:p>
              <a:endParaRPr lang="en-US"/>
            </a:p>
          </p:txBody>
        </p:sp>
        <p:sp>
          <p:nvSpPr>
            <p:cNvPr id="152892" name="Line 316"/>
            <p:cNvSpPr>
              <a:spLocks noChangeShapeType="1"/>
            </p:cNvSpPr>
            <p:nvPr/>
          </p:nvSpPr>
          <p:spPr bwMode="auto">
            <a:xfrm flipV="1">
              <a:off x="1981" y="2527"/>
              <a:ext cx="4" cy="5"/>
            </a:xfrm>
            <a:prstGeom prst="line">
              <a:avLst/>
            </a:prstGeom>
            <a:noFill/>
            <a:ln w="19050">
              <a:solidFill>
                <a:srgbClr val="000000"/>
              </a:solidFill>
              <a:round/>
              <a:headEnd/>
              <a:tailEnd/>
            </a:ln>
          </p:spPr>
          <p:txBody>
            <a:bodyPr/>
            <a:lstStyle/>
            <a:p>
              <a:endParaRPr lang="en-US"/>
            </a:p>
          </p:txBody>
        </p:sp>
        <p:sp>
          <p:nvSpPr>
            <p:cNvPr id="152893" name="Line 317"/>
            <p:cNvSpPr>
              <a:spLocks noChangeShapeType="1"/>
            </p:cNvSpPr>
            <p:nvPr/>
          </p:nvSpPr>
          <p:spPr bwMode="auto">
            <a:xfrm flipV="1">
              <a:off x="1985" y="2522"/>
              <a:ext cx="4" cy="5"/>
            </a:xfrm>
            <a:prstGeom prst="line">
              <a:avLst/>
            </a:prstGeom>
            <a:noFill/>
            <a:ln w="19050">
              <a:solidFill>
                <a:srgbClr val="000000"/>
              </a:solidFill>
              <a:round/>
              <a:headEnd/>
              <a:tailEnd/>
            </a:ln>
          </p:spPr>
          <p:txBody>
            <a:bodyPr/>
            <a:lstStyle/>
            <a:p>
              <a:endParaRPr lang="en-US"/>
            </a:p>
          </p:txBody>
        </p:sp>
        <p:sp>
          <p:nvSpPr>
            <p:cNvPr id="152894" name="Line 318"/>
            <p:cNvSpPr>
              <a:spLocks noChangeShapeType="1"/>
            </p:cNvSpPr>
            <p:nvPr/>
          </p:nvSpPr>
          <p:spPr bwMode="auto">
            <a:xfrm flipV="1">
              <a:off x="1989" y="2518"/>
              <a:ext cx="3" cy="4"/>
            </a:xfrm>
            <a:prstGeom prst="line">
              <a:avLst/>
            </a:prstGeom>
            <a:noFill/>
            <a:ln w="19050">
              <a:solidFill>
                <a:srgbClr val="000000"/>
              </a:solidFill>
              <a:round/>
              <a:headEnd/>
              <a:tailEnd/>
            </a:ln>
          </p:spPr>
          <p:txBody>
            <a:bodyPr/>
            <a:lstStyle/>
            <a:p>
              <a:endParaRPr lang="en-US"/>
            </a:p>
          </p:txBody>
        </p:sp>
        <p:sp>
          <p:nvSpPr>
            <p:cNvPr id="152895" name="Line 319"/>
            <p:cNvSpPr>
              <a:spLocks noChangeShapeType="1"/>
            </p:cNvSpPr>
            <p:nvPr/>
          </p:nvSpPr>
          <p:spPr bwMode="auto">
            <a:xfrm flipV="1">
              <a:off x="1998" y="2506"/>
              <a:ext cx="3" cy="5"/>
            </a:xfrm>
            <a:prstGeom prst="line">
              <a:avLst/>
            </a:prstGeom>
            <a:noFill/>
            <a:ln w="19050">
              <a:solidFill>
                <a:srgbClr val="000000"/>
              </a:solidFill>
              <a:round/>
              <a:headEnd/>
              <a:tailEnd/>
            </a:ln>
          </p:spPr>
          <p:txBody>
            <a:bodyPr/>
            <a:lstStyle/>
            <a:p>
              <a:endParaRPr lang="en-US"/>
            </a:p>
          </p:txBody>
        </p:sp>
        <p:sp>
          <p:nvSpPr>
            <p:cNvPr id="152896" name="Line 320"/>
            <p:cNvSpPr>
              <a:spLocks noChangeShapeType="1"/>
            </p:cNvSpPr>
            <p:nvPr/>
          </p:nvSpPr>
          <p:spPr bwMode="auto">
            <a:xfrm flipV="1">
              <a:off x="2001" y="2500"/>
              <a:ext cx="4" cy="6"/>
            </a:xfrm>
            <a:prstGeom prst="line">
              <a:avLst/>
            </a:prstGeom>
            <a:noFill/>
            <a:ln w="19050">
              <a:solidFill>
                <a:srgbClr val="000000"/>
              </a:solidFill>
              <a:round/>
              <a:headEnd/>
              <a:tailEnd/>
            </a:ln>
          </p:spPr>
          <p:txBody>
            <a:bodyPr/>
            <a:lstStyle/>
            <a:p>
              <a:endParaRPr lang="en-US"/>
            </a:p>
          </p:txBody>
        </p:sp>
        <p:sp>
          <p:nvSpPr>
            <p:cNvPr id="152897" name="Line 321"/>
            <p:cNvSpPr>
              <a:spLocks noChangeShapeType="1"/>
            </p:cNvSpPr>
            <p:nvPr/>
          </p:nvSpPr>
          <p:spPr bwMode="auto">
            <a:xfrm flipV="1">
              <a:off x="2005" y="2495"/>
              <a:ext cx="3" cy="5"/>
            </a:xfrm>
            <a:prstGeom prst="line">
              <a:avLst/>
            </a:prstGeom>
            <a:noFill/>
            <a:ln w="19050">
              <a:solidFill>
                <a:srgbClr val="000000"/>
              </a:solidFill>
              <a:round/>
              <a:headEnd/>
              <a:tailEnd/>
            </a:ln>
          </p:spPr>
          <p:txBody>
            <a:bodyPr/>
            <a:lstStyle/>
            <a:p>
              <a:endParaRPr lang="en-US"/>
            </a:p>
          </p:txBody>
        </p:sp>
        <p:sp>
          <p:nvSpPr>
            <p:cNvPr id="152898" name="Line 322"/>
            <p:cNvSpPr>
              <a:spLocks noChangeShapeType="1"/>
            </p:cNvSpPr>
            <p:nvPr/>
          </p:nvSpPr>
          <p:spPr bwMode="auto">
            <a:xfrm flipV="1">
              <a:off x="2008" y="2489"/>
              <a:ext cx="4" cy="6"/>
            </a:xfrm>
            <a:prstGeom prst="line">
              <a:avLst/>
            </a:prstGeom>
            <a:noFill/>
            <a:ln w="19050">
              <a:solidFill>
                <a:srgbClr val="000000"/>
              </a:solidFill>
              <a:round/>
              <a:headEnd/>
              <a:tailEnd/>
            </a:ln>
          </p:spPr>
          <p:txBody>
            <a:bodyPr/>
            <a:lstStyle/>
            <a:p>
              <a:endParaRPr lang="en-US"/>
            </a:p>
          </p:txBody>
        </p:sp>
        <p:sp>
          <p:nvSpPr>
            <p:cNvPr id="152899" name="Line 323"/>
            <p:cNvSpPr>
              <a:spLocks noChangeShapeType="1"/>
            </p:cNvSpPr>
            <p:nvPr/>
          </p:nvSpPr>
          <p:spPr bwMode="auto">
            <a:xfrm flipV="1">
              <a:off x="2012" y="2483"/>
              <a:ext cx="3" cy="6"/>
            </a:xfrm>
            <a:prstGeom prst="line">
              <a:avLst/>
            </a:prstGeom>
            <a:noFill/>
            <a:ln w="19050">
              <a:solidFill>
                <a:srgbClr val="000000"/>
              </a:solidFill>
              <a:round/>
              <a:headEnd/>
              <a:tailEnd/>
            </a:ln>
          </p:spPr>
          <p:txBody>
            <a:bodyPr/>
            <a:lstStyle/>
            <a:p>
              <a:endParaRPr lang="en-US"/>
            </a:p>
          </p:txBody>
        </p:sp>
        <p:sp>
          <p:nvSpPr>
            <p:cNvPr id="152900" name="Line 324"/>
            <p:cNvSpPr>
              <a:spLocks noChangeShapeType="1"/>
            </p:cNvSpPr>
            <p:nvPr/>
          </p:nvSpPr>
          <p:spPr bwMode="auto">
            <a:xfrm flipV="1">
              <a:off x="2015" y="2479"/>
              <a:ext cx="2" cy="4"/>
            </a:xfrm>
            <a:prstGeom prst="line">
              <a:avLst/>
            </a:prstGeom>
            <a:noFill/>
            <a:ln w="19050">
              <a:solidFill>
                <a:srgbClr val="000000"/>
              </a:solidFill>
              <a:round/>
              <a:headEnd/>
              <a:tailEnd/>
            </a:ln>
          </p:spPr>
          <p:txBody>
            <a:bodyPr/>
            <a:lstStyle/>
            <a:p>
              <a:endParaRPr lang="en-US"/>
            </a:p>
          </p:txBody>
        </p:sp>
        <p:sp>
          <p:nvSpPr>
            <p:cNvPr id="152901" name="Line 325"/>
            <p:cNvSpPr>
              <a:spLocks noChangeShapeType="1"/>
            </p:cNvSpPr>
            <p:nvPr/>
          </p:nvSpPr>
          <p:spPr bwMode="auto">
            <a:xfrm flipV="1">
              <a:off x="2021" y="2466"/>
              <a:ext cx="4" cy="5"/>
            </a:xfrm>
            <a:prstGeom prst="line">
              <a:avLst/>
            </a:prstGeom>
            <a:noFill/>
            <a:ln w="19050">
              <a:solidFill>
                <a:srgbClr val="000000"/>
              </a:solidFill>
              <a:round/>
              <a:headEnd/>
              <a:tailEnd/>
            </a:ln>
          </p:spPr>
          <p:txBody>
            <a:bodyPr/>
            <a:lstStyle/>
            <a:p>
              <a:endParaRPr lang="en-US"/>
            </a:p>
          </p:txBody>
        </p:sp>
        <p:sp>
          <p:nvSpPr>
            <p:cNvPr id="152902" name="Line 326"/>
            <p:cNvSpPr>
              <a:spLocks noChangeShapeType="1"/>
            </p:cNvSpPr>
            <p:nvPr/>
          </p:nvSpPr>
          <p:spPr bwMode="auto">
            <a:xfrm flipV="1">
              <a:off x="2025" y="2460"/>
              <a:ext cx="3" cy="6"/>
            </a:xfrm>
            <a:prstGeom prst="line">
              <a:avLst/>
            </a:prstGeom>
            <a:noFill/>
            <a:ln w="19050">
              <a:solidFill>
                <a:srgbClr val="000000"/>
              </a:solidFill>
              <a:round/>
              <a:headEnd/>
              <a:tailEnd/>
            </a:ln>
          </p:spPr>
          <p:txBody>
            <a:bodyPr/>
            <a:lstStyle/>
            <a:p>
              <a:endParaRPr lang="en-US"/>
            </a:p>
          </p:txBody>
        </p:sp>
        <p:sp>
          <p:nvSpPr>
            <p:cNvPr id="152903" name="Line 327"/>
            <p:cNvSpPr>
              <a:spLocks noChangeShapeType="1"/>
            </p:cNvSpPr>
            <p:nvPr/>
          </p:nvSpPr>
          <p:spPr bwMode="auto">
            <a:xfrm flipV="1">
              <a:off x="2028" y="2454"/>
              <a:ext cx="2" cy="6"/>
            </a:xfrm>
            <a:prstGeom prst="line">
              <a:avLst/>
            </a:prstGeom>
            <a:noFill/>
            <a:ln w="19050">
              <a:solidFill>
                <a:srgbClr val="000000"/>
              </a:solidFill>
              <a:round/>
              <a:headEnd/>
              <a:tailEnd/>
            </a:ln>
          </p:spPr>
          <p:txBody>
            <a:bodyPr/>
            <a:lstStyle/>
            <a:p>
              <a:endParaRPr lang="en-US"/>
            </a:p>
          </p:txBody>
        </p:sp>
        <p:sp>
          <p:nvSpPr>
            <p:cNvPr id="152904" name="Line 328"/>
            <p:cNvSpPr>
              <a:spLocks noChangeShapeType="1"/>
            </p:cNvSpPr>
            <p:nvPr/>
          </p:nvSpPr>
          <p:spPr bwMode="auto">
            <a:xfrm flipV="1">
              <a:off x="2030" y="2448"/>
              <a:ext cx="3" cy="6"/>
            </a:xfrm>
            <a:prstGeom prst="line">
              <a:avLst/>
            </a:prstGeom>
            <a:noFill/>
            <a:ln w="19050">
              <a:solidFill>
                <a:srgbClr val="000000"/>
              </a:solidFill>
              <a:round/>
              <a:headEnd/>
              <a:tailEnd/>
            </a:ln>
          </p:spPr>
          <p:txBody>
            <a:bodyPr/>
            <a:lstStyle/>
            <a:p>
              <a:endParaRPr lang="en-US"/>
            </a:p>
          </p:txBody>
        </p:sp>
        <p:sp>
          <p:nvSpPr>
            <p:cNvPr id="152905" name="Line 329"/>
            <p:cNvSpPr>
              <a:spLocks noChangeShapeType="1"/>
            </p:cNvSpPr>
            <p:nvPr/>
          </p:nvSpPr>
          <p:spPr bwMode="auto">
            <a:xfrm flipV="1">
              <a:off x="2033" y="2442"/>
              <a:ext cx="3" cy="6"/>
            </a:xfrm>
            <a:prstGeom prst="line">
              <a:avLst/>
            </a:prstGeom>
            <a:noFill/>
            <a:ln w="19050">
              <a:solidFill>
                <a:srgbClr val="000000"/>
              </a:solidFill>
              <a:round/>
              <a:headEnd/>
              <a:tailEnd/>
            </a:ln>
          </p:spPr>
          <p:txBody>
            <a:bodyPr/>
            <a:lstStyle/>
            <a:p>
              <a:endParaRPr lang="en-US"/>
            </a:p>
          </p:txBody>
        </p:sp>
        <p:sp>
          <p:nvSpPr>
            <p:cNvPr id="152906" name="Line 330"/>
            <p:cNvSpPr>
              <a:spLocks noChangeShapeType="1"/>
            </p:cNvSpPr>
            <p:nvPr/>
          </p:nvSpPr>
          <p:spPr bwMode="auto">
            <a:xfrm flipV="1">
              <a:off x="2036" y="2438"/>
              <a:ext cx="1" cy="4"/>
            </a:xfrm>
            <a:prstGeom prst="line">
              <a:avLst/>
            </a:prstGeom>
            <a:noFill/>
            <a:ln w="19050">
              <a:solidFill>
                <a:srgbClr val="000000"/>
              </a:solidFill>
              <a:round/>
              <a:headEnd/>
              <a:tailEnd/>
            </a:ln>
          </p:spPr>
          <p:txBody>
            <a:bodyPr/>
            <a:lstStyle/>
            <a:p>
              <a:endParaRPr lang="en-US"/>
            </a:p>
          </p:txBody>
        </p:sp>
        <p:sp>
          <p:nvSpPr>
            <p:cNvPr id="152907" name="Line 331"/>
            <p:cNvSpPr>
              <a:spLocks noChangeShapeType="1"/>
            </p:cNvSpPr>
            <p:nvPr/>
          </p:nvSpPr>
          <p:spPr bwMode="auto">
            <a:xfrm flipV="1">
              <a:off x="2041" y="2429"/>
              <a:ext cx="1" cy="1"/>
            </a:xfrm>
            <a:prstGeom prst="line">
              <a:avLst/>
            </a:prstGeom>
            <a:noFill/>
            <a:ln w="19050">
              <a:solidFill>
                <a:srgbClr val="000000"/>
              </a:solidFill>
              <a:round/>
              <a:headEnd/>
              <a:tailEnd/>
            </a:ln>
          </p:spPr>
          <p:txBody>
            <a:bodyPr/>
            <a:lstStyle/>
            <a:p>
              <a:endParaRPr lang="en-US"/>
            </a:p>
          </p:txBody>
        </p:sp>
        <p:sp>
          <p:nvSpPr>
            <p:cNvPr id="152908" name="Line 332"/>
            <p:cNvSpPr>
              <a:spLocks noChangeShapeType="1"/>
            </p:cNvSpPr>
            <p:nvPr/>
          </p:nvSpPr>
          <p:spPr bwMode="auto">
            <a:xfrm flipV="1">
              <a:off x="2041" y="2423"/>
              <a:ext cx="2" cy="6"/>
            </a:xfrm>
            <a:prstGeom prst="line">
              <a:avLst/>
            </a:prstGeom>
            <a:noFill/>
            <a:ln w="19050">
              <a:solidFill>
                <a:srgbClr val="000000"/>
              </a:solidFill>
              <a:round/>
              <a:headEnd/>
              <a:tailEnd/>
            </a:ln>
          </p:spPr>
          <p:txBody>
            <a:bodyPr/>
            <a:lstStyle/>
            <a:p>
              <a:endParaRPr lang="en-US"/>
            </a:p>
          </p:txBody>
        </p:sp>
        <p:sp>
          <p:nvSpPr>
            <p:cNvPr id="152909" name="Line 333"/>
            <p:cNvSpPr>
              <a:spLocks noChangeShapeType="1"/>
            </p:cNvSpPr>
            <p:nvPr/>
          </p:nvSpPr>
          <p:spPr bwMode="auto">
            <a:xfrm flipV="1">
              <a:off x="2043" y="2417"/>
              <a:ext cx="2" cy="6"/>
            </a:xfrm>
            <a:prstGeom prst="line">
              <a:avLst/>
            </a:prstGeom>
            <a:noFill/>
            <a:ln w="19050">
              <a:solidFill>
                <a:srgbClr val="000000"/>
              </a:solidFill>
              <a:round/>
              <a:headEnd/>
              <a:tailEnd/>
            </a:ln>
          </p:spPr>
          <p:txBody>
            <a:bodyPr/>
            <a:lstStyle/>
            <a:p>
              <a:endParaRPr lang="en-US"/>
            </a:p>
          </p:txBody>
        </p:sp>
        <p:sp>
          <p:nvSpPr>
            <p:cNvPr id="152910" name="Line 334"/>
            <p:cNvSpPr>
              <a:spLocks noChangeShapeType="1"/>
            </p:cNvSpPr>
            <p:nvPr/>
          </p:nvSpPr>
          <p:spPr bwMode="auto">
            <a:xfrm flipV="1">
              <a:off x="2045" y="2410"/>
              <a:ext cx="2" cy="7"/>
            </a:xfrm>
            <a:prstGeom prst="line">
              <a:avLst/>
            </a:prstGeom>
            <a:noFill/>
            <a:ln w="19050">
              <a:solidFill>
                <a:srgbClr val="000000"/>
              </a:solidFill>
              <a:round/>
              <a:headEnd/>
              <a:tailEnd/>
            </a:ln>
          </p:spPr>
          <p:txBody>
            <a:bodyPr/>
            <a:lstStyle/>
            <a:p>
              <a:endParaRPr lang="en-US"/>
            </a:p>
          </p:txBody>
        </p:sp>
        <p:sp>
          <p:nvSpPr>
            <p:cNvPr id="152911" name="Line 335"/>
            <p:cNvSpPr>
              <a:spLocks noChangeShapeType="1"/>
            </p:cNvSpPr>
            <p:nvPr/>
          </p:nvSpPr>
          <p:spPr bwMode="auto">
            <a:xfrm flipV="1">
              <a:off x="2047" y="2404"/>
              <a:ext cx="2" cy="6"/>
            </a:xfrm>
            <a:prstGeom prst="line">
              <a:avLst/>
            </a:prstGeom>
            <a:noFill/>
            <a:ln w="19050">
              <a:solidFill>
                <a:srgbClr val="000000"/>
              </a:solidFill>
              <a:round/>
              <a:headEnd/>
              <a:tailEnd/>
            </a:ln>
          </p:spPr>
          <p:txBody>
            <a:bodyPr/>
            <a:lstStyle/>
            <a:p>
              <a:endParaRPr lang="en-US"/>
            </a:p>
          </p:txBody>
        </p:sp>
        <p:sp>
          <p:nvSpPr>
            <p:cNvPr id="152912" name="Line 336"/>
            <p:cNvSpPr>
              <a:spLocks noChangeShapeType="1"/>
            </p:cNvSpPr>
            <p:nvPr/>
          </p:nvSpPr>
          <p:spPr bwMode="auto">
            <a:xfrm flipV="1">
              <a:off x="2049" y="2398"/>
              <a:ext cx="2" cy="6"/>
            </a:xfrm>
            <a:prstGeom prst="line">
              <a:avLst/>
            </a:prstGeom>
            <a:noFill/>
            <a:ln w="19050">
              <a:solidFill>
                <a:srgbClr val="000000"/>
              </a:solidFill>
              <a:round/>
              <a:headEnd/>
              <a:tailEnd/>
            </a:ln>
          </p:spPr>
          <p:txBody>
            <a:bodyPr/>
            <a:lstStyle/>
            <a:p>
              <a:endParaRPr lang="en-US"/>
            </a:p>
          </p:txBody>
        </p:sp>
        <p:sp>
          <p:nvSpPr>
            <p:cNvPr id="152913" name="Line 337"/>
            <p:cNvSpPr>
              <a:spLocks noChangeShapeType="1"/>
            </p:cNvSpPr>
            <p:nvPr/>
          </p:nvSpPr>
          <p:spPr bwMode="auto">
            <a:xfrm flipV="1">
              <a:off x="2051" y="2395"/>
              <a:ext cx="1" cy="3"/>
            </a:xfrm>
            <a:prstGeom prst="line">
              <a:avLst/>
            </a:prstGeom>
            <a:noFill/>
            <a:ln w="19050">
              <a:solidFill>
                <a:srgbClr val="000000"/>
              </a:solidFill>
              <a:round/>
              <a:headEnd/>
              <a:tailEnd/>
            </a:ln>
          </p:spPr>
          <p:txBody>
            <a:bodyPr/>
            <a:lstStyle/>
            <a:p>
              <a:endParaRPr lang="en-US"/>
            </a:p>
          </p:txBody>
        </p:sp>
        <p:sp>
          <p:nvSpPr>
            <p:cNvPr id="152914" name="Line 338"/>
            <p:cNvSpPr>
              <a:spLocks noChangeShapeType="1"/>
            </p:cNvSpPr>
            <p:nvPr/>
          </p:nvSpPr>
          <p:spPr bwMode="auto">
            <a:xfrm flipV="1">
              <a:off x="2055" y="2385"/>
              <a:ext cx="1" cy="1"/>
            </a:xfrm>
            <a:prstGeom prst="line">
              <a:avLst/>
            </a:prstGeom>
            <a:noFill/>
            <a:ln w="19050">
              <a:solidFill>
                <a:srgbClr val="000000"/>
              </a:solidFill>
              <a:round/>
              <a:headEnd/>
              <a:tailEnd/>
            </a:ln>
          </p:spPr>
          <p:txBody>
            <a:bodyPr/>
            <a:lstStyle/>
            <a:p>
              <a:endParaRPr lang="en-US"/>
            </a:p>
          </p:txBody>
        </p:sp>
        <p:sp>
          <p:nvSpPr>
            <p:cNvPr id="152915" name="Line 339"/>
            <p:cNvSpPr>
              <a:spLocks noChangeShapeType="1"/>
            </p:cNvSpPr>
            <p:nvPr/>
          </p:nvSpPr>
          <p:spPr bwMode="auto">
            <a:xfrm flipV="1">
              <a:off x="2055" y="2378"/>
              <a:ext cx="1" cy="7"/>
            </a:xfrm>
            <a:prstGeom prst="line">
              <a:avLst/>
            </a:prstGeom>
            <a:noFill/>
            <a:ln w="19050">
              <a:solidFill>
                <a:srgbClr val="000000"/>
              </a:solidFill>
              <a:round/>
              <a:headEnd/>
              <a:tailEnd/>
            </a:ln>
          </p:spPr>
          <p:txBody>
            <a:bodyPr/>
            <a:lstStyle/>
            <a:p>
              <a:endParaRPr lang="en-US"/>
            </a:p>
          </p:txBody>
        </p:sp>
        <p:sp>
          <p:nvSpPr>
            <p:cNvPr id="152916" name="Line 340"/>
            <p:cNvSpPr>
              <a:spLocks noChangeShapeType="1"/>
            </p:cNvSpPr>
            <p:nvPr/>
          </p:nvSpPr>
          <p:spPr bwMode="auto">
            <a:xfrm flipV="1">
              <a:off x="2056" y="2372"/>
              <a:ext cx="2" cy="6"/>
            </a:xfrm>
            <a:prstGeom prst="line">
              <a:avLst/>
            </a:prstGeom>
            <a:noFill/>
            <a:ln w="19050">
              <a:solidFill>
                <a:srgbClr val="000000"/>
              </a:solidFill>
              <a:round/>
              <a:headEnd/>
              <a:tailEnd/>
            </a:ln>
          </p:spPr>
          <p:txBody>
            <a:bodyPr/>
            <a:lstStyle/>
            <a:p>
              <a:endParaRPr lang="en-US"/>
            </a:p>
          </p:txBody>
        </p:sp>
        <p:sp>
          <p:nvSpPr>
            <p:cNvPr id="152917" name="Line 341"/>
            <p:cNvSpPr>
              <a:spLocks noChangeShapeType="1"/>
            </p:cNvSpPr>
            <p:nvPr/>
          </p:nvSpPr>
          <p:spPr bwMode="auto">
            <a:xfrm flipV="1">
              <a:off x="2058" y="2365"/>
              <a:ext cx="1" cy="7"/>
            </a:xfrm>
            <a:prstGeom prst="line">
              <a:avLst/>
            </a:prstGeom>
            <a:noFill/>
            <a:ln w="19050">
              <a:solidFill>
                <a:srgbClr val="000000"/>
              </a:solidFill>
              <a:round/>
              <a:headEnd/>
              <a:tailEnd/>
            </a:ln>
          </p:spPr>
          <p:txBody>
            <a:bodyPr/>
            <a:lstStyle/>
            <a:p>
              <a:endParaRPr lang="en-US"/>
            </a:p>
          </p:txBody>
        </p:sp>
        <p:sp>
          <p:nvSpPr>
            <p:cNvPr id="152918" name="Line 342"/>
            <p:cNvSpPr>
              <a:spLocks noChangeShapeType="1"/>
            </p:cNvSpPr>
            <p:nvPr/>
          </p:nvSpPr>
          <p:spPr bwMode="auto">
            <a:xfrm flipV="1">
              <a:off x="2059" y="2359"/>
              <a:ext cx="1" cy="6"/>
            </a:xfrm>
            <a:prstGeom prst="line">
              <a:avLst/>
            </a:prstGeom>
            <a:noFill/>
            <a:ln w="19050">
              <a:solidFill>
                <a:srgbClr val="000000"/>
              </a:solidFill>
              <a:round/>
              <a:headEnd/>
              <a:tailEnd/>
            </a:ln>
          </p:spPr>
          <p:txBody>
            <a:bodyPr/>
            <a:lstStyle/>
            <a:p>
              <a:endParaRPr lang="en-US"/>
            </a:p>
          </p:txBody>
        </p:sp>
        <p:sp>
          <p:nvSpPr>
            <p:cNvPr id="152919" name="Line 343"/>
            <p:cNvSpPr>
              <a:spLocks noChangeShapeType="1"/>
            </p:cNvSpPr>
            <p:nvPr/>
          </p:nvSpPr>
          <p:spPr bwMode="auto">
            <a:xfrm flipV="1">
              <a:off x="2060" y="2352"/>
              <a:ext cx="1" cy="7"/>
            </a:xfrm>
            <a:prstGeom prst="line">
              <a:avLst/>
            </a:prstGeom>
            <a:noFill/>
            <a:ln w="19050">
              <a:solidFill>
                <a:srgbClr val="000000"/>
              </a:solidFill>
              <a:round/>
              <a:headEnd/>
              <a:tailEnd/>
            </a:ln>
          </p:spPr>
          <p:txBody>
            <a:bodyPr/>
            <a:lstStyle/>
            <a:p>
              <a:endParaRPr lang="en-US"/>
            </a:p>
          </p:txBody>
        </p:sp>
        <p:sp>
          <p:nvSpPr>
            <p:cNvPr id="152920" name="Line 344"/>
            <p:cNvSpPr>
              <a:spLocks noChangeShapeType="1"/>
            </p:cNvSpPr>
            <p:nvPr/>
          </p:nvSpPr>
          <p:spPr bwMode="auto">
            <a:xfrm flipV="1">
              <a:off x="2061" y="2350"/>
              <a:ext cx="1" cy="2"/>
            </a:xfrm>
            <a:prstGeom prst="line">
              <a:avLst/>
            </a:prstGeom>
            <a:noFill/>
            <a:ln w="19050">
              <a:solidFill>
                <a:srgbClr val="000000"/>
              </a:solidFill>
              <a:round/>
              <a:headEnd/>
              <a:tailEnd/>
            </a:ln>
          </p:spPr>
          <p:txBody>
            <a:bodyPr/>
            <a:lstStyle/>
            <a:p>
              <a:endParaRPr lang="en-US"/>
            </a:p>
          </p:txBody>
        </p:sp>
        <p:sp>
          <p:nvSpPr>
            <p:cNvPr id="152921" name="Line 345"/>
            <p:cNvSpPr>
              <a:spLocks noChangeShapeType="1"/>
            </p:cNvSpPr>
            <p:nvPr/>
          </p:nvSpPr>
          <p:spPr bwMode="auto">
            <a:xfrm flipV="1">
              <a:off x="2063" y="2339"/>
              <a:ext cx="1" cy="2"/>
            </a:xfrm>
            <a:prstGeom prst="line">
              <a:avLst/>
            </a:prstGeom>
            <a:noFill/>
            <a:ln w="19050">
              <a:solidFill>
                <a:srgbClr val="000000"/>
              </a:solidFill>
              <a:round/>
              <a:headEnd/>
              <a:tailEnd/>
            </a:ln>
          </p:spPr>
          <p:txBody>
            <a:bodyPr/>
            <a:lstStyle/>
            <a:p>
              <a:endParaRPr lang="en-US"/>
            </a:p>
          </p:txBody>
        </p:sp>
        <p:sp>
          <p:nvSpPr>
            <p:cNvPr id="152922" name="Line 346"/>
            <p:cNvSpPr>
              <a:spLocks noChangeShapeType="1"/>
            </p:cNvSpPr>
            <p:nvPr/>
          </p:nvSpPr>
          <p:spPr bwMode="auto">
            <a:xfrm flipV="1">
              <a:off x="2063" y="2332"/>
              <a:ext cx="1" cy="7"/>
            </a:xfrm>
            <a:prstGeom prst="line">
              <a:avLst/>
            </a:prstGeom>
            <a:noFill/>
            <a:ln w="19050">
              <a:solidFill>
                <a:srgbClr val="000000"/>
              </a:solidFill>
              <a:round/>
              <a:headEnd/>
              <a:tailEnd/>
            </a:ln>
          </p:spPr>
          <p:txBody>
            <a:bodyPr/>
            <a:lstStyle/>
            <a:p>
              <a:endParaRPr lang="en-US"/>
            </a:p>
          </p:txBody>
        </p:sp>
        <p:sp>
          <p:nvSpPr>
            <p:cNvPr id="152923" name="Line 347"/>
            <p:cNvSpPr>
              <a:spLocks noChangeShapeType="1"/>
            </p:cNvSpPr>
            <p:nvPr/>
          </p:nvSpPr>
          <p:spPr bwMode="auto">
            <a:xfrm flipV="1">
              <a:off x="2064" y="2326"/>
              <a:ext cx="1" cy="6"/>
            </a:xfrm>
            <a:prstGeom prst="line">
              <a:avLst/>
            </a:prstGeom>
            <a:noFill/>
            <a:ln w="19050">
              <a:solidFill>
                <a:srgbClr val="000000"/>
              </a:solidFill>
              <a:round/>
              <a:headEnd/>
              <a:tailEnd/>
            </a:ln>
          </p:spPr>
          <p:txBody>
            <a:bodyPr/>
            <a:lstStyle/>
            <a:p>
              <a:endParaRPr lang="en-US"/>
            </a:p>
          </p:txBody>
        </p:sp>
        <p:sp>
          <p:nvSpPr>
            <p:cNvPr id="152924" name="Line 348"/>
            <p:cNvSpPr>
              <a:spLocks noChangeShapeType="1"/>
            </p:cNvSpPr>
            <p:nvPr/>
          </p:nvSpPr>
          <p:spPr bwMode="auto">
            <a:xfrm flipV="1">
              <a:off x="2065" y="2319"/>
              <a:ext cx="1" cy="7"/>
            </a:xfrm>
            <a:prstGeom prst="line">
              <a:avLst/>
            </a:prstGeom>
            <a:noFill/>
            <a:ln w="19050">
              <a:solidFill>
                <a:srgbClr val="000000"/>
              </a:solidFill>
              <a:round/>
              <a:headEnd/>
              <a:tailEnd/>
            </a:ln>
          </p:spPr>
          <p:txBody>
            <a:bodyPr/>
            <a:lstStyle/>
            <a:p>
              <a:endParaRPr lang="en-US"/>
            </a:p>
          </p:txBody>
        </p:sp>
        <p:sp>
          <p:nvSpPr>
            <p:cNvPr id="152925" name="Line 349"/>
            <p:cNvSpPr>
              <a:spLocks noChangeShapeType="1"/>
            </p:cNvSpPr>
            <p:nvPr/>
          </p:nvSpPr>
          <p:spPr bwMode="auto">
            <a:xfrm flipV="1">
              <a:off x="2065" y="2313"/>
              <a:ext cx="1" cy="6"/>
            </a:xfrm>
            <a:prstGeom prst="line">
              <a:avLst/>
            </a:prstGeom>
            <a:noFill/>
            <a:ln w="19050">
              <a:solidFill>
                <a:srgbClr val="000000"/>
              </a:solidFill>
              <a:round/>
              <a:headEnd/>
              <a:tailEnd/>
            </a:ln>
          </p:spPr>
          <p:txBody>
            <a:bodyPr/>
            <a:lstStyle/>
            <a:p>
              <a:endParaRPr lang="en-US"/>
            </a:p>
          </p:txBody>
        </p:sp>
        <p:sp>
          <p:nvSpPr>
            <p:cNvPr id="152926" name="Line 350"/>
            <p:cNvSpPr>
              <a:spLocks noChangeShapeType="1"/>
            </p:cNvSpPr>
            <p:nvPr/>
          </p:nvSpPr>
          <p:spPr bwMode="auto">
            <a:xfrm flipV="1">
              <a:off x="2066" y="2306"/>
              <a:ext cx="1" cy="7"/>
            </a:xfrm>
            <a:prstGeom prst="line">
              <a:avLst/>
            </a:prstGeom>
            <a:noFill/>
            <a:ln w="19050">
              <a:solidFill>
                <a:srgbClr val="000000"/>
              </a:solidFill>
              <a:round/>
              <a:headEnd/>
              <a:tailEnd/>
            </a:ln>
          </p:spPr>
          <p:txBody>
            <a:bodyPr/>
            <a:lstStyle/>
            <a:p>
              <a:endParaRPr lang="en-US"/>
            </a:p>
          </p:txBody>
        </p:sp>
        <p:sp>
          <p:nvSpPr>
            <p:cNvPr id="152927" name="Line 351"/>
            <p:cNvSpPr>
              <a:spLocks noChangeShapeType="1"/>
            </p:cNvSpPr>
            <p:nvPr/>
          </p:nvSpPr>
          <p:spPr bwMode="auto">
            <a:xfrm flipV="1">
              <a:off x="2066" y="2304"/>
              <a:ext cx="1" cy="2"/>
            </a:xfrm>
            <a:prstGeom prst="line">
              <a:avLst/>
            </a:prstGeom>
            <a:noFill/>
            <a:ln w="19050">
              <a:solidFill>
                <a:srgbClr val="000000"/>
              </a:solidFill>
              <a:round/>
              <a:headEnd/>
              <a:tailEnd/>
            </a:ln>
          </p:spPr>
          <p:txBody>
            <a:bodyPr/>
            <a:lstStyle/>
            <a:p>
              <a:endParaRPr lang="en-US"/>
            </a:p>
          </p:txBody>
        </p:sp>
        <p:sp>
          <p:nvSpPr>
            <p:cNvPr id="152928" name="Line 352"/>
            <p:cNvSpPr>
              <a:spLocks noChangeShapeType="1"/>
            </p:cNvSpPr>
            <p:nvPr/>
          </p:nvSpPr>
          <p:spPr bwMode="auto">
            <a:xfrm flipV="1">
              <a:off x="2066" y="2293"/>
              <a:ext cx="1" cy="2"/>
            </a:xfrm>
            <a:prstGeom prst="line">
              <a:avLst/>
            </a:prstGeom>
            <a:noFill/>
            <a:ln w="19050">
              <a:solidFill>
                <a:srgbClr val="000000"/>
              </a:solidFill>
              <a:round/>
              <a:headEnd/>
              <a:tailEnd/>
            </a:ln>
          </p:spPr>
          <p:txBody>
            <a:bodyPr/>
            <a:lstStyle/>
            <a:p>
              <a:endParaRPr lang="en-US"/>
            </a:p>
          </p:txBody>
        </p:sp>
        <p:sp>
          <p:nvSpPr>
            <p:cNvPr id="152929" name="Freeform 353"/>
            <p:cNvSpPr>
              <a:spLocks/>
            </p:cNvSpPr>
            <p:nvPr/>
          </p:nvSpPr>
          <p:spPr bwMode="auto">
            <a:xfrm>
              <a:off x="1655" y="1814"/>
              <a:ext cx="868" cy="180"/>
            </a:xfrm>
            <a:custGeom>
              <a:avLst/>
              <a:gdLst/>
              <a:ahLst/>
              <a:cxnLst>
                <a:cxn ang="0">
                  <a:pos x="0" y="719"/>
                </a:cxn>
                <a:cxn ang="0">
                  <a:pos x="6941" y="0"/>
                </a:cxn>
                <a:cxn ang="0">
                  <a:pos x="6941" y="1436"/>
                </a:cxn>
                <a:cxn ang="0">
                  <a:pos x="0" y="719"/>
                </a:cxn>
              </a:cxnLst>
              <a:rect l="0" t="0" r="r" b="b"/>
              <a:pathLst>
                <a:path w="6941" h="1436">
                  <a:moveTo>
                    <a:pt x="0" y="719"/>
                  </a:moveTo>
                  <a:lnTo>
                    <a:pt x="6941" y="0"/>
                  </a:lnTo>
                  <a:lnTo>
                    <a:pt x="6941" y="1436"/>
                  </a:lnTo>
                  <a:lnTo>
                    <a:pt x="0" y="719"/>
                  </a:lnTo>
                  <a:close/>
                </a:path>
              </a:pathLst>
            </a:custGeom>
            <a:solidFill>
              <a:srgbClr val="FF0000"/>
            </a:solidFill>
            <a:ln w="19050">
              <a:solidFill>
                <a:srgbClr val="000000"/>
              </a:solidFill>
              <a:prstDash val="solid"/>
              <a:round/>
              <a:headEnd/>
              <a:tailEnd/>
            </a:ln>
          </p:spPr>
          <p:txBody>
            <a:bodyPr/>
            <a:lstStyle/>
            <a:p>
              <a:endParaRPr lang="en-US"/>
            </a:p>
          </p:txBody>
        </p:sp>
        <p:sp>
          <p:nvSpPr>
            <p:cNvPr id="152930" name="Line 354"/>
            <p:cNvSpPr>
              <a:spLocks noChangeShapeType="1"/>
            </p:cNvSpPr>
            <p:nvPr/>
          </p:nvSpPr>
          <p:spPr bwMode="auto">
            <a:xfrm>
              <a:off x="1086" y="1726"/>
              <a:ext cx="300" cy="273"/>
            </a:xfrm>
            <a:prstGeom prst="line">
              <a:avLst/>
            </a:prstGeom>
            <a:noFill/>
            <a:ln w="9525">
              <a:solidFill>
                <a:srgbClr val="000000"/>
              </a:solidFill>
              <a:round/>
              <a:headEnd/>
              <a:tailEnd/>
            </a:ln>
          </p:spPr>
          <p:txBody>
            <a:bodyPr/>
            <a:lstStyle/>
            <a:p>
              <a:endParaRPr lang="en-US"/>
            </a:p>
          </p:txBody>
        </p:sp>
        <p:sp>
          <p:nvSpPr>
            <p:cNvPr id="152931" name="Freeform 355"/>
            <p:cNvSpPr>
              <a:spLocks/>
            </p:cNvSpPr>
            <p:nvPr/>
          </p:nvSpPr>
          <p:spPr bwMode="auto">
            <a:xfrm>
              <a:off x="1362" y="1976"/>
              <a:ext cx="44" cy="41"/>
            </a:xfrm>
            <a:custGeom>
              <a:avLst/>
              <a:gdLst/>
              <a:ahLst/>
              <a:cxnLst>
                <a:cxn ang="0">
                  <a:pos x="128" y="0"/>
                </a:cxn>
                <a:cxn ang="0">
                  <a:pos x="347" y="328"/>
                </a:cxn>
                <a:cxn ang="0">
                  <a:pos x="0" y="140"/>
                </a:cxn>
                <a:cxn ang="0">
                  <a:pos x="121" y="121"/>
                </a:cxn>
                <a:cxn ang="0">
                  <a:pos x="128" y="0"/>
                </a:cxn>
              </a:cxnLst>
              <a:rect l="0" t="0" r="r" b="b"/>
              <a:pathLst>
                <a:path w="347" h="328">
                  <a:moveTo>
                    <a:pt x="128" y="0"/>
                  </a:moveTo>
                  <a:lnTo>
                    <a:pt x="347" y="328"/>
                  </a:lnTo>
                  <a:lnTo>
                    <a:pt x="0" y="140"/>
                  </a:lnTo>
                  <a:lnTo>
                    <a:pt x="121" y="121"/>
                  </a:lnTo>
                  <a:lnTo>
                    <a:pt x="128" y="0"/>
                  </a:lnTo>
                  <a:close/>
                </a:path>
              </a:pathLst>
            </a:custGeom>
            <a:solidFill>
              <a:srgbClr val="000000"/>
            </a:solidFill>
            <a:ln w="9525">
              <a:solidFill>
                <a:srgbClr val="000000"/>
              </a:solidFill>
              <a:prstDash val="solid"/>
              <a:round/>
              <a:headEnd/>
              <a:tailEnd/>
            </a:ln>
          </p:spPr>
          <p:txBody>
            <a:bodyPr/>
            <a:lstStyle/>
            <a:p>
              <a:endParaRPr lang="en-US"/>
            </a:p>
          </p:txBody>
        </p:sp>
        <p:sp>
          <p:nvSpPr>
            <p:cNvPr id="152932" name="Line 356"/>
            <p:cNvSpPr>
              <a:spLocks noChangeShapeType="1"/>
            </p:cNvSpPr>
            <p:nvPr/>
          </p:nvSpPr>
          <p:spPr bwMode="auto">
            <a:xfrm flipH="1">
              <a:off x="1705" y="1600"/>
              <a:ext cx="322" cy="269"/>
            </a:xfrm>
            <a:prstGeom prst="line">
              <a:avLst/>
            </a:prstGeom>
            <a:noFill/>
            <a:ln w="9525">
              <a:solidFill>
                <a:srgbClr val="000000"/>
              </a:solidFill>
              <a:round/>
              <a:headEnd/>
              <a:tailEnd/>
            </a:ln>
          </p:spPr>
          <p:txBody>
            <a:bodyPr/>
            <a:lstStyle/>
            <a:p>
              <a:endParaRPr lang="en-US"/>
            </a:p>
          </p:txBody>
        </p:sp>
        <p:sp>
          <p:nvSpPr>
            <p:cNvPr id="152933" name="Freeform 357"/>
            <p:cNvSpPr>
              <a:spLocks/>
            </p:cNvSpPr>
            <p:nvPr/>
          </p:nvSpPr>
          <p:spPr bwMode="auto">
            <a:xfrm>
              <a:off x="1678" y="1852"/>
              <a:ext cx="44" cy="40"/>
            </a:xfrm>
            <a:custGeom>
              <a:avLst/>
              <a:gdLst/>
              <a:ahLst/>
              <a:cxnLst>
                <a:cxn ang="0">
                  <a:pos x="354" y="146"/>
                </a:cxn>
                <a:cxn ang="0">
                  <a:pos x="0" y="319"/>
                </a:cxn>
                <a:cxn ang="0">
                  <a:pos x="233" y="0"/>
                </a:cxn>
                <a:cxn ang="0">
                  <a:pos x="354" y="146"/>
                </a:cxn>
              </a:cxnLst>
              <a:rect l="0" t="0" r="r" b="b"/>
              <a:pathLst>
                <a:path w="354" h="319">
                  <a:moveTo>
                    <a:pt x="354" y="146"/>
                  </a:moveTo>
                  <a:lnTo>
                    <a:pt x="0" y="319"/>
                  </a:lnTo>
                  <a:lnTo>
                    <a:pt x="233" y="0"/>
                  </a:lnTo>
                  <a:lnTo>
                    <a:pt x="354" y="146"/>
                  </a:lnTo>
                  <a:close/>
                </a:path>
              </a:pathLst>
            </a:custGeom>
            <a:solidFill>
              <a:srgbClr val="000000"/>
            </a:solidFill>
            <a:ln w="9525">
              <a:solidFill>
                <a:srgbClr val="000000"/>
              </a:solidFill>
              <a:prstDash val="solid"/>
              <a:round/>
              <a:headEnd/>
              <a:tailEnd/>
            </a:ln>
          </p:spPr>
          <p:txBody>
            <a:bodyPr/>
            <a:lstStyle/>
            <a:p>
              <a:endParaRPr lang="en-US"/>
            </a:p>
          </p:txBody>
        </p:sp>
        <p:sp>
          <p:nvSpPr>
            <p:cNvPr id="152934" name="Rectangle 358"/>
            <p:cNvSpPr>
              <a:spLocks noChangeArrowheads="1"/>
            </p:cNvSpPr>
            <p:nvPr/>
          </p:nvSpPr>
          <p:spPr bwMode="auto">
            <a:xfrm>
              <a:off x="788" y="1559"/>
              <a:ext cx="283" cy="185"/>
            </a:xfrm>
            <a:prstGeom prst="rect">
              <a:avLst/>
            </a:prstGeom>
            <a:noFill/>
            <a:ln w="9525">
              <a:noFill/>
              <a:miter lim="800000"/>
              <a:headEnd/>
              <a:tailEnd/>
            </a:ln>
          </p:spPr>
          <p:txBody>
            <a:bodyPr wrap="none" lIns="0" tIns="0" rIns="0" bIns="0">
              <a:spAutoFit/>
            </a:bodyPr>
            <a:lstStyle/>
            <a:p>
              <a:pPr marL="227013" indent="-227013">
                <a:spcBef>
                  <a:spcPct val="20000"/>
                </a:spcBef>
              </a:pPr>
              <a:r>
                <a:rPr lang="en-US" sz="1800">
                  <a:solidFill>
                    <a:srgbClr val="000000"/>
                  </a:solidFill>
                  <a:latin typeface="Times New Roman" pitchFamily="18" charset="0"/>
                </a:rPr>
                <a:t>track</a:t>
              </a:r>
              <a:endParaRPr lang="en-US" sz="1800">
                <a:latin typeface="Times New Roman" pitchFamily="18" charset="0"/>
              </a:endParaRPr>
            </a:p>
          </p:txBody>
        </p:sp>
        <p:sp>
          <p:nvSpPr>
            <p:cNvPr id="152935" name="Rectangle 359"/>
            <p:cNvSpPr>
              <a:spLocks noChangeArrowheads="1"/>
            </p:cNvSpPr>
            <p:nvPr/>
          </p:nvSpPr>
          <p:spPr bwMode="auto">
            <a:xfrm>
              <a:off x="380" y="2886"/>
              <a:ext cx="972" cy="186"/>
            </a:xfrm>
            <a:prstGeom prst="rect">
              <a:avLst/>
            </a:prstGeom>
            <a:noFill/>
            <a:ln w="9525">
              <a:noFill/>
              <a:miter lim="800000"/>
              <a:headEnd/>
              <a:tailEnd/>
            </a:ln>
          </p:spPr>
          <p:txBody>
            <a:bodyPr wrap="none" lIns="0" tIns="0" rIns="0" bIns="0">
              <a:spAutoFit/>
            </a:bodyPr>
            <a:lstStyle/>
            <a:p>
              <a:pPr marL="227013" indent="-227013">
                <a:spcBef>
                  <a:spcPct val="20000"/>
                </a:spcBef>
              </a:pPr>
              <a:r>
                <a:rPr lang="en-US" sz="1800">
                  <a:solidFill>
                    <a:srgbClr val="000000"/>
                  </a:solidFill>
                  <a:latin typeface="Times New Roman" pitchFamily="18" charset="0"/>
                </a:rPr>
                <a:t>magnetic surface</a:t>
              </a:r>
              <a:endParaRPr lang="en-US" sz="1800">
                <a:latin typeface="Times New Roman" pitchFamily="18" charset="0"/>
              </a:endParaRPr>
            </a:p>
          </p:txBody>
        </p:sp>
        <p:sp>
          <p:nvSpPr>
            <p:cNvPr id="152936" name="Rectangle 360"/>
            <p:cNvSpPr>
              <a:spLocks noChangeArrowheads="1"/>
            </p:cNvSpPr>
            <p:nvPr/>
          </p:nvSpPr>
          <p:spPr bwMode="auto">
            <a:xfrm>
              <a:off x="2493" y="1558"/>
              <a:ext cx="837" cy="185"/>
            </a:xfrm>
            <a:prstGeom prst="rect">
              <a:avLst/>
            </a:prstGeom>
            <a:noFill/>
            <a:ln w="9525">
              <a:noFill/>
              <a:miter lim="800000"/>
              <a:headEnd/>
              <a:tailEnd/>
            </a:ln>
          </p:spPr>
          <p:txBody>
            <a:bodyPr wrap="none" lIns="0" tIns="0" rIns="0" bIns="0">
              <a:spAutoFit/>
            </a:bodyPr>
            <a:lstStyle/>
            <a:p>
              <a:pPr marL="227013" indent="-227013">
                <a:spcBef>
                  <a:spcPct val="20000"/>
                </a:spcBef>
              </a:pPr>
              <a:r>
                <a:rPr lang="en-US" sz="1800">
                  <a:solidFill>
                    <a:srgbClr val="000000"/>
                  </a:solidFill>
                  <a:latin typeface="Times New Roman" pitchFamily="18" charset="0"/>
                </a:rPr>
                <a:t>read/write arm</a:t>
              </a:r>
            </a:p>
          </p:txBody>
        </p:sp>
        <p:sp>
          <p:nvSpPr>
            <p:cNvPr id="152937" name="Rectangle 361"/>
            <p:cNvSpPr>
              <a:spLocks noChangeArrowheads="1"/>
            </p:cNvSpPr>
            <p:nvPr/>
          </p:nvSpPr>
          <p:spPr bwMode="auto">
            <a:xfrm>
              <a:off x="2003" y="1419"/>
              <a:ext cx="885" cy="186"/>
            </a:xfrm>
            <a:prstGeom prst="rect">
              <a:avLst/>
            </a:prstGeom>
            <a:noFill/>
            <a:ln w="9525">
              <a:noFill/>
              <a:miter lim="800000"/>
              <a:headEnd/>
              <a:tailEnd/>
            </a:ln>
          </p:spPr>
          <p:txBody>
            <a:bodyPr wrap="none" lIns="0" tIns="0" rIns="0" bIns="0">
              <a:spAutoFit/>
            </a:bodyPr>
            <a:lstStyle/>
            <a:p>
              <a:pPr marL="227013" indent="-227013">
                <a:spcBef>
                  <a:spcPct val="20000"/>
                </a:spcBef>
              </a:pPr>
              <a:r>
                <a:rPr lang="en-US" sz="1800">
                  <a:solidFill>
                    <a:srgbClr val="000000"/>
                  </a:solidFill>
                  <a:latin typeface="Times New Roman" pitchFamily="18" charset="0"/>
                </a:rPr>
                <a:t>read/write head</a:t>
              </a:r>
            </a:p>
          </p:txBody>
        </p:sp>
        <p:sp>
          <p:nvSpPr>
            <p:cNvPr id="152938" name="Oval 362"/>
            <p:cNvSpPr>
              <a:spLocks noChangeArrowheads="1"/>
            </p:cNvSpPr>
            <p:nvPr/>
          </p:nvSpPr>
          <p:spPr bwMode="auto">
            <a:xfrm>
              <a:off x="2438" y="1819"/>
              <a:ext cx="169" cy="169"/>
            </a:xfrm>
            <a:prstGeom prst="ellipse">
              <a:avLst/>
            </a:prstGeom>
            <a:solidFill>
              <a:srgbClr val="FF0000"/>
            </a:solidFill>
            <a:ln w="19050">
              <a:solidFill>
                <a:srgbClr val="000000"/>
              </a:solidFill>
              <a:round/>
              <a:headEnd/>
              <a:tailEnd/>
            </a:ln>
          </p:spPr>
          <p:txBody>
            <a:bodyPr/>
            <a:lstStyle/>
            <a:p>
              <a:endParaRPr lang="en-US"/>
            </a:p>
          </p:txBody>
        </p:sp>
        <p:sp>
          <p:nvSpPr>
            <p:cNvPr id="152939" name="Oval 363"/>
            <p:cNvSpPr>
              <a:spLocks noChangeArrowheads="1"/>
            </p:cNvSpPr>
            <p:nvPr/>
          </p:nvSpPr>
          <p:spPr bwMode="auto">
            <a:xfrm>
              <a:off x="2503" y="1884"/>
              <a:ext cx="40" cy="40"/>
            </a:xfrm>
            <a:prstGeom prst="ellipse">
              <a:avLst/>
            </a:prstGeom>
            <a:solidFill>
              <a:srgbClr val="000000"/>
            </a:solidFill>
            <a:ln w="9525">
              <a:solidFill>
                <a:srgbClr val="000000"/>
              </a:solidFill>
              <a:round/>
              <a:headEnd/>
              <a:tailEnd/>
            </a:ln>
          </p:spPr>
          <p:txBody>
            <a:bodyPr/>
            <a:lstStyle/>
            <a:p>
              <a:endParaRPr lang="en-US"/>
            </a:p>
          </p:txBody>
        </p:sp>
        <p:sp>
          <p:nvSpPr>
            <p:cNvPr id="152940" name="Freeform 364"/>
            <p:cNvSpPr>
              <a:spLocks/>
            </p:cNvSpPr>
            <p:nvPr/>
          </p:nvSpPr>
          <p:spPr bwMode="auto">
            <a:xfrm>
              <a:off x="2044" y="1840"/>
              <a:ext cx="17" cy="128"/>
            </a:xfrm>
            <a:custGeom>
              <a:avLst/>
              <a:gdLst/>
              <a:ahLst/>
              <a:cxnLst>
                <a:cxn ang="0">
                  <a:pos x="134" y="0"/>
                </a:cxn>
                <a:cxn ang="0">
                  <a:pos x="125" y="16"/>
                </a:cxn>
                <a:cxn ang="0">
                  <a:pos x="116" y="32"/>
                </a:cxn>
                <a:cxn ang="0">
                  <a:pos x="108" y="48"/>
                </a:cxn>
                <a:cxn ang="0">
                  <a:pos x="100" y="64"/>
                </a:cxn>
                <a:cxn ang="0">
                  <a:pos x="92" y="81"/>
                </a:cxn>
                <a:cxn ang="0">
                  <a:pos x="85" y="97"/>
                </a:cxn>
                <a:cxn ang="0">
                  <a:pos x="78" y="114"/>
                </a:cxn>
                <a:cxn ang="0">
                  <a:pos x="71" y="131"/>
                </a:cxn>
                <a:cxn ang="0">
                  <a:pos x="65" y="148"/>
                </a:cxn>
                <a:cxn ang="0">
                  <a:pos x="58" y="164"/>
                </a:cxn>
                <a:cxn ang="0">
                  <a:pos x="53" y="181"/>
                </a:cxn>
                <a:cxn ang="0">
                  <a:pos x="47" y="199"/>
                </a:cxn>
                <a:cxn ang="0">
                  <a:pos x="42" y="216"/>
                </a:cxn>
                <a:cxn ang="0">
                  <a:pos x="37" y="233"/>
                </a:cxn>
                <a:cxn ang="0">
                  <a:pos x="33" y="251"/>
                </a:cxn>
                <a:cxn ang="0">
                  <a:pos x="28" y="269"/>
                </a:cxn>
                <a:cxn ang="0">
                  <a:pos x="24" y="286"/>
                </a:cxn>
                <a:cxn ang="0">
                  <a:pos x="20" y="304"/>
                </a:cxn>
                <a:cxn ang="0">
                  <a:pos x="17" y="322"/>
                </a:cxn>
                <a:cxn ang="0">
                  <a:pos x="13" y="340"/>
                </a:cxn>
                <a:cxn ang="0">
                  <a:pos x="11" y="357"/>
                </a:cxn>
                <a:cxn ang="0">
                  <a:pos x="8" y="375"/>
                </a:cxn>
                <a:cxn ang="0">
                  <a:pos x="6" y="393"/>
                </a:cxn>
                <a:cxn ang="0">
                  <a:pos x="4" y="411"/>
                </a:cxn>
                <a:cxn ang="0">
                  <a:pos x="2" y="429"/>
                </a:cxn>
                <a:cxn ang="0">
                  <a:pos x="1" y="447"/>
                </a:cxn>
                <a:cxn ang="0">
                  <a:pos x="0" y="465"/>
                </a:cxn>
                <a:cxn ang="0">
                  <a:pos x="0" y="484"/>
                </a:cxn>
                <a:cxn ang="0">
                  <a:pos x="0" y="502"/>
                </a:cxn>
                <a:cxn ang="0">
                  <a:pos x="0" y="520"/>
                </a:cxn>
                <a:cxn ang="0">
                  <a:pos x="0" y="538"/>
                </a:cxn>
                <a:cxn ang="0">
                  <a:pos x="0" y="556"/>
                </a:cxn>
                <a:cxn ang="0">
                  <a:pos x="1" y="574"/>
                </a:cxn>
                <a:cxn ang="0">
                  <a:pos x="2" y="592"/>
                </a:cxn>
                <a:cxn ang="0">
                  <a:pos x="4" y="610"/>
                </a:cxn>
                <a:cxn ang="0">
                  <a:pos x="6" y="628"/>
                </a:cxn>
                <a:cxn ang="0">
                  <a:pos x="8" y="646"/>
                </a:cxn>
                <a:cxn ang="0">
                  <a:pos x="11" y="664"/>
                </a:cxn>
                <a:cxn ang="0">
                  <a:pos x="13" y="682"/>
                </a:cxn>
                <a:cxn ang="0">
                  <a:pos x="17" y="700"/>
                </a:cxn>
                <a:cxn ang="0">
                  <a:pos x="20" y="717"/>
                </a:cxn>
                <a:cxn ang="0">
                  <a:pos x="24" y="735"/>
                </a:cxn>
                <a:cxn ang="0">
                  <a:pos x="28" y="753"/>
                </a:cxn>
                <a:cxn ang="0">
                  <a:pos x="33" y="770"/>
                </a:cxn>
                <a:cxn ang="0">
                  <a:pos x="37" y="787"/>
                </a:cxn>
                <a:cxn ang="0">
                  <a:pos x="42" y="804"/>
                </a:cxn>
                <a:cxn ang="0">
                  <a:pos x="47" y="822"/>
                </a:cxn>
                <a:cxn ang="0">
                  <a:pos x="53" y="839"/>
                </a:cxn>
                <a:cxn ang="0">
                  <a:pos x="58" y="856"/>
                </a:cxn>
                <a:cxn ang="0">
                  <a:pos x="65" y="873"/>
                </a:cxn>
                <a:cxn ang="0">
                  <a:pos x="71" y="890"/>
                </a:cxn>
                <a:cxn ang="0">
                  <a:pos x="78" y="907"/>
                </a:cxn>
                <a:cxn ang="0">
                  <a:pos x="85" y="924"/>
                </a:cxn>
                <a:cxn ang="0">
                  <a:pos x="92" y="940"/>
                </a:cxn>
                <a:cxn ang="0">
                  <a:pos x="100" y="956"/>
                </a:cxn>
                <a:cxn ang="0">
                  <a:pos x="108" y="973"/>
                </a:cxn>
                <a:cxn ang="0">
                  <a:pos x="116" y="989"/>
                </a:cxn>
                <a:cxn ang="0">
                  <a:pos x="125" y="1005"/>
                </a:cxn>
                <a:cxn ang="0">
                  <a:pos x="134" y="1020"/>
                </a:cxn>
              </a:cxnLst>
              <a:rect l="0" t="0" r="r" b="b"/>
              <a:pathLst>
                <a:path w="134" h="1020">
                  <a:moveTo>
                    <a:pt x="134" y="0"/>
                  </a:moveTo>
                  <a:lnTo>
                    <a:pt x="125" y="16"/>
                  </a:lnTo>
                  <a:lnTo>
                    <a:pt x="116" y="32"/>
                  </a:lnTo>
                  <a:lnTo>
                    <a:pt x="108" y="48"/>
                  </a:lnTo>
                  <a:lnTo>
                    <a:pt x="100" y="64"/>
                  </a:lnTo>
                  <a:lnTo>
                    <a:pt x="92" y="81"/>
                  </a:lnTo>
                  <a:lnTo>
                    <a:pt x="85" y="97"/>
                  </a:lnTo>
                  <a:lnTo>
                    <a:pt x="78" y="114"/>
                  </a:lnTo>
                  <a:lnTo>
                    <a:pt x="71" y="131"/>
                  </a:lnTo>
                  <a:lnTo>
                    <a:pt x="65" y="148"/>
                  </a:lnTo>
                  <a:lnTo>
                    <a:pt x="58" y="164"/>
                  </a:lnTo>
                  <a:lnTo>
                    <a:pt x="53" y="181"/>
                  </a:lnTo>
                  <a:lnTo>
                    <a:pt x="47" y="199"/>
                  </a:lnTo>
                  <a:lnTo>
                    <a:pt x="42" y="216"/>
                  </a:lnTo>
                  <a:lnTo>
                    <a:pt x="37" y="233"/>
                  </a:lnTo>
                  <a:lnTo>
                    <a:pt x="33" y="251"/>
                  </a:lnTo>
                  <a:lnTo>
                    <a:pt x="28" y="269"/>
                  </a:lnTo>
                  <a:lnTo>
                    <a:pt x="24" y="286"/>
                  </a:lnTo>
                  <a:lnTo>
                    <a:pt x="20" y="304"/>
                  </a:lnTo>
                  <a:lnTo>
                    <a:pt x="17" y="322"/>
                  </a:lnTo>
                  <a:lnTo>
                    <a:pt x="13" y="340"/>
                  </a:lnTo>
                  <a:lnTo>
                    <a:pt x="11" y="357"/>
                  </a:lnTo>
                  <a:lnTo>
                    <a:pt x="8" y="375"/>
                  </a:lnTo>
                  <a:lnTo>
                    <a:pt x="6" y="393"/>
                  </a:lnTo>
                  <a:lnTo>
                    <a:pt x="4" y="411"/>
                  </a:lnTo>
                  <a:lnTo>
                    <a:pt x="2" y="429"/>
                  </a:lnTo>
                  <a:lnTo>
                    <a:pt x="1" y="447"/>
                  </a:lnTo>
                  <a:lnTo>
                    <a:pt x="0" y="465"/>
                  </a:lnTo>
                  <a:lnTo>
                    <a:pt x="0" y="484"/>
                  </a:lnTo>
                  <a:lnTo>
                    <a:pt x="0" y="502"/>
                  </a:lnTo>
                  <a:lnTo>
                    <a:pt x="0" y="520"/>
                  </a:lnTo>
                  <a:lnTo>
                    <a:pt x="0" y="538"/>
                  </a:lnTo>
                  <a:lnTo>
                    <a:pt x="0" y="556"/>
                  </a:lnTo>
                  <a:lnTo>
                    <a:pt x="1" y="574"/>
                  </a:lnTo>
                  <a:lnTo>
                    <a:pt x="2" y="592"/>
                  </a:lnTo>
                  <a:lnTo>
                    <a:pt x="4" y="610"/>
                  </a:lnTo>
                  <a:lnTo>
                    <a:pt x="6" y="628"/>
                  </a:lnTo>
                  <a:lnTo>
                    <a:pt x="8" y="646"/>
                  </a:lnTo>
                  <a:lnTo>
                    <a:pt x="11" y="664"/>
                  </a:lnTo>
                  <a:lnTo>
                    <a:pt x="13" y="682"/>
                  </a:lnTo>
                  <a:lnTo>
                    <a:pt x="17" y="700"/>
                  </a:lnTo>
                  <a:lnTo>
                    <a:pt x="20" y="717"/>
                  </a:lnTo>
                  <a:lnTo>
                    <a:pt x="24" y="735"/>
                  </a:lnTo>
                  <a:lnTo>
                    <a:pt x="28" y="753"/>
                  </a:lnTo>
                  <a:lnTo>
                    <a:pt x="33" y="770"/>
                  </a:lnTo>
                  <a:lnTo>
                    <a:pt x="37" y="787"/>
                  </a:lnTo>
                  <a:lnTo>
                    <a:pt x="42" y="804"/>
                  </a:lnTo>
                  <a:lnTo>
                    <a:pt x="47" y="822"/>
                  </a:lnTo>
                  <a:lnTo>
                    <a:pt x="53" y="839"/>
                  </a:lnTo>
                  <a:lnTo>
                    <a:pt x="58" y="856"/>
                  </a:lnTo>
                  <a:lnTo>
                    <a:pt x="65" y="873"/>
                  </a:lnTo>
                  <a:lnTo>
                    <a:pt x="71" y="890"/>
                  </a:lnTo>
                  <a:lnTo>
                    <a:pt x="78" y="907"/>
                  </a:lnTo>
                  <a:lnTo>
                    <a:pt x="85" y="924"/>
                  </a:lnTo>
                  <a:lnTo>
                    <a:pt x="92" y="940"/>
                  </a:lnTo>
                  <a:lnTo>
                    <a:pt x="100" y="956"/>
                  </a:lnTo>
                  <a:lnTo>
                    <a:pt x="108" y="973"/>
                  </a:lnTo>
                  <a:lnTo>
                    <a:pt x="116" y="989"/>
                  </a:lnTo>
                  <a:lnTo>
                    <a:pt x="125" y="1005"/>
                  </a:lnTo>
                  <a:lnTo>
                    <a:pt x="134" y="1020"/>
                  </a:lnTo>
                </a:path>
              </a:pathLst>
            </a:custGeom>
            <a:noFill/>
            <a:ln w="19050">
              <a:solidFill>
                <a:srgbClr val="000000"/>
              </a:solidFill>
              <a:prstDash val="solid"/>
              <a:round/>
              <a:headEnd/>
              <a:tailEnd/>
            </a:ln>
          </p:spPr>
          <p:txBody>
            <a:bodyPr/>
            <a:lstStyle/>
            <a:p>
              <a:endParaRPr lang="en-US"/>
            </a:p>
          </p:txBody>
        </p:sp>
        <p:sp>
          <p:nvSpPr>
            <p:cNvPr id="152941" name="Freeform 365"/>
            <p:cNvSpPr>
              <a:spLocks/>
            </p:cNvSpPr>
            <p:nvPr/>
          </p:nvSpPr>
          <p:spPr bwMode="auto">
            <a:xfrm>
              <a:off x="2054" y="1803"/>
              <a:ext cx="42" cy="43"/>
            </a:xfrm>
            <a:custGeom>
              <a:avLst/>
              <a:gdLst/>
              <a:ahLst/>
              <a:cxnLst>
                <a:cxn ang="0">
                  <a:pos x="0" y="214"/>
                </a:cxn>
                <a:cxn ang="0">
                  <a:pos x="332" y="0"/>
                </a:cxn>
                <a:cxn ang="0">
                  <a:pos x="140" y="345"/>
                </a:cxn>
                <a:cxn ang="0">
                  <a:pos x="0" y="214"/>
                </a:cxn>
              </a:cxnLst>
              <a:rect l="0" t="0" r="r" b="b"/>
              <a:pathLst>
                <a:path w="332" h="345">
                  <a:moveTo>
                    <a:pt x="0" y="214"/>
                  </a:moveTo>
                  <a:lnTo>
                    <a:pt x="332" y="0"/>
                  </a:lnTo>
                  <a:lnTo>
                    <a:pt x="140" y="345"/>
                  </a:lnTo>
                  <a:lnTo>
                    <a:pt x="0" y="214"/>
                  </a:lnTo>
                  <a:close/>
                </a:path>
              </a:pathLst>
            </a:custGeom>
            <a:solidFill>
              <a:srgbClr val="000000"/>
            </a:solidFill>
            <a:ln w="9525">
              <a:solidFill>
                <a:srgbClr val="000000"/>
              </a:solidFill>
              <a:prstDash val="solid"/>
              <a:round/>
              <a:headEnd/>
              <a:tailEnd/>
            </a:ln>
          </p:spPr>
          <p:txBody>
            <a:bodyPr/>
            <a:lstStyle/>
            <a:p>
              <a:endParaRPr lang="en-US"/>
            </a:p>
          </p:txBody>
        </p:sp>
        <p:sp>
          <p:nvSpPr>
            <p:cNvPr id="152942" name="Freeform 366"/>
            <p:cNvSpPr>
              <a:spLocks/>
            </p:cNvSpPr>
            <p:nvPr/>
          </p:nvSpPr>
          <p:spPr bwMode="auto">
            <a:xfrm>
              <a:off x="2054" y="1962"/>
              <a:ext cx="42" cy="43"/>
            </a:xfrm>
            <a:custGeom>
              <a:avLst/>
              <a:gdLst/>
              <a:ahLst/>
              <a:cxnLst>
                <a:cxn ang="0">
                  <a:pos x="140" y="0"/>
                </a:cxn>
                <a:cxn ang="0">
                  <a:pos x="332" y="344"/>
                </a:cxn>
                <a:cxn ang="0">
                  <a:pos x="0" y="131"/>
                </a:cxn>
                <a:cxn ang="0">
                  <a:pos x="140" y="0"/>
                </a:cxn>
              </a:cxnLst>
              <a:rect l="0" t="0" r="r" b="b"/>
              <a:pathLst>
                <a:path w="332" h="344">
                  <a:moveTo>
                    <a:pt x="140" y="0"/>
                  </a:moveTo>
                  <a:lnTo>
                    <a:pt x="332" y="344"/>
                  </a:lnTo>
                  <a:lnTo>
                    <a:pt x="0" y="131"/>
                  </a:lnTo>
                  <a:lnTo>
                    <a:pt x="140" y="0"/>
                  </a:lnTo>
                  <a:close/>
                </a:path>
              </a:pathLst>
            </a:custGeom>
            <a:solidFill>
              <a:srgbClr val="000000"/>
            </a:solidFill>
            <a:ln w="9525">
              <a:solidFill>
                <a:srgbClr val="000000"/>
              </a:solidFill>
              <a:prstDash val="solid"/>
              <a:round/>
              <a:headEnd/>
              <a:tailEnd/>
            </a:ln>
          </p:spPr>
          <p:txBody>
            <a:bodyPr/>
            <a:lstStyle/>
            <a:p>
              <a:endParaRPr lang="en-US"/>
            </a:p>
          </p:txBody>
        </p:sp>
        <p:sp>
          <p:nvSpPr>
            <p:cNvPr id="152943" name="Line 367"/>
            <p:cNvSpPr>
              <a:spLocks noChangeShapeType="1"/>
            </p:cNvSpPr>
            <p:nvPr/>
          </p:nvSpPr>
          <p:spPr bwMode="auto">
            <a:xfrm flipH="1">
              <a:off x="2331" y="1714"/>
              <a:ext cx="112" cy="90"/>
            </a:xfrm>
            <a:prstGeom prst="line">
              <a:avLst/>
            </a:prstGeom>
            <a:noFill/>
            <a:ln w="9525">
              <a:solidFill>
                <a:srgbClr val="000000"/>
              </a:solidFill>
              <a:round/>
              <a:headEnd/>
              <a:tailEnd/>
            </a:ln>
          </p:spPr>
          <p:txBody>
            <a:bodyPr/>
            <a:lstStyle/>
            <a:p>
              <a:endParaRPr lang="en-US"/>
            </a:p>
          </p:txBody>
        </p:sp>
        <p:sp>
          <p:nvSpPr>
            <p:cNvPr id="152944" name="Freeform 368"/>
            <p:cNvSpPr>
              <a:spLocks/>
            </p:cNvSpPr>
            <p:nvPr/>
          </p:nvSpPr>
          <p:spPr bwMode="auto">
            <a:xfrm>
              <a:off x="2303" y="1787"/>
              <a:ext cx="45" cy="40"/>
            </a:xfrm>
            <a:custGeom>
              <a:avLst/>
              <a:gdLst/>
              <a:ahLst/>
              <a:cxnLst>
                <a:cxn ang="0">
                  <a:pos x="358" y="147"/>
                </a:cxn>
                <a:cxn ang="0">
                  <a:pos x="0" y="312"/>
                </a:cxn>
                <a:cxn ang="0">
                  <a:pos x="240" y="0"/>
                </a:cxn>
                <a:cxn ang="0">
                  <a:pos x="358" y="147"/>
                </a:cxn>
              </a:cxnLst>
              <a:rect l="0" t="0" r="r" b="b"/>
              <a:pathLst>
                <a:path w="358" h="312">
                  <a:moveTo>
                    <a:pt x="358" y="147"/>
                  </a:moveTo>
                  <a:lnTo>
                    <a:pt x="0" y="312"/>
                  </a:lnTo>
                  <a:lnTo>
                    <a:pt x="240" y="0"/>
                  </a:lnTo>
                  <a:lnTo>
                    <a:pt x="358" y="147"/>
                  </a:lnTo>
                  <a:close/>
                </a:path>
              </a:pathLst>
            </a:custGeom>
            <a:solidFill>
              <a:srgbClr val="000000"/>
            </a:solidFill>
            <a:ln w="9525">
              <a:solidFill>
                <a:srgbClr val="000000"/>
              </a:solidFill>
              <a:prstDash val="solid"/>
              <a:round/>
              <a:headEnd/>
              <a:tailEnd/>
            </a:ln>
          </p:spPr>
          <p:txBody>
            <a:bodyPr/>
            <a:lstStyle/>
            <a:p>
              <a:endParaRPr lang="en-US"/>
            </a:p>
          </p:txBody>
        </p:sp>
      </p:grpSp>
      <p:sp>
        <p:nvSpPr>
          <p:cNvPr id="152945" name="Text Box 369"/>
          <p:cNvSpPr txBox="1">
            <a:spLocks noChangeArrowheads="1"/>
          </p:cNvSpPr>
          <p:nvPr/>
        </p:nvSpPr>
        <p:spPr bwMode="auto">
          <a:xfrm>
            <a:off x="501650" y="4159250"/>
            <a:ext cx="8510588" cy="1981200"/>
          </a:xfrm>
          <a:prstGeom prst="rect">
            <a:avLst/>
          </a:prstGeom>
          <a:noFill/>
          <a:ln w="9525" algn="ctr">
            <a:noFill/>
            <a:miter lim="800000"/>
            <a:headEnd/>
            <a:tailEnd/>
          </a:ln>
          <a:effectLst/>
        </p:spPr>
        <p:txBody>
          <a:bodyPr>
            <a:spAutoFit/>
          </a:bodyPr>
          <a:lstStyle/>
          <a:p>
            <a:pPr marL="227013" indent="-227013">
              <a:spcBef>
                <a:spcPct val="20000"/>
              </a:spcBef>
            </a:pPr>
            <a:r>
              <a:rPr lang="en-US" sz="2000" i="1">
                <a:solidFill>
                  <a:srgbClr val="660066"/>
                </a:solidFill>
                <a:latin typeface="Verdana" pitchFamily="34" charset="0"/>
              </a:rPr>
              <a:t>“The difference in speed between modern CPU and disk technologies is analogous to the difference in speed in sharpening a pencil using a sharpener on one’s desk or by taking an airplane to the other side of the world and using a sharpener on someone else’s desk.” </a:t>
            </a:r>
            <a:r>
              <a:rPr lang="en-US" sz="2000">
                <a:latin typeface="Verdana" pitchFamily="34" charset="0"/>
              </a:rPr>
              <a:t>(D. Comer)</a:t>
            </a:r>
          </a:p>
          <a:p>
            <a:pPr marL="227013" indent="-227013">
              <a:spcBef>
                <a:spcPct val="20000"/>
              </a:spcBef>
            </a:pPr>
            <a:endParaRPr lang="en-US" sz="2000">
              <a:latin typeface="Verdana" pitchFamily="34" charset="0"/>
            </a:endParaRPr>
          </a:p>
        </p:txBody>
      </p:sp>
      <p:sp>
        <p:nvSpPr>
          <p:cNvPr id="152946" name="Rectangle 370"/>
          <p:cNvSpPr>
            <a:spLocks noGrp="1" noChangeArrowheads="1"/>
          </p:cNvSpPr>
          <p:nvPr>
            <p:ph type="body" idx="1"/>
          </p:nvPr>
        </p:nvSpPr>
        <p:spPr>
          <a:xfrm>
            <a:off x="1148333" y="4330601"/>
            <a:ext cx="8104187" cy="1690687"/>
          </a:xfrm>
          <a:noFill/>
          <a:ln/>
        </p:spPr>
        <p:txBody>
          <a:bodyPr>
            <a:normAutofit fontScale="92500" lnSpcReduction="10000"/>
          </a:bodyPr>
          <a:lstStyle/>
          <a:p>
            <a:r>
              <a:rPr lang="en-US" sz="2000" dirty="0"/>
              <a:t>I/O is often bottleneck when handling massive datasets </a:t>
            </a:r>
          </a:p>
          <a:p>
            <a:r>
              <a:rPr lang="en-US" sz="2000" dirty="0"/>
              <a:t>Disk access is </a:t>
            </a:r>
            <a:r>
              <a:rPr lang="en-US" sz="2000" dirty="0">
                <a:solidFill>
                  <a:srgbClr val="D83A1F"/>
                </a:solidFill>
              </a:rPr>
              <a:t>10</a:t>
            </a:r>
            <a:r>
              <a:rPr lang="en-US" sz="2000" baseline="30000" dirty="0">
                <a:solidFill>
                  <a:srgbClr val="D83A1F"/>
                </a:solidFill>
              </a:rPr>
              <a:t>7</a:t>
            </a:r>
            <a:r>
              <a:rPr lang="en-US" sz="2000" dirty="0">
                <a:solidFill>
                  <a:srgbClr val="D83A1F"/>
                </a:solidFill>
              </a:rPr>
              <a:t> times slower</a:t>
            </a:r>
            <a:r>
              <a:rPr lang="en-US" sz="2000" dirty="0"/>
              <a:t> than main memory access!</a:t>
            </a:r>
          </a:p>
          <a:p>
            <a:r>
              <a:rPr lang="en-US" sz="2000" dirty="0"/>
              <a:t>Disk systems try to amortize large access time transferring </a:t>
            </a:r>
          </a:p>
          <a:p>
            <a:pPr>
              <a:buFont typeface="Wingdings" pitchFamily="2" charset="2"/>
              <a:buNone/>
            </a:pPr>
            <a:r>
              <a:rPr lang="en-US" sz="2000" dirty="0">
                <a:solidFill>
                  <a:srgbClr val="D83A1F"/>
                </a:solidFill>
              </a:rPr>
              <a:t>	large contiguous blocks</a:t>
            </a:r>
            <a:r>
              <a:rPr lang="en-US" sz="2000" dirty="0"/>
              <a:t> of data</a:t>
            </a:r>
          </a:p>
          <a:p>
            <a:r>
              <a:rPr lang="en-US" sz="2000" dirty="0"/>
              <a:t>Need to store and access data to </a:t>
            </a:r>
            <a:r>
              <a:rPr lang="en-US" sz="2000" dirty="0">
                <a:solidFill>
                  <a:srgbClr val="D83A1F"/>
                </a:solidFill>
              </a:rPr>
              <a:t>take advantage of blocks </a:t>
            </a:r>
            <a:r>
              <a:rPr lang="en-US" sz="20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29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2000"/>
                                        <p:tgtEl>
                                          <p:spTgt spid="152945"/>
                                        </p:tgtEl>
                                      </p:cBhvr>
                                    </p:animEffect>
                                    <p:set>
                                      <p:cBhvr>
                                        <p:cTn id="15" dur="1" fill="hold">
                                          <p:stCondLst>
                                            <p:cond delay="1999"/>
                                          </p:stCondLst>
                                        </p:cTn>
                                        <p:tgtEl>
                                          <p:spTgt spid="152945"/>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52946">
                                            <p:txEl>
                                              <p:pRg st="0" end="0"/>
                                            </p:txEl>
                                          </p:spTgt>
                                        </p:tgtEl>
                                        <p:attrNameLst>
                                          <p:attrName>style.visibility</p:attrName>
                                        </p:attrNameLst>
                                      </p:cBhvr>
                                      <p:to>
                                        <p:strVal val="visible"/>
                                      </p:to>
                                    </p:set>
                                    <p:animEffect transition="in" filter="fade">
                                      <p:cBhvr>
                                        <p:cTn id="18" dur="2000"/>
                                        <p:tgtEl>
                                          <p:spTgt spid="152946">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2946">
                                            <p:txEl>
                                              <p:pRg st="1" end="1"/>
                                            </p:txEl>
                                          </p:spTgt>
                                        </p:tgtEl>
                                        <p:attrNameLst>
                                          <p:attrName>style.visibility</p:attrName>
                                        </p:attrNameLst>
                                      </p:cBhvr>
                                      <p:to>
                                        <p:strVal val="visible"/>
                                      </p:to>
                                    </p:set>
                                    <p:animEffect transition="in" filter="fade">
                                      <p:cBhvr>
                                        <p:cTn id="21" dur="2000"/>
                                        <p:tgtEl>
                                          <p:spTgt spid="152946">
                                            <p:txEl>
                                              <p:pRg st="1" end="1"/>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2946">
                                            <p:txEl>
                                              <p:pRg st="2" end="2"/>
                                            </p:txEl>
                                          </p:spTgt>
                                        </p:tgtEl>
                                        <p:attrNameLst>
                                          <p:attrName>style.visibility</p:attrName>
                                        </p:attrNameLst>
                                      </p:cBhvr>
                                      <p:to>
                                        <p:strVal val="visible"/>
                                      </p:to>
                                    </p:set>
                                    <p:animEffect transition="in" filter="fade">
                                      <p:cBhvr>
                                        <p:cTn id="24" dur="2000"/>
                                        <p:tgtEl>
                                          <p:spTgt spid="152946">
                                            <p:txEl>
                                              <p:pRg st="2" end="2"/>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2946">
                                            <p:txEl>
                                              <p:pRg st="3" end="3"/>
                                            </p:txEl>
                                          </p:spTgt>
                                        </p:tgtEl>
                                        <p:attrNameLst>
                                          <p:attrName>style.visibility</p:attrName>
                                        </p:attrNameLst>
                                      </p:cBhvr>
                                      <p:to>
                                        <p:strVal val="visible"/>
                                      </p:to>
                                    </p:set>
                                    <p:animEffect transition="in" filter="fade">
                                      <p:cBhvr>
                                        <p:cTn id="27" dur="2000"/>
                                        <p:tgtEl>
                                          <p:spTgt spid="152946">
                                            <p:txEl>
                                              <p:pRg st="3" end="3"/>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2946">
                                            <p:txEl>
                                              <p:pRg st="4" end="4"/>
                                            </p:txEl>
                                          </p:spTgt>
                                        </p:tgtEl>
                                        <p:attrNameLst>
                                          <p:attrName>style.visibility</p:attrName>
                                        </p:attrNameLst>
                                      </p:cBhvr>
                                      <p:to>
                                        <p:strVal val="visible"/>
                                      </p:to>
                                    </p:set>
                                    <p:animEffect transition="in" filter="fade">
                                      <p:cBhvr>
                                        <p:cTn id="30" dur="2000"/>
                                        <p:tgtEl>
                                          <p:spTgt spid="15294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945" grpId="0"/>
      <p:bldP spid="152945" grpId="1"/>
      <p:bldP spid="15294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3573016"/>
            <a:ext cx="9144000" cy="928694"/>
          </a:xfrm>
        </p:spPr>
        <p:txBody>
          <a:bodyPr>
            <a:normAutofit/>
          </a:bodyPr>
          <a:lstStyle/>
          <a:p>
            <a:pPr>
              <a:spcBef>
                <a:spcPts val="0"/>
              </a:spcBef>
            </a:pPr>
            <a:r>
              <a:rPr lang="da-DK" dirty="0" err="1" smtClean="0"/>
              <a:t>Gerth</a:t>
            </a:r>
            <a:r>
              <a:rPr lang="da-DK" dirty="0" smtClean="0"/>
              <a:t> </a:t>
            </a:r>
            <a:r>
              <a:rPr lang="da-DK" dirty="0" err="1" smtClean="0"/>
              <a:t>Stølting</a:t>
            </a:r>
            <a:r>
              <a:rPr lang="da-DK" dirty="0" smtClean="0"/>
              <a:t> Brodal</a:t>
            </a:r>
            <a:endParaRPr lang="da-DK" sz="2000" dirty="0" smtClean="0"/>
          </a:p>
          <a:p>
            <a:pPr>
              <a:spcBef>
                <a:spcPts val="0"/>
              </a:spcBef>
            </a:pPr>
            <a:r>
              <a:rPr lang="da-DK" sz="2000" dirty="0" smtClean="0"/>
              <a:t>Aarhus </a:t>
            </a:r>
            <a:r>
              <a:rPr lang="da-DK" sz="2000" dirty="0" err="1" smtClean="0"/>
              <a:t>University</a:t>
            </a:r>
            <a:endParaRPr lang="en-US" sz="2000" dirty="0"/>
          </a:p>
        </p:txBody>
      </p:sp>
      <p:pic>
        <p:nvPicPr>
          <p:cNvPr id="1029" name="Picture 5"/>
          <p:cNvPicPr>
            <a:picLocks noChangeAspect="1" noChangeArrowheads="1"/>
          </p:cNvPicPr>
          <p:nvPr/>
        </p:nvPicPr>
        <p:blipFill>
          <a:blip r:embed="rId2" cstate="print"/>
          <a:srcRect/>
          <a:stretch>
            <a:fillRect/>
          </a:stretch>
        </p:blipFill>
        <p:spPr bwMode="auto">
          <a:xfrm>
            <a:off x="2857488" y="5157192"/>
            <a:ext cx="3429024" cy="342902"/>
          </a:xfrm>
          <a:prstGeom prst="rect">
            <a:avLst/>
          </a:prstGeom>
          <a:noFill/>
          <a:ln w="9525">
            <a:noFill/>
            <a:miter lim="800000"/>
            <a:headEnd/>
            <a:tailEnd/>
          </a:ln>
        </p:spPr>
      </p:pic>
      <p:sp>
        <p:nvSpPr>
          <p:cNvPr id="10" name="Subtitle 2"/>
          <p:cNvSpPr txBox="1">
            <a:spLocks/>
          </p:cNvSpPr>
          <p:nvPr/>
        </p:nvSpPr>
        <p:spPr>
          <a:xfrm>
            <a:off x="-32" y="6525344"/>
            <a:ext cx="9144000" cy="276228"/>
          </a:xfrm>
          <a:prstGeom prst="rect">
            <a:avLst/>
          </a:prstGeom>
        </p:spPr>
        <p:txBody>
          <a:bodyPr vert="horz" lIns="91440" tIns="45720" rIns="91440" bIns="45720" rtlCol="0">
            <a:noAutofit/>
          </a:bodyPr>
          <a:lstStyle/>
          <a:p>
            <a:pPr lvl="0" algn="ctr">
              <a:spcBef>
                <a:spcPct val="20000"/>
              </a:spcBef>
              <a:defRPr/>
            </a:pPr>
            <a:r>
              <a:rPr lang="da-DK" sz="1400" dirty="0" smtClean="0"/>
              <a:t>Forskningsdag for Datamatikerlærere, Erhvervsakademiet Lillebælt, Vejle, November 2, 2010</a:t>
            </a:r>
            <a:endParaRPr kumimoji="0" lang="en-US" sz="1400" i="0" u="none" strike="noStrike" kern="1200" cap="none" spc="0" normalizeH="0" baseline="0" noProof="0" dirty="0" smtClean="0">
              <a:ln>
                <a:noFill/>
              </a:ln>
              <a:solidFill>
                <a:schemeClr val="tx1">
                  <a:tint val="75000"/>
                </a:schemeClr>
              </a:solidFill>
              <a:effectLst/>
              <a:uLnTx/>
              <a:uFillTx/>
              <a:latin typeface="+mn-lt"/>
              <a:ea typeface="+mn-ea"/>
              <a:cs typeface="+mn-cs"/>
            </a:endParaRPr>
          </a:p>
        </p:txBody>
      </p:sp>
      <p:sp>
        <p:nvSpPr>
          <p:cNvPr id="9" name="Title 1"/>
          <p:cNvSpPr txBox="1">
            <a:spLocks/>
          </p:cNvSpPr>
          <p:nvPr/>
        </p:nvSpPr>
        <p:spPr>
          <a:xfrm>
            <a:off x="685800" y="1454919"/>
            <a:ext cx="7772400" cy="1470025"/>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a-DK" sz="6000" b="1" i="0" u="none" strike="noStrike" kern="1200" cap="none" spc="0" normalizeH="0" baseline="0" noProof="0" dirty="0" smtClean="0">
                <a:ln>
                  <a:noFill/>
                </a:ln>
                <a:solidFill>
                  <a:srgbClr val="C00000"/>
                </a:solidFill>
                <a:effectLst/>
                <a:uLnTx/>
                <a:uFillTx/>
                <a:latin typeface="+mj-lt"/>
                <a:ea typeface="+mj-ea"/>
                <a:cs typeface="+mj-cs"/>
              </a:rPr>
              <a:t>Massive Data </a:t>
            </a:r>
            <a:r>
              <a:rPr kumimoji="0" lang="da-DK" sz="6000" b="1" i="0" u="none" strike="noStrike" kern="1200" cap="none" spc="0" normalizeH="0" baseline="0" noProof="0" dirty="0" err="1" smtClean="0">
                <a:ln>
                  <a:noFill/>
                </a:ln>
                <a:solidFill>
                  <a:srgbClr val="C00000"/>
                </a:solidFill>
                <a:effectLst/>
                <a:uLnTx/>
                <a:uFillTx/>
                <a:latin typeface="+mj-lt"/>
                <a:ea typeface="+mj-ea"/>
                <a:cs typeface="+mj-cs"/>
              </a:rPr>
              <a:t>Algorithmics</a:t>
            </a:r>
            <a:endParaRPr kumimoji="0" lang="en-US" sz="6000" b="1" i="0" u="none" strike="noStrike" kern="1200" cap="none" spc="0" normalizeH="0" baseline="0" noProof="0" dirty="0" smtClean="0">
              <a:ln>
                <a:noFill/>
              </a:ln>
              <a:solidFill>
                <a:srgbClr val="C0000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0" name="Rectangle 4"/>
          <p:cNvSpPr>
            <a:spLocks noGrp="1" noChangeArrowheads="1"/>
          </p:cNvSpPr>
          <p:nvPr>
            <p:ph type="title"/>
          </p:nvPr>
        </p:nvSpPr>
        <p:spPr>
          <a:xfrm>
            <a:off x="347663" y="279400"/>
            <a:ext cx="8229600" cy="1143000"/>
          </a:xfrm>
          <a:noFill/>
          <a:ln/>
        </p:spPr>
        <p:txBody>
          <a:bodyPr/>
          <a:lstStyle/>
          <a:p>
            <a:r>
              <a:rPr lang="da-DK"/>
              <a:t>Memory Access Times</a:t>
            </a:r>
            <a:endParaRPr lang="en-US"/>
          </a:p>
        </p:txBody>
      </p:sp>
      <p:graphicFrame>
        <p:nvGraphicFramePr>
          <p:cNvPr id="178181" name="Group 5"/>
          <p:cNvGraphicFramePr>
            <a:graphicFrameLocks noGrp="1"/>
          </p:cNvGraphicFramePr>
          <p:nvPr/>
        </p:nvGraphicFramePr>
        <p:xfrm>
          <a:off x="1973015" y="1985963"/>
          <a:ext cx="5047257" cy="3400427"/>
        </p:xfrm>
        <a:graphic>
          <a:graphicData uri="http://schemas.openxmlformats.org/drawingml/2006/table">
            <a:tbl>
              <a:tblPr/>
              <a:tblGrid>
                <a:gridCol w="1346200"/>
                <a:gridCol w="1346200"/>
                <a:gridCol w="2354857"/>
              </a:tblGrid>
              <a:tr h="600075">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da-DK" sz="2000" b="0" i="0" u="none" strike="noStrike" cap="none" normalizeH="0" baseline="0" dirty="0" smtClean="0">
                        <a:ln>
                          <a:noFill/>
                        </a:ln>
                        <a:solidFill>
                          <a:schemeClr val="tx1"/>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Latency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Relative to CPU</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r h="466725">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Register</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0.5 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da-DK" sz="2000" b="0" i="0" u="none" strike="noStrike" cap="none" normalizeH="0" baseline="0" dirty="0" smtClean="0">
                          <a:ln>
                            <a:noFill/>
                          </a:ln>
                          <a:solidFill>
                            <a:schemeClr val="tx1"/>
                          </a:solidFill>
                          <a:effectLst/>
                          <a:latin typeface="Arial" charset="0"/>
                        </a:rPr>
                        <a:t>1</a:t>
                      </a:r>
                      <a:endParaRPr kumimoji="0" lang="en-US" sz="20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r h="466725">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smtClean="0">
                          <a:ln>
                            <a:noFill/>
                          </a:ln>
                          <a:solidFill>
                            <a:schemeClr val="tx1"/>
                          </a:solidFill>
                          <a:effectLst/>
                          <a:latin typeface="Arial" charset="0"/>
                        </a:rPr>
                        <a:t>L1 cache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smtClean="0">
                          <a:ln>
                            <a:noFill/>
                          </a:ln>
                          <a:solidFill>
                            <a:schemeClr val="tx1"/>
                          </a:solidFill>
                          <a:effectLst/>
                          <a:latin typeface="Arial" charset="0"/>
                        </a:rPr>
                        <a:t>0.5 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da-DK" sz="2000" b="0" i="0" u="none" strike="noStrike" cap="none" normalizeH="0" baseline="0" smtClean="0">
                          <a:ln>
                            <a:noFill/>
                          </a:ln>
                          <a:solidFill>
                            <a:schemeClr val="tx1"/>
                          </a:solidFill>
                          <a:effectLst/>
                          <a:latin typeface="Arial" charset="0"/>
                        </a:rPr>
                        <a:t>1-2</a:t>
                      </a:r>
                      <a:endParaRPr kumimoji="0" lang="en-US" sz="20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r h="465138">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smtClean="0">
                          <a:ln>
                            <a:noFill/>
                          </a:ln>
                          <a:solidFill>
                            <a:schemeClr val="tx1"/>
                          </a:solidFill>
                          <a:effectLst/>
                          <a:latin typeface="Arial" charset="0"/>
                        </a:rPr>
                        <a:t>L2 cache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smtClean="0">
                          <a:ln>
                            <a:noFill/>
                          </a:ln>
                          <a:solidFill>
                            <a:schemeClr val="tx1"/>
                          </a:solidFill>
                          <a:effectLst/>
                          <a:latin typeface="Arial" charset="0"/>
                        </a:rPr>
                        <a:t>3 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da-DK" sz="2000" b="0" i="0" u="none" strike="noStrike" cap="none" normalizeH="0" baseline="0" smtClean="0">
                          <a:ln>
                            <a:noFill/>
                          </a:ln>
                          <a:solidFill>
                            <a:schemeClr val="tx1"/>
                          </a:solidFill>
                          <a:effectLst/>
                          <a:latin typeface="Arial" charset="0"/>
                        </a:rPr>
                        <a:t>2-7</a:t>
                      </a:r>
                      <a:endParaRPr kumimoji="0" lang="en-US" sz="20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r h="468313">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smtClean="0">
                          <a:ln>
                            <a:noFill/>
                          </a:ln>
                          <a:solidFill>
                            <a:schemeClr val="tx1"/>
                          </a:solidFill>
                          <a:effectLst/>
                          <a:latin typeface="Arial" charset="0"/>
                        </a:rPr>
                        <a:t>DRAM</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smtClean="0">
                          <a:ln>
                            <a:noFill/>
                          </a:ln>
                          <a:solidFill>
                            <a:schemeClr val="tx1"/>
                          </a:solidFill>
                          <a:effectLst/>
                          <a:latin typeface="Arial" charset="0"/>
                        </a:rPr>
                        <a:t>150 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da-DK" sz="2000" b="0" i="0" u="none" strike="noStrike" cap="none" normalizeH="0" baseline="0" smtClean="0">
                          <a:ln>
                            <a:noFill/>
                          </a:ln>
                          <a:solidFill>
                            <a:schemeClr val="tx1"/>
                          </a:solidFill>
                          <a:effectLst/>
                          <a:latin typeface="Arial" charset="0"/>
                        </a:rPr>
                        <a:t>80-200</a:t>
                      </a:r>
                      <a:endParaRPr kumimoji="0" lang="en-US" sz="20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r h="465138">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smtClean="0">
                          <a:ln>
                            <a:noFill/>
                          </a:ln>
                          <a:solidFill>
                            <a:schemeClr val="tx1"/>
                          </a:solidFill>
                          <a:effectLst/>
                          <a:latin typeface="Arial" charset="0"/>
                        </a:rPr>
                        <a:t>TLB</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smtClean="0">
                          <a:ln>
                            <a:noFill/>
                          </a:ln>
                          <a:solidFill>
                            <a:schemeClr val="tx1"/>
                          </a:solidFill>
                          <a:effectLst/>
                          <a:latin typeface="Arial" charset="0"/>
                        </a:rPr>
                        <a:t>500+ 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da-DK" sz="2000" b="0" i="0" u="none" strike="noStrike" cap="none" normalizeH="0" baseline="0" dirty="0" smtClean="0">
                          <a:ln>
                            <a:noFill/>
                          </a:ln>
                          <a:solidFill>
                            <a:schemeClr val="tx1"/>
                          </a:solidFill>
                          <a:effectLst/>
                          <a:latin typeface="Arial" charset="0"/>
                        </a:rPr>
                        <a:t>200-2000</a:t>
                      </a:r>
                      <a:endParaRPr kumimoji="0" lang="en-US" sz="20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r h="468313">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smtClean="0">
                          <a:ln>
                            <a:noFill/>
                          </a:ln>
                          <a:solidFill>
                            <a:schemeClr val="tx1"/>
                          </a:solidFill>
                          <a:effectLst/>
                          <a:latin typeface="Arial" charset="0"/>
                        </a:rPr>
                        <a:t>Disk</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smtClean="0">
                          <a:ln>
                            <a:noFill/>
                          </a:ln>
                          <a:solidFill>
                            <a:schemeClr val="tx1"/>
                          </a:solidFill>
                          <a:effectLst/>
                          <a:latin typeface="Arial" charset="0"/>
                        </a:rPr>
                        <a:t>10 ms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da-DK" sz="2000" b="0" i="0" u="none" strike="noStrike" cap="none" normalizeH="0" baseline="0" dirty="0" smtClean="0">
                          <a:ln>
                            <a:noFill/>
                          </a:ln>
                          <a:solidFill>
                            <a:schemeClr val="tx1"/>
                          </a:solidFill>
                          <a:effectLst/>
                          <a:latin typeface="Arial" charset="0"/>
                        </a:rPr>
                        <a:t>10</a:t>
                      </a:r>
                      <a:r>
                        <a:rPr kumimoji="0" lang="da-DK" sz="2000" b="0" i="0" u="none" strike="noStrike" cap="none" normalizeH="0" baseline="30000" dirty="0" smtClean="0">
                          <a:ln>
                            <a:noFill/>
                          </a:ln>
                          <a:solidFill>
                            <a:schemeClr val="tx1"/>
                          </a:solidFill>
                          <a:effectLst/>
                          <a:latin typeface="Arial" charset="0"/>
                        </a:rPr>
                        <a:t>7</a:t>
                      </a:r>
                      <a:endParaRPr kumimoji="0" lang="en-US" sz="2000" b="0" i="0" u="none" strike="noStrike" cap="none" normalizeH="0" baseline="3000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2"/>
          <p:cNvSpPr>
            <a:spLocks noChangeArrowheads="1"/>
          </p:cNvSpPr>
          <p:nvPr/>
        </p:nvSpPr>
        <p:spPr bwMode="auto">
          <a:xfrm>
            <a:off x="4718538" y="3498799"/>
            <a:ext cx="726831" cy="425450"/>
          </a:xfrm>
          <a:prstGeom prst="rect">
            <a:avLst/>
          </a:prstGeom>
          <a:solidFill>
            <a:srgbClr val="FFFF00"/>
          </a:solidFill>
          <a:ln w="17463" algn="ctr">
            <a:solidFill>
              <a:srgbClr val="000000"/>
            </a:solidFill>
            <a:miter lim="800000"/>
            <a:headEnd/>
            <a:tailEnd/>
          </a:ln>
          <a:effectLst/>
        </p:spPr>
        <p:txBody>
          <a:bodyPr wrap="none" anchor="ctr"/>
          <a:lstStyle/>
          <a:p>
            <a:endParaRPr lang="en-US"/>
          </a:p>
        </p:txBody>
      </p:sp>
      <p:sp>
        <p:nvSpPr>
          <p:cNvPr id="471043" name="Rectangle 3"/>
          <p:cNvSpPr>
            <a:spLocks noChangeArrowheads="1"/>
          </p:cNvSpPr>
          <p:nvPr/>
        </p:nvSpPr>
        <p:spPr bwMode="auto">
          <a:xfrm>
            <a:off x="5443905" y="3498800"/>
            <a:ext cx="723900" cy="427037"/>
          </a:xfrm>
          <a:prstGeom prst="rect">
            <a:avLst/>
          </a:prstGeom>
          <a:solidFill>
            <a:srgbClr val="FFFF00"/>
          </a:solidFill>
          <a:ln w="17463" algn="ctr">
            <a:solidFill>
              <a:srgbClr val="000000"/>
            </a:solidFill>
            <a:miter lim="800000"/>
            <a:headEnd/>
            <a:tailEnd/>
          </a:ln>
          <a:effectLst/>
        </p:spPr>
        <p:txBody>
          <a:bodyPr wrap="none" anchor="ctr"/>
          <a:lstStyle/>
          <a:p>
            <a:endParaRPr lang="en-US"/>
          </a:p>
        </p:txBody>
      </p:sp>
      <p:sp>
        <p:nvSpPr>
          <p:cNvPr id="471044" name="Rectangle 4"/>
          <p:cNvSpPr>
            <a:spLocks noChangeArrowheads="1"/>
          </p:cNvSpPr>
          <p:nvPr/>
        </p:nvSpPr>
        <p:spPr bwMode="auto">
          <a:xfrm>
            <a:off x="6891705" y="3498799"/>
            <a:ext cx="719503" cy="423862"/>
          </a:xfrm>
          <a:prstGeom prst="rect">
            <a:avLst/>
          </a:prstGeom>
          <a:solidFill>
            <a:srgbClr val="FFFF00"/>
          </a:solidFill>
          <a:ln w="17463" algn="ctr">
            <a:solidFill>
              <a:srgbClr val="000000"/>
            </a:solidFill>
            <a:miter lim="800000"/>
            <a:headEnd/>
            <a:tailEnd/>
          </a:ln>
          <a:effectLst/>
        </p:spPr>
        <p:txBody>
          <a:bodyPr wrap="none" anchor="ctr"/>
          <a:lstStyle/>
          <a:p>
            <a:endParaRPr lang="en-US"/>
          </a:p>
        </p:txBody>
      </p:sp>
      <p:sp>
        <p:nvSpPr>
          <p:cNvPr id="471045" name="Rectangle 5"/>
          <p:cNvSpPr>
            <a:spLocks noChangeArrowheads="1"/>
          </p:cNvSpPr>
          <p:nvPr/>
        </p:nvSpPr>
        <p:spPr bwMode="auto">
          <a:xfrm>
            <a:off x="7611208" y="3498799"/>
            <a:ext cx="720969" cy="425450"/>
          </a:xfrm>
          <a:prstGeom prst="rect">
            <a:avLst/>
          </a:prstGeom>
          <a:solidFill>
            <a:srgbClr val="FFFF00"/>
          </a:solidFill>
          <a:ln w="17463" algn="ctr">
            <a:solidFill>
              <a:srgbClr val="000000"/>
            </a:solidFill>
            <a:miter lim="800000"/>
            <a:headEnd/>
            <a:tailEnd/>
          </a:ln>
          <a:effectLst/>
        </p:spPr>
        <p:txBody>
          <a:bodyPr wrap="none" anchor="ctr"/>
          <a:lstStyle/>
          <a:p>
            <a:endParaRPr lang="en-US"/>
          </a:p>
        </p:txBody>
      </p:sp>
      <p:sp>
        <p:nvSpPr>
          <p:cNvPr id="471046" name="Rectangle 6"/>
          <p:cNvSpPr>
            <a:spLocks noChangeArrowheads="1"/>
          </p:cNvSpPr>
          <p:nvPr/>
        </p:nvSpPr>
        <p:spPr bwMode="auto">
          <a:xfrm>
            <a:off x="6169269" y="3492450"/>
            <a:ext cx="720969" cy="428625"/>
          </a:xfrm>
          <a:prstGeom prst="rect">
            <a:avLst/>
          </a:prstGeom>
          <a:solidFill>
            <a:srgbClr val="FFFF00"/>
          </a:solidFill>
          <a:ln w="17463" algn="ctr">
            <a:solidFill>
              <a:srgbClr val="000000"/>
            </a:solidFill>
            <a:miter lim="800000"/>
            <a:headEnd/>
            <a:tailEnd/>
          </a:ln>
          <a:effectLst/>
        </p:spPr>
        <p:txBody>
          <a:bodyPr wrap="none" anchor="ctr"/>
          <a:lstStyle/>
          <a:p>
            <a:endParaRPr lang="en-US"/>
          </a:p>
        </p:txBody>
      </p:sp>
      <p:sp>
        <p:nvSpPr>
          <p:cNvPr id="471047" name="Rectangle 7"/>
          <p:cNvSpPr>
            <a:spLocks noChangeArrowheads="1"/>
          </p:cNvSpPr>
          <p:nvPr/>
        </p:nvSpPr>
        <p:spPr bwMode="auto">
          <a:xfrm>
            <a:off x="926124" y="3492450"/>
            <a:ext cx="719504" cy="427037"/>
          </a:xfrm>
          <a:prstGeom prst="rect">
            <a:avLst/>
          </a:prstGeom>
          <a:solidFill>
            <a:srgbClr val="FFFF00"/>
          </a:solidFill>
          <a:ln w="17463" algn="ctr">
            <a:solidFill>
              <a:srgbClr val="000000"/>
            </a:solidFill>
            <a:miter lim="800000"/>
            <a:headEnd/>
            <a:tailEnd/>
          </a:ln>
          <a:effectLst/>
        </p:spPr>
        <p:txBody>
          <a:bodyPr wrap="none" anchor="ctr"/>
          <a:lstStyle/>
          <a:p>
            <a:endParaRPr lang="en-US"/>
          </a:p>
        </p:txBody>
      </p:sp>
      <p:sp>
        <p:nvSpPr>
          <p:cNvPr id="471048" name="Rectangle 8"/>
          <p:cNvSpPr>
            <a:spLocks noChangeArrowheads="1"/>
          </p:cNvSpPr>
          <p:nvPr/>
        </p:nvSpPr>
        <p:spPr bwMode="auto">
          <a:xfrm>
            <a:off x="1651489" y="3498800"/>
            <a:ext cx="720969" cy="422275"/>
          </a:xfrm>
          <a:prstGeom prst="rect">
            <a:avLst/>
          </a:prstGeom>
          <a:solidFill>
            <a:srgbClr val="FFFF00"/>
          </a:solidFill>
          <a:ln w="17463" algn="ctr">
            <a:solidFill>
              <a:srgbClr val="000000"/>
            </a:solidFill>
            <a:miter lim="800000"/>
            <a:headEnd/>
            <a:tailEnd/>
          </a:ln>
          <a:effectLst/>
        </p:spPr>
        <p:txBody>
          <a:bodyPr wrap="none" anchor="ctr"/>
          <a:lstStyle/>
          <a:p>
            <a:endParaRPr lang="en-US"/>
          </a:p>
        </p:txBody>
      </p:sp>
      <p:sp>
        <p:nvSpPr>
          <p:cNvPr id="471049" name="Rectangle 9"/>
          <p:cNvSpPr>
            <a:spLocks noChangeArrowheads="1"/>
          </p:cNvSpPr>
          <p:nvPr/>
        </p:nvSpPr>
        <p:spPr bwMode="auto">
          <a:xfrm>
            <a:off x="3091962" y="3498799"/>
            <a:ext cx="720969" cy="425450"/>
          </a:xfrm>
          <a:prstGeom prst="rect">
            <a:avLst/>
          </a:prstGeom>
          <a:solidFill>
            <a:srgbClr val="FFFF00"/>
          </a:solidFill>
          <a:ln w="17463" algn="ctr">
            <a:solidFill>
              <a:srgbClr val="000000"/>
            </a:solidFill>
            <a:miter lim="800000"/>
            <a:headEnd/>
            <a:tailEnd/>
          </a:ln>
          <a:effectLst/>
        </p:spPr>
        <p:txBody>
          <a:bodyPr wrap="none" anchor="ctr"/>
          <a:lstStyle/>
          <a:p>
            <a:endParaRPr lang="en-US"/>
          </a:p>
        </p:txBody>
      </p:sp>
      <p:sp>
        <p:nvSpPr>
          <p:cNvPr id="471050" name="Rectangle 10"/>
          <p:cNvSpPr>
            <a:spLocks noChangeArrowheads="1"/>
          </p:cNvSpPr>
          <p:nvPr/>
        </p:nvSpPr>
        <p:spPr bwMode="auto">
          <a:xfrm>
            <a:off x="3817328" y="3498800"/>
            <a:ext cx="720969" cy="427037"/>
          </a:xfrm>
          <a:prstGeom prst="rect">
            <a:avLst/>
          </a:prstGeom>
          <a:solidFill>
            <a:srgbClr val="FFFF00"/>
          </a:solidFill>
          <a:ln w="17463" algn="ctr">
            <a:solidFill>
              <a:srgbClr val="000000"/>
            </a:solidFill>
            <a:miter lim="800000"/>
            <a:headEnd/>
            <a:tailEnd/>
          </a:ln>
          <a:effectLst/>
        </p:spPr>
        <p:txBody>
          <a:bodyPr wrap="none" anchor="ctr"/>
          <a:lstStyle/>
          <a:p>
            <a:endParaRPr lang="en-US"/>
          </a:p>
        </p:txBody>
      </p:sp>
      <p:sp>
        <p:nvSpPr>
          <p:cNvPr id="471051" name="Rectangle 11"/>
          <p:cNvSpPr>
            <a:spLocks noChangeArrowheads="1"/>
          </p:cNvSpPr>
          <p:nvPr/>
        </p:nvSpPr>
        <p:spPr bwMode="auto">
          <a:xfrm>
            <a:off x="2369528" y="3498799"/>
            <a:ext cx="720969" cy="423862"/>
          </a:xfrm>
          <a:prstGeom prst="rect">
            <a:avLst/>
          </a:prstGeom>
          <a:solidFill>
            <a:srgbClr val="FFFF00"/>
          </a:solidFill>
          <a:ln w="17463" algn="ctr">
            <a:solidFill>
              <a:srgbClr val="000000"/>
            </a:solidFill>
            <a:miter lim="800000"/>
            <a:headEnd/>
            <a:tailEnd/>
          </a:ln>
          <a:effectLst/>
        </p:spPr>
        <p:txBody>
          <a:bodyPr wrap="none" anchor="ctr"/>
          <a:lstStyle/>
          <a:p>
            <a:endParaRPr lang="en-US"/>
          </a:p>
        </p:txBody>
      </p:sp>
      <p:sp>
        <p:nvSpPr>
          <p:cNvPr id="471052" name="Rectangle 12"/>
          <p:cNvSpPr>
            <a:spLocks noGrp="1" noChangeArrowheads="1"/>
          </p:cNvSpPr>
          <p:nvPr>
            <p:ph type="title"/>
          </p:nvPr>
        </p:nvSpPr>
        <p:spPr/>
        <p:txBody>
          <a:bodyPr/>
          <a:lstStyle/>
          <a:p>
            <a:r>
              <a:rPr lang="en-US"/>
              <a:t>I/O-Efficient Algorithms Matter</a:t>
            </a:r>
          </a:p>
        </p:txBody>
      </p:sp>
      <p:sp>
        <p:nvSpPr>
          <p:cNvPr id="471053" name="Rectangle 13"/>
          <p:cNvSpPr>
            <a:spLocks noGrp="1" noChangeArrowheads="1"/>
          </p:cNvSpPr>
          <p:nvPr>
            <p:ph type="body" idx="1"/>
          </p:nvPr>
        </p:nvSpPr>
        <p:spPr>
          <a:xfrm>
            <a:off x="460074" y="1431875"/>
            <a:ext cx="8077200" cy="5597525"/>
          </a:xfrm>
        </p:spPr>
        <p:txBody>
          <a:bodyPr>
            <a:normAutofit fontScale="85000" lnSpcReduction="20000"/>
          </a:bodyPr>
          <a:lstStyle/>
          <a:p>
            <a:r>
              <a:rPr lang="en-US" dirty="0">
                <a:solidFill>
                  <a:srgbClr val="3737FF"/>
                </a:solidFill>
              </a:rPr>
              <a:t>Example</a:t>
            </a:r>
            <a:r>
              <a:rPr lang="en-US" dirty="0"/>
              <a:t>: Traversing linked list (List ranking)</a:t>
            </a:r>
          </a:p>
          <a:p>
            <a:pPr lvl="1"/>
            <a:r>
              <a:rPr lang="en-US" dirty="0"/>
              <a:t>Array size </a:t>
            </a:r>
            <a:r>
              <a:rPr lang="en-US" i="1" dirty="0"/>
              <a:t>N</a:t>
            </a:r>
            <a:r>
              <a:rPr lang="en-US" dirty="0"/>
              <a:t> = 10 elements</a:t>
            </a:r>
          </a:p>
          <a:p>
            <a:pPr lvl="1"/>
            <a:r>
              <a:rPr lang="en-US" dirty="0"/>
              <a:t>Disk block size </a:t>
            </a:r>
            <a:r>
              <a:rPr lang="en-US" i="1" dirty="0"/>
              <a:t>B</a:t>
            </a:r>
            <a:r>
              <a:rPr lang="en-US" dirty="0"/>
              <a:t> = 2 elements</a:t>
            </a:r>
          </a:p>
          <a:p>
            <a:pPr lvl="1"/>
            <a:r>
              <a:rPr lang="en-US" dirty="0"/>
              <a:t>Main memory size </a:t>
            </a:r>
            <a:r>
              <a:rPr lang="en-US" i="1" dirty="0"/>
              <a:t>M</a:t>
            </a:r>
            <a:r>
              <a:rPr lang="en-US" dirty="0"/>
              <a:t> = 4 elements (2 blocks)</a:t>
            </a:r>
          </a:p>
          <a:p>
            <a:pPr lvl="1"/>
            <a:endParaRPr lang="en-US" dirty="0"/>
          </a:p>
          <a:p>
            <a:pPr lvl="1"/>
            <a:endParaRPr lang="en-US" dirty="0"/>
          </a:p>
          <a:p>
            <a:pPr lvl="1"/>
            <a:endParaRPr lang="en-US" dirty="0"/>
          </a:p>
          <a:p>
            <a:pPr lvl="1"/>
            <a:endParaRPr lang="en-US" dirty="0">
              <a:solidFill>
                <a:schemeClr val="tx2"/>
              </a:solidFill>
            </a:endParaRPr>
          </a:p>
          <a:p>
            <a:endParaRPr lang="en-US" dirty="0">
              <a:solidFill>
                <a:schemeClr val="tx2"/>
              </a:solidFill>
            </a:endParaRPr>
          </a:p>
          <a:p>
            <a:r>
              <a:rPr lang="en-US" dirty="0">
                <a:solidFill>
                  <a:schemeClr val="tx2"/>
                </a:solidFill>
              </a:rPr>
              <a:t>Difference between </a:t>
            </a:r>
            <a:r>
              <a:rPr lang="en-US" i="1" dirty="0">
                <a:solidFill>
                  <a:schemeClr val="tx2"/>
                </a:solidFill>
              </a:rPr>
              <a:t>N</a:t>
            </a:r>
            <a:r>
              <a:rPr lang="en-US" dirty="0">
                <a:solidFill>
                  <a:schemeClr val="tx2"/>
                </a:solidFill>
              </a:rPr>
              <a:t> and </a:t>
            </a:r>
            <a:r>
              <a:rPr lang="en-US" i="1" dirty="0">
                <a:solidFill>
                  <a:schemeClr val="tx2"/>
                </a:solidFill>
              </a:rPr>
              <a:t>N/B</a:t>
            </a:r>
            <a:r>
              <a:rPr lang="en-US" dirty="0">
                <a:solidFill>
                  <a:schemeClr val="tx2"/>
                </a:solidFill>
              </a:rPr>
              <a:t> large since block size is large</a:t>
            </a:r>
          </a:p>
          <a:p>
            <a:pPr lvl="1"/>
            <a:r>
              <a:rPr lang="en-US" dirty="0">
                <a:solidFill>
                  <a:srgbClr val="3737FF"/>
                </a:solidFill>
                <a:sym typeface="Wingdings" pitchFamily="2" charset="2"/>
              </a:rPr>
              <a:t>Example</a:t>
            </a:r>
            <a:r>
              <a:rPr lang="en-US" dirty="0">
                <a:solidFill>
                  <a:schemeClr val="accent2"/>
                </a:solidFill>
                <a:sym typeface="Wingdings" pitchFamily="2" charset="2"/>
              </a:rPr>
              <a:t>:</a:t>
            </a:r>
            <a:r>
              <a:rPr lang="en-US" i="1" dirty="0">
                <a:sym typeface="Wingdings" pitchFamily="2" charset="2"/>
              </a:rPr>
              <a:t> N = 256 x 10</a:t>
            </a:r>
            <a:r>
              <a:rPr lang="en-US" i="1" baseline="30000" dirty="0">
                <a:sym typeface="Wingdings" pitchFamily="2" charset="2"/>
              </a:rPr>
              <a:t>6</a:t>
            </a:r>
            <a:r>
              <a:rPr lang="en-US" i="1" dirty="0">
                <a:sym typeface="Wingdings" pitchFamily="2" charset="2"/>
              </a:rPr>
              <a:t>, B = 8000 , 1ms </a:t>
            </a:r>
            <a:r>
              <a:rPr lang="en-US" dirty="0">
                <a:sym typeface="Wingdings" pitchFamily="2" charset="2"/>
              </a:rPr>
              <a:t>disk access time</a:t>
            </a:r>
          </a:p>
          <a:p>
            <a:pPr lvl="1">
              <a:buFont typeface="Wingdings" pitchFamily="2" charset="2"/>
              <a:buNone/>
            </a:pPr>
            <a:r>
              <a:rPr lang="en-US" dirty="0">
                <a:sym typeface="Symbol" pitchFamily="18" charset="2"/>
              </a:rPr>
              <a:t>	</a:t>
            </a:r>
            <a:r>
              <a:rPr lang="en-US" b="1" i="1" dirty="0">
                <a:solidFill>
                  <a:srgbClr val="9900FF"/>
                </a:solidFill>
                <a:sym typeface="Wingdings" pitchFamily="2" charset="2"/>
              </a:rPr>
              <a:t> </a:t>
            </a:r>
            <a:r>
              <a:rPr lang="en-US" i="1" dirty="0">
                <a:sym typeface="Wingdings" pitchFamily="2" charset="2"/>
              </a:rPr>
              <a:t>N </a:t>
            </a:r>
            <a:r>
              <a:rPr lang="en-US" dirty="0">
                <a:sym typeface="Wingdings" pitchFamily="2" charset="2"/>
              </a:rPr>
              <a:t>I/Os take</a:t>
            </a:r>
            <a:r>
              <a:rPr lang="en-US" i="1" dirty="0">
                <a:sym typeface="Wingdings" pitchFamily="2" charset="2"/>
              </a:rPr>
              <a:t> 256 x 10</a:t>
            </a:r>
            <a:r>
              <a:rPr lang="en-US" i="1" baseline="30000" dirty="0">
                <a:sym typeface="Wingdings" pitchFamily="2" charset="2"/>
              </a:rPr>
              <a:t>3</a:t>
            </a:r>
            <a:r>
              <a:rPr lang="en-US" i="1" dirty="0">
                <a:sym typeface="Wingdings" pitchFamily="2" charset="2"/>
              </a:rPr>
              <a:t> sec = 4266 min = </a:t>
            </a:r>
            <a:r>
              <a:rPr lang="en-US" i="1" dirty="0">
                <a:solidFill>
                  <a:srgbClr val="FF0000"/>
                </a:solidFill>
                <a:sym typeface="Wingdings" pitchFamily="2" charset="2"/>
              </a:rPr>
              <a:t>71 hr</a:t>
            </a:r>
          </a:p>
          <a:p>
            <a:pPr lvl="1">
              <a:buFont typeface="Wingdings" pitchFamily="2" charset="2"/>
              <a:buNone/>
            </a:pPr>
            <a:r>
              <a:rPr lang="en-US" dirty="0">
                <a:sym typeface="Symbol" pitchFamily="18" charset="2"/>
              </a:rPr>
              <a:t>	</a:t>
            </a:r>
            <a:r>
              <a:rPr lang="en-US" b="1" i="1" dirty="0">
                <a:sym typeface="Wingdings" pitchFamily="2" charset="2"/>
              </a:rPr>
              <a:t> </a:t>
            </a:r>
            <a:r>
              <a:rPr lang="en-US" i="1" dirty="0">
                <a:sym typeface="Wingdings" pitchFamily="2" charset="2"/>
              </a:rPr>
              <a:t>N/B </a:t>
            </a:r>
            <a:r>
              <a:rPr lang="en-US" dirty="0">
                <a:sym typeface="Wingdings" pitchFamily="2" charset="2"/>
              </a:rPr>
              <a:t>I/Os take</a:t>
            </a:r>
            <a:r>
              <a:rPr lang="en-US" i="1" dirty="0">
                <a:sym typeface="Wingdings" pitchFamily="2" charset="2"/>
              </a:rPr>
              <a:t> 256/8 sec = </a:t>
            </a:r>
            <a:r>
              <a:rPr lang="en-US" i="1" dirty="0">
                <a:solidFill>
                  <a:srgbClr val="FF0000"/>
                </a:solidFill>
                <a:sym typeface="Wingdings" pitchFamily="2" charset="2"/>
              </a:rPr>
              <a:t>32 sec</a:t>
            </a:r>
          </a:p>
          <a:p>
            <a:pPr lvl="1"/>
            <a:endParaRPr lang="en-US" dirty="0">
              <a:solidFill>
                <a:srgbClr val="FF0000"/>
              </a:solidFill>
            </a:endParaRPr>
          </a:p>
        </p:txBody>
      </p:sp>
      <p:sp>
        <p:nvSpPr>
          <p:cNvPr id="471054" name="Text Box 14"/>
          <p:cNvSpPr txBox="1">
            <a:spLocks noChangeArrowheads="1"/>
          </p:cNvSpPr>
          <p:nvPr/>
        </p:nvSpPr>
        <p:spPr bwMode="auto">
          <a:xfrm>
            <a:off x="5470849" y="4217936"/>
            <a:ext cx="2526653" cy="369332"/>
          </a:xfrm>
          <a:prstGeom prst="rect">
            <a:avLst/>
          </a:prstGeom>
          <a:noFill/>
          <a:ln w="9525">
            <a:noFill/>
            <a:miter lim="800000"/>
            <a:headEnd/>
            <a:tailEnd/>
          </a:ln>
          <a:effectLst/>
        </p:spPr>
        <p:txBody>
          <a:bodyPr wrap="none">
            <a:spAutoFit/>
          </a:bodyPr>
          <a:lstStyle/>
          <a:p>
            <a:pPr algn="ctr">
              <a:buClrTx/>
            </a:pPr>
            <a:r>
              <a:rPr lang="de-DE" i="0">
                <a:solidFill>
                  <a:srgbClr val="006600"/>
                </a:solidFill>
                <a:latin typeface="Times New Roman" pitchFamily="18" charset="0"/>
              </a:rPr>
              <a:t>Algorithm 2: </a:t>
            </a:r>
            <a:r>
              <a:rPr lang="en-US">
                <a:solidFill>
                  <a:srgbClr val="006600"/>
                </a:solidFill>
                <a:latin typeface="Times New Roman" pitchFamily="18" charset="0"/>
              </a:rPr>
              <a:t>N/B</a:t>
            </a:r>
            <a:r>
              <a:rPr lang="en-US" i="0">
                <a:solidFill>
                  <a:srgbClr val="006600"/>
                </a:solidFill>
                <a:latin typeface="Times New Roman" pitchFamily="18" charset="0"/>
              </a:rPr>
              <a:t>=5 I/Os</a:t>
            </a:r>
          </a:p>
        </p:txBody>
      </p:sp>
      <p:sp>
        <p:nvSpPr>
          <p:cNvPr id="471055" name="Text Box 15"/>
          <p:cNvSpPr txBox="1">
            <a:spLocks noChangeArrowheads="1"/>
          </p:cNvSpPr>
          <p:nvPr/>
        </p:nvSpPr>
        <p:spPr bwMode="auto">
          <a:xfrm>
            <a:off x="1175239" y="4217936"/>
            <a:ext cx="3642946" cy="369332"/>
          </a:xfrm>
          <a:prstGeom prst="rect">
            <a:avLst/>
          </a:prstGeom>
          <a:noFill/>
          <a:ln w="9525">
            <a:noFill/>
            <a:miter lim="800000"/>
            <a:headEnd/>
            <a:tailEnd/>
          </a:ln>
          <a:effectLst/>
        </p:spPr>
        <p:txBody>
          <a:bodyPr>
            <a:spAutoFit/>
          </a:bodyPr>
          <a:lstStyle/>
          <a:p>
            <a:pPr algn="ctr">
              <a:buClrTx/>
            </a:pPr>
            <a:r>
              <a:rPr lang="de-DE" i="0">
                <a:solidFill>
                  <a:srgbClr val="006600"/>
                </a:solidFill>
                <a:latin typeface="Times New Roman" pitchFamily="18" charset="0"/>
              </a:rPr>
              <a:t>Algorithm 1: </a:t>
            </a:r>
            <a:r>
              <a:rPr lang="en-US">
                <a:solidFill>
                  <a:srgbClr val="006600"/>
                </a:solidFill>
                <a:latin typeface="Times New Roman" pitchFamily="18" charset="0"/>
              </a:rPr>
              <a:t>N=10</a:t>
            </a:r>
            <a:r>
              <a:rPr lang="en-US" i="0">
                <a:solidFill>
                  <a:srgbClr val="006600"/>
                </a:solidFill>
                <a:latin typeface="Times New Roman" pitchFamily="18" charset="0"/>
              </a:rPr>
              <a:t> I/Os</a:t>
            </a:r>
          </a:p>
        </p:txBody>
      </p:sp>
      <p:sp>
        <p:nvSpPr>
          <p:cNvPr id="471056" name="Rectangle 16"/>
          <p:cNvSpPr>
            <a:spLocks noChangeArrowheads="1"/>
          </p:cNvSpPr>
          <p:nvPr/>
        </p:nvSpPr>
        <p:spPr bwMode="auto">
          <a:xfrm>
            <a:off x="926124" y="3498800"/>
            <a:ext cx="3607777" cy="420687"/>
          </a:xfrm>
          <a:prstGeom prst="rect">
            <a:avLst/>
          </a:prstGeom>
          <a:noFill/>
          <a:ln w="28575" algn="ctr">
            <a:solidFill>
              <a:srgbClr val="000000"/>
            </a:solidFill>
            <a:miter lim="800000"/>
            <a:headEnd/>
            <a:tailEnd/>
          </a:ln>
          <a:effectLst/>
        </p:spPr>
        <p:txBody>
          <a:bodyPr wrap="none" anchor="ctr"/>
          <a:lstStyle/>
          <a:p>
            <a:endParaRPr lang="en-US"/>
          </a:p>
        </p:txBody>
      </p:sp>
      <p:sp>
        <p:nvSpPr>
          <p:cNvPr id="471057" name="Line 17"/>
          <p:cNvSpPr>
            <a:spLocks noChangeShapeType="1"/>
          </p:cNvSpPr>
          <p:nvPr/>
        </p:nvSpPr>
        <p:spPr bwMode="auto">
          <a:xfrm>
            <a:off x="1286608" y="3498800"/>
            <a:ext cx="0" cy="420687"/>
          </a:xfrm>
          <a:prstGeom prst="line">
            <a:avLst/>
          </a:prstGeom>
          <a:noFill/>
          <a:ln w="28575">
            <a:solidFill>
              <a:srgbClr val="000000"/>
            </a:solidFill>
            <a:round/>
            <a:headEnd/>
            <a:tailEnd/>
          </a:ln>
          <a:effectLst/>
        </p:spPr>
        <p:txBody>
          <a:bodyPr/>
          <a:lstStyle/>
          <a:p>
            <a:endParaRPr lang="en-US"/>
          </a:p>
        </p:txBody>
      </p:sp>
      <p:sp>
        <p:nvSpPr>
          <p:cNvPr id="471058" name="Text Box 18"/>
          <p:cNvSpPr txBox="1">
            <a:spLocks noChangeArrowheads="1"/>
          </p:cNvSpPr>
          <p:nvPr/>
        </p:nvSpPr>
        <p:spPr bwMode="auto">
          <a:xfrm>
            <a:off x="924450" y="3486100"/>
            <a:ext cx="325731" cy="430887"/>
          </a:xfrm>
          <a:prstGeom prst="rect">
            <a:avLst/>
          </a:prstGeom>
          <a:noFill/>
          <a:ln w="17463" algn="ctr">
            <a:noFill/>
            <a:miter lim="800000"/>
            <a:headEnd/>
            <a:tailEnd/>
          </a:ln>
          <a:effectLst/>
        </p:spPr>
        <p:txBody>
          <a:bodyPr wrap="none">
            <a:spAutoFit/>
          </a:bodyPr>
          <a:lstStyle/>
          <a:p>
            <a:pPr marL="227013" indent="-227013" algn="ctr">
              <a:buClrTx/>
              <a:buFontTx/>
              <a:buNone/>
            </a:pPr>
            <a:r>
              <a:rPr lang="en-US" sz="2200" b="1" i="0">
                <a:solidFill>
                  <a:srgbClr val="FF0000"/>
                </a:solidFill>
                <a:latin typeface="Times New Roman" pitchFamily="18" charset="0"/>
              </a:rPr>
              <a:t>1</a:t>
            </a:r>
          </a:p>
        </p:txBody>
      </p:sp>
      <p:sp>
        <p:nvSpPr>
          <p:cNvPr id="471059" name="Text Box 19"/>
          <p:cNvSpPr txBox="1">
            <a:spLocks noChangeArrowheads="1"/>
          </p:cNvSpPr>
          <p:nvPr/>
        </p:nvSpPr>
        <p:spPr bwMode="auto">
          <a:xfrm>
            <a:off x="1284935" y="3486100"/>
            <a:ext cx="325731" cy="430887"/>
          </a:xfrm>
          <a:prstGeom prst="rect">
            <a:avLst/>
          </a:prstGeom>
          <a:noFill/>
          <a:ln w="17463" algn="ctr">
            <a:noFill/>
            <a:miter lim="800000"/>
            <a:headEnd/>
            <a:tailEnd/>
          </a:ln>
          <a:effectLst/>
        </p:spPr>
        <p:txBody>
          <a:bodyPr wrap="none">
            <a:spAutoFit/>
          </a:bodyPr>
          <a:lstStyle/>
          <a:p>
            <a:pPr marL="227013" indent="-227013" algn="ctr">
              <a:buClrTx/>
              <a:buFontTx/>
              <a:buNone/>
            </a:pPr>
            <a:r>
              <a:rPr lang="en-US" sz="2200" b="1" i="0">
                <a:solidFill>
                  <a:srgbClr val="FF0000"/>
                </a:solidFill>
                <a:latin typeface="Times New Roman" pitchFamily="18" charset="0"/>
              </a:rPr>
              <a:t>5</a:t>
            </a:r>
          </a:p>
        </p:txBody>
      </p:sp>
      <p:sp>
        <p:nvSpPr>
          <p:cNvPr id="471060" name="Line 20"/>
          <p:cNvSpPr>
            <a:spLocks noChangeShapeType="1"/>
          </p:cNvSpPr>
          <p:nvPr/>
        </p:nvSpPr>
        <p:spPr bwMode="auto">
          <a:xfrm>
            <a:off x="1645627" y="3498800"/>
            <a:ext cx="0" cy="420687"/>
          </a:xfrm>
          <a:prstGeom prst="line">
            <a:avLst/>
          </a:prstGeom>
          <a:noFill/>
          <a:ln w="28575">
            <a:solidFill>
              <a:srgbClr val="000000"/>
            </a:solidFill>
            <a:round/>
            <a:headEnd/>
            <a:tailEnd/>
          </a:ln>
          <a:effectLst/>
        </p:spPr>
        <p:txBody>
          <a:bodyPr/>
          <a:lstStyle/>
          <a:p>
            <a:endParaRPr lang="en-US"/>
          </a:p>
        </p:txBody>
      </p:sp>
      <p:sp>
        <p:nvSpPr>
          <p:cNvPr id="471061" name="Line 21"/>
          <p:cNvSpPr>
            <a:spLocks noChangeShapeType="1"/>
          </p:cNvSpPr>
          <p:nvPr/>
        </p:nvSpPr>
        <p:spPr bwMode="auto">
          <a:xfrm>
            <a:off x="2007577" y="3498800"/>
            <a:ext cx="0" cy="420687"/>
          </a:xfrm>
          <a:prstGeom prst="line">
            <a:avLst/>
          </a:prstGeom>
          <a:noFill/>
          <a:ln w="28575">
            <a:solidFill>
              <a:srgbClr val="000000"/>
            </a:solidFill>
            <a:round/>
            <a:headEnd/>
            <a:tailEnd/>
          </a:ln>
          <a:effectLst/>
        </p:spPr>
        <p:txBody>
          <a:bodyPr/>
          <a:lstStyle/>
          <a:p>
            <a:endParaRPr lang="en-US"/>
          </a:p>
        </p:txBody>
      </p:sp>
      <p:sp>
        <p:nvSpPr>
          <p:cNvPr id="471062" name="Line 22"/>
          <p:cNvSpPr>
            <a:spLocks noChangeShapeType="1"/>
          </p:cNvSpPr>
          <p:nvPr/>
        </p:nvSpPr>
        <p:spPr bwMode="auto">
          <a:xfrm>
            <a:off x="2368062" y="3498800"/>
            <a:ext cx="0" cy="420687"/>
          </a:xfrm>
          <a:prstGeom prst="line">
            <a:avLst/>
          </a:prstGeom>
          <a:noFill/>
          <a:ln w="28575">
            <a:solidFill>
              <a:srgbClr val="000000"/>
            </a:solidFill>
            <a:round/>
            <a:headEnd/>
            <a:tailEnd/>
          </a:ln>
          <a:effectLst/>
        </p:spPr>
        <p:txBody>
          <a:bodyPr/>
          <a:lstStyle/>
          <a:p>
            <a:endParaRPr lang="en-US"/>
          </a:p>
        </p:txBody>
      </p:sp>
      <p:sp>
        <p:nvSpPr>
          <p:cNvPr id="471063" name="Line 23"/>
          <p:cNvSpPr>
            <a:spLocks noChangeShapeType="1"/>
          </p:cNvSpPr>
          <p:nvPr/>
        </p:nvSpPr>
        <p:spPr bwMode="auto">
          <a:xfrm>
            <a:off x="2728546" y="3498800"/>
            <a:ext cx="0" cy="420687"/>
          </a:xfrm>
          <a:prstGeom prst="line">
            <a:avLst/>
          </a:prstGeom>
          <a:noFill/>
          <a:ln w="28575">
            <a:solidFill>
              <a:srgbClr val="000000"/>
            </a:solidFill>
            <a:round/>
            <a:headEnd/>
            <a:tailEnd/>
          </a:ln>
          <a:effectLst/>
        </p:spPr>
        <p:txBody>
          <a:bodyPr/>
          <a:lstStyle/>
          <a:p>
            <a:endParaRPr lang="en-US"/>
          </a:p>
        </p:txBody>
      </p:sp>
      <p:sp>
        <p:nvSpPr>
          <p:cNvPr id="471064" name="Line 24"/>
          <p:cNvSpPr>
            <a:spLocks noChangeShapeType="1"/>
          </p:cNvSpPr>
          <p:nvPr/>
        </p:nvSpPr>
        <p:spPr bwMode="auto">
          <a:xfrm>
            <a:off x="3089031" y="3498800"/>
            <a:ext cx="0" cy="420687"/>
          </a:xfrm>
          <a:prstGeom prst="line">
            <a:avLst/>
          </a:prstGeom>
          <a:noFill/>
          <a:ln w="28575">
            <a:solidFill>
              <a:srgbClr val="000000"/>
            </a:solidFill>
            <a:round/>
            <a:headEnd/>
            <a:tailEnd/>
          </a:ln>
          <a:effectLst/>
        </p:spPr>
        <p:txBody>
          <a:bodyPr/>
          <a:lstStyle/>
          <a:p>
            <a:endParaRPr lang="en-US"/>
          </a:p>
        </p:txBody>
      </p:sp>
      <p:sp>
        <p:nvSpPr>
          <p:cNvPr id="471065" name="Line 25"/>
          <p:cNvSpPr>
            <a:spLocks noChangeShapeType="1"/>
          </p:cNvSpPr>
          <p:nvPr/>
        </p:nvSpPr>
        <p:spPr bwMode="auto">
          <a:xfrm>
            <a:off x="3450981" y="3498800"/>
            <a:ext cx="0" cy="420687"/>
          </a:xfrm>
          <a:prstGeom prst="line">
            <a:avLst/>
          </a:prstGeom>
          <a:noFill/>
          <a:ln w="28575">
            <a:solidFill>
              <a:srgbClr val="000000"/>
            </a:solidFill>
            <a:round/>
            <a:headEnd/>
            <a:tailEnd/>
          </a:ln>
          <a:effectLst/>
        </p:spPr>
        <p:txBody>
          <a:bodyPr/>
          <a:lstStyle/>
          <a:p>
            <a:endParaRPr lang="en-US"/>
          </a:p>
        </p:txBody>
      </p:sp>
      <p:sp>
        <p:nvSpPr>
          <p:cNvPr id="471066" name="Line 26"/>
          <p:cNvSpPr>
            <a:spLocks noChangeShapeType="1"/>
          </p:cNvSpPr>
          <p:nvPr/>
        </p:nvSpPr>
        <p:spPr bwMode="auto">
          <a:xfrm>
            <a:off x="4171950" y="3498800"/>
            <a:ext cx="0" cy="420687"/>
          </a:xfrm>
          <a:prstGeom prst="line">
            <a:avLst/>
          </a:prstGeom>
          <a:noFill/>
          <a:ln w="28575">
            <a:solidFill>
              <a:srgbClr val="000000"/>
            </a:solidFill>
            <a:round/>
            <a:headEnd/>
            <a:tailEnd/>
          </a:ln>
          <a:effectLst/>
        </p:spPr>
        <p:txBody>
          <a:bodyPr/>
          <a:lstStyle/>
          <a:p>
            <a:endParaRPr lang="en-US"/>
          </a:p>
        </p:txBody>
      </p:sp>
      <p:sp>
        <p:nvSpPr>
          <p:cNvPr id="471067" name="Line 27"/>
          <p:cNvSpPr>
            <a:spLocks noChangeShapeType="1"/>
          </p:cNvSpPr>
          <p:nvPr/>
        </p:nvSpPr>
        <p:spPr bwMode="auto">
          <a:xfrm>
            <a:off x="3811466" y="3498800"/>
            <a:ext cx="0" cy="420687"/>
          </a:xfrm>
          <a:prstGeom prst="line">
            <a:avLst/>
          </a:prstGeom>
          <a:noFill/>
          <a:ln w="28575">
            <a:solidFill>
              <a:srgbClr val="000000"/>
            </a:solidFill>
            <a:round/>
            <a:headEnd/>
            <a:tailEnd/>
          </a:ln>
          <a:effectLst/>
        </p:spPr>
        <p:txBody>
          <a:bodyPr/>
          <a:lstStyle/>
          <a:p>
            <a:endParaRPr lang="en-US"/>
          </a:p>
        </p:txBody>
      </p:sp>
      <p:sp>
        <p:nvSpPr>
          <p:cNvPr id="471068" name="Text Box 28"/>
          <p:cNvSpPr txBox="1">
            <a:spLocks noChangeArrowheads="1"/>
          </p:cNvSpPr>
          <p:nvPr/>
        </p:nvSpPr>
        <p:spPr bwMode="auto">
          <a:xfrm>
            <a:off x="1643955" y="3486100"/>
            <a:ext cx="325731" cy="430887"/>
          </a:xfrm>
          <a:prstGeom prst="rect">
            <a:avLst/>
          </a:prstGeom>
          <a:noFill/>
          <a:ln w="17463" algn="ctr">
            <a:noFill/>
            <a:miter lim="800000"/>
            <a:headEnd/>
            <a:tailEnd/>
          </a:ln>
          <a:effectLst/>
        </p:spPr>
        <p:txBody>
          <a:bodyPr wrap="none">
            <a:spAutoFit/>
          </a:bodyPr>
          <a:lstStyle/>
          <a:p>
            <a:pPr marL="227013" indent="-227013" algn="ctr">
              <a:buClrTx/>
              <a:buFontTx/>
              <a:buNone/>
            </a:pPr>
            <a:r>
              <a:rPr lang="en-US" sz="2200" b="1" i="0">
                <a:solidFill>
                  <a:srgbClr val="FF0000"/>
                </a:solidFill>
                <a:latin typeface="Times New Roman" pitchFamily="18" charset="0"/>
              </a:rPr>
              <a:t>2</a:t>
            </a:r>
          </a:p>
        </p:txBody>
      </p:sp>
      <p:sp>
        <p:nvSpPr>
          <p:cNvPr id="471069" name="Text Box 29"/>
          <p:cNvSpPr txBox="1">
            <a:spLocks noChangeArrowheads="1"/>
          </p:cNvSpPr>
          <p:nvPr/>
        </p:nvSpPr>
        <p:spPr bwMode="auto">
          <a:xfrm>
            <a:off x="2005904" y="3486100"/>
            <a:ext cx="325731" cy="430887"/>
          </a:xfrm>
          <a:prstGeom prst="rect">
            <a:avLst/>
          </a:prstGeom>
          <a:noFill/>
          <a:ln w="17463" algn="ctr">
            <a:noFill/>
            <a:miter lim="800000"/>
            <a:headEnd/>
            <a:tailEnd/>
          </a:ln>
          <a:effectLst/>
        </p:spPr>
        <p:txBody>
          <a:bodyPr wrap="none">
            <a:spAutoFit/>
          </a:bodyPr>
          <a:lstStyle/>
          <a:p>
            <a:pPr marL="227013" indent="-227013" algn="ctr">
              <a:buClrTx/>
              <a:buFontTx/>
              <a:buNone/>
            </a:pPr>
            <a:r>
              <a:rPr lang="en-US" sz="2200" b="1" i="0">
                <a:solidFill>
                  <a:srgbClr val="FF0000"/>
                </a:solidFill>
                <a:latin typeface="Times New Roman" pitchFamily="18" charset="0"/>
              </a:rPr>
              <a:t>6</a:t>
            </a:r>
          </a:p>
        </p:txBody>
      </p:sp>
      <p:sp>
        <p:nvSpPr>
          <p:cNvPr id="471070" name="Text Box 30"/>
          <p:cNvSpPr txBox="1">
            <a:spLocks noChangeArrowheads="1"/>
          </p:cNvSpPr>
          <p:nvPr/>
        </p:nvSpPr>
        <p:spPr bwMode="auto">
          <a:xfrm>
            <a:off x="3809793" y="3492450"/>
            <a:ext cx="325731" cy="430887"/>
          </a:xfrm>
          <a:prstGeom prst="rect">
            <a:avLst/>
          </a:prstGeom>
          <a:noFill/>
          <a:ln w="17463" algn="ctr">
            <a:noFill/>
            <a:miter lim="800000"/>
            <a:headEnd/>
            <a:tailEnd/>
          </a:ln>
          <a:effectLst/>
        </p:spPr>
        <p:txBody>
          <a:bodyPr wrap="none">
            <a:spAutoFit/>
          </a:bodyPr>
          <a:lstStyle/>
          <a:p>
            <a:pPr marL="227013" indent="-227013" algn="ctr">
              <a:buClrTx/>
              <a:buFontTx/>
              <a:buNone/>
            </a:pPr>
            <a:r>
              <a:rPr lang="en-US" sz="2200" b="1" i="0">
                <a:solidFill>
                  <a:srgbClr val="FF0000"/>
                </a:solidFill>
                <a:latin typeface="Times New Roman" pitchFamily="18" charset="0"/>
              </a:rPr>
              <a:t>7</a:t>
            </a:r>
          </a:p>
        </p:txBody>
      </p:sp>
      <p:sp>
        <p:nvSpPr>
          <p:cNvPr id="471071" name="Text Box 31"/>
          <p:cNvSpPr txBox="1">
            <a:spLocks noChangeArrowheads="1"/>
          </p:cNvSpPr>
          <p:nvPr/>
        </p:nvSpPr>
        <p:spPr bwMode="auto">
          <a:xfrm>
            <a:off x="2366389" y="3486100"/>
            <a:ext cx="325731" cy="430887"/>
          </a:xfrm>
          <a:prstGeom prst="rect">
            <a:avLst/>
          </a:prstGeom>
          <a:noFill/>
          <a:ln w="17463" algn="ctr">
            <a:noFill/>
            <a:miter lim="800000"/>
            <a:headEnd/>
            <a:tailEnd/>
          </a:ln>
          <a:effectLst/>
        </p:spPr>
        <p:txBody>
          <a:bodyPr wrap="none">
            <a:spAutoFit/>
          </a:bodyPr>
          <a:lstStyle/>
          <a:p>
            <a:pPr marL="227013" indent="-227013" algn="ctr">
              <a:buClrTx/>
              <a:buFontTx/>
              <a:buNone/>
            </a:pPr>
            <a:r>
              <a:rPr lang="en-US" sz="2200" b="1" i="0">
                <a:solidFill>
                  <a:srgbClr val="FF0000"/>
                </a:solidFill>
                <a:latin typeface="Times New Roman" pitchFamily="18" charset="0"/>
              </a:rPr>
              <a:t>3</a:t>
            </a:r>
          </a:p>
        </p:txBody>
      </p:sp>
      <p:sp>
        <p:nvSpPr>
          <p:cNvPr id="471072" name="Text Box 32"/>
          <p:cNvSpPr txBox="1">
            <a:spLocks noChangeArrowheads="1"/>
          </p:cNvSpPr>
          <p:nvPr/>
        </p:nvSpPr>
        <p:spPr bwMode="auto">
          <a:xfrm>
            <a:off x="3449309" y="3486100"/>
            <a:ext cx="325731" cy="430887"/>
          </a:xfrm>
          <a:prstGeom prst="rect">
            <a:avLst/>
          </a:prstGeom>
          <a:noFill/>
          <a:ln w="17463" algn="ctr">
            <a:noFill/>
            <a:miter lim="800000"/>
            <a:headEnd/>
            <a:tailEnd/>
          </a:ln>
          <a:effectLst/>
        </p:spPr>
        <p:txBody>
          <a:bodyPr wrap="none">
            <a:spAutoFit/>
          </a:bodyPr>
          <a:lstStyle/>
          <a:p>
            <a:pPr marL="227013" indent="-227013" algn="ctr">
              <a:buClrTx/>
              <a:buFontTx/>
              <a:buNone/>
            </a:pPr>
            <a:r>
              <a:rPr lang="en-US" sz="2200" b="1" i="0">
                <a:solidFill>
                  <a:srgbClr val="FF0000"/>
                </a:solidFill>
                <a:latin typeface="Times New Roman" pitchFamily="18" charset="0"/>
              </a:rPr>
              <a:t>4</a:t>
            </a:r>
          </a:p>
        </p:txBody>
      </p:sp>
      <p:sp>
        <p:nvSpPr>
          <p:cNvPr id="471073" name="Text Box 33"/>
          <p:cNvSpPr txBox="1">
            <a:spLocks noChangeArrowheads="1"/>
          </p:cNvSpPr>
          <p:nvPr/>
        </p:nvSpPr>
        <p:spPr bwMode="auto">
          <a:xfrm>
            <a:off x="4110003" y="3486100"/>
            <a:ext cx="466795" cy="430887"/>
          </a:xfrm>
          <a:prstGeom prst="rect">
            <a:avLst/>
          </a:prstGeom>
          <a:noFill/>
          <a:ln w="17463" algn="ctr">
            <a:noFill/>
            <a:miter lim="800000"/>
            <a:headEnd/>
            <a:tailEnd/>
          </a:ln>
          <a:effectLst/>
        </p:spPr>
        <p:txBody>
          <a:bodyPr wrap="none">
            <a:spAutoFit/>
          </a:bodyPr>
          <a:lstStyle/>
          <a:p>
            <a:pPr marL="227013" indent="-227013" algn="ctr">
              <a:buClrTx/>
              <a:buFontTx/>
              <a:buNone/>
            </a:pPr>
            <a:r>
              <a:rPr lang="en-US" sz="2200" b="1" i="0">
                <a:solidFill>
                  <a:srgbClr val="FF0000"/>
                </a:solidFill>
                <a:latin typeface="Times New Roman" pitchFamily="18" charset="0"/>
              </a:rPr>
              <a:t>10</a:t>
            </a:r>
          </a:p>
        </p:txBody>
      </p:sp>
      <p:sp>
        <p:nvSpPr>
          <p:cNvPr id="471074" name="Text Box 34"/>
          <p:cNvSpPr txBox="1">
            <a:spLocks noChangeArrowheads="1"/>
          </p:cNvSpPr>
          <p:nvPr/>
        </p:nvSpPr>
        <p:spPr bwMode="auto">
          <a:xfrm>
            <a:off x="2763509" y="3486100"/>
            <a:ext cx="325731" cy="430887"/>
          </a:xfrm>
          <a:prstGeom prst="rect">
            <a:avLst/>
          </a:prstGeom>
          <a:noFill/>
          <a:ln w="17463" algn="ctr">
            <a:noFill/>
            <a:miter lim="800000"/>
            <a:headEnd/>
            <a:tailEnd/>
          </a:ln>
          <a:effectLst/>
        </p:spPr>
        <p:txBody>
          <a:bodyPr wrap="none">
            <a:spAutoFit/>
          </a:bodyPr>
          <a:lstStyle/>
          <a:p>
            <a:pPr marL="227013" indent="-227013" algn="ctr">
              <a:buClrTx/>
              <a:buFontTx/>
              <a:buNone/>
            </a:pPr>
            <a:r>
              <a:rPr lang="en-US" sz="2200" b="1" i="0">
                <a:solidFill>
                  <a:srgbClr val="FF0000"/>
                </a:solidFill>
                <a:latin typeface="Times New Roman" pitchFamily="18" charset="0"/>
              </a:rPr>
              <a:t>8</a:t>
            </a:r>
          </a:p>
        </p:txBody>
      </p:sp>
      <p:sp>
        <p:nvSpPr>
          <p:cNvPr id="471075" name="Text Box 35"/>
          <p:cNvSpPr txBox="1">
            <a:spLocks noChangeArrowheads="1"/>
          </p:cNvSpPr>
          <p:nvPr/>
        </p:nvSpPr>
        <p:spPr bwMode="auto">
          <a:xfrm>
            <a:off x="3125458" y="3486100"/>
            <a:ext cx="325731" cy="430887"/>
          </a:xfrm>
          <a:prstGeom prst="rect">
            <a:avLst/>
          </a:prstGeom>
          <a:noFill/>
          <a:ln w="17463" algn="ctr">
            <a:noFill/>
            <a:miter lim="800000"/>
            <a:headEnd/>
            <a:tailEnd/>
          </a:ln>
          <a:effectLst/>
        </p:spPr>
        <p:txBody>
          <a:bodyPr wrap="none">
            <a:spAutoFit/>
          </a:bodyPr>
          <a:lstStyle/>
          <a:p>
            <a:pPr marL="227013" indent="-227013" algn="ctr">
              <a:buClrTx/>
              <a:buFontTx/>
              <a:buNone/>
            </a:pPr>
            <a:r>
              <a:rPr lang="en-US" sz="2200" b="1" i="0">
                <a:solidFill>
                  <a:srgbClr val="FF0000"/>
                </a:solidFill>
                <a:latin typeface="Times New Roman" pitchFamily="18" charset="0"/>
              </a:rPr>
              <a:t>9</a:t>
            </a:r>
          </a:p>
        </p:txBody>
      </p:sp>
      <p:sp>
        <p:nvSpPr>
          <p:cNvPr id="471076" name="Rectangle 36"/>
          <p:cNvSpPr>
            <a:spLocks noChangeArrowheads="1"/>
          </p:cNvSpPr>
          <p:nvPr/>
        </p:nvSpPr>
        <p:spPr bwMode="auto">
          <a:xfrm>
            <a:off x="4724400" y="3498800"/>
            <a:ext cx="3607777" cy="420687"/>
          </a:xfrm>
          <a:prstGeom prst="rect">
            <a:avLst/>
          </a:prstGeom>
          <a:noFill/>
          <a:ln w="28575" algn="ctr">
            <a:solidFill>
              <a:srgbClr val="000000"/>
            </a:solidFill>
            <a:miter lim="800000"/>
            <a:headEnd/>
            <a:tailEnd/>
          </a:ln>
          <a:effectLst/>
        </p:spPr>
        <p:txBody>
          <a:bodyPr wrap="none" anchor="ctr"/>
          <a:lstStyle/>
          <a:p>
            <a:endParaRPr lang="en-US"/>
          </a:p>
        </p:txBody>
      </p:sp>
      <p:sp>
        <p:nvSpPr>
          <p:cNvPr id="471077" name="Line 37"/>
          <p:cNvSpPr>
            <a:spLocks noChangeShapeType="1"/>
          </p:cNvSpPr>
          <p:nvPr/>
        </p:nvSpPr>
        <p:spPr bwMode="auto">
          <a:xfrm>
            <a:off x="5084885" y="3498800"/>
            <a:ext cx="0" cy="420687"/>
          </a:xfrm>
          <a:prstGeom prst="line">
            <a:avLst/>
          </a:prstGeom>
          <a:noFill/>
          <a:ln w="28575">
            <a:solidFill>
              <a:srgbClr val="000000"/>
            </a:solidFill>
            <a:round/>
            <a:headEnd/>
            <a:tailEnd/>
          </a:ln>
          <a:effectLst/>
        </p:spPr>
        <p:txBody>
          <a:bodyPr/>
          <a:lstStyle/>
          <a:p>
            <a:endParaRPr lang="en-US"/>
          </a:p>
        </p:txBody>
      </p:sp>
      <p:sp>
        <p:nvSpPr>
          <p:cNvPr id="471078" name="Text Box 38"/>
          <p:cNvSpPr txBox="1">
            <a:spLocks noChangeArrowheads="1"/>
          </p:cNvSpPr>
          <p:nvPr/>
        </p:nvSpPr>
        <p:spPr bwMode="auto">
          <a:xfrm>
            <a:off x="4722727" y="3486100"/>
            <a:ext cx="325731" cy="430887"/>
          </a:xfrm>
          <a:prstGeom prst="rect">
            <a:avLst/>
          </a:prstGeom>
          <a:noFill/>
          <a:ln w="17463" algn="ctr">
            <a:noFill/>
            <a:miter lim="800000"/>
            <a:headEnd/>
            <a:tailEnd/>
          </a:ln>
          <a:effectLst/>
        </p:spPr>
        <p:txBody>
          <a:bodyPr wrap="none">
            <a:spAutoFit/>
          </a:bodyPr>
          <a:lstStyle/>
          <a:p>
            <a:pPr marL="227013" indent="-227013" algn="ctr">
              <a:buClrTx/>
              <a:buFontTx/>
              <a:buNone/>
            </a:pPr>
            <a:r>
              <a:rPr lang="en-US" sz="2200" b="1" i="0">
                <a:solidFill>
                  <a:srgbClr val="FF0000"/>
                </a:solidFill>
                <a:latin typeface="Times New Roman" pitchFamily="18" charset="0"/>
              </a:rPr>
              <a:t>1</a:t>
            </a:r>
          </a:p>
        </p:txBody>
      </p:sp>
      <p:sp>
        <p:nvSpPr>
          <p:cNvPr id="471079" name="Text Box 39"/>
          <p:cNvSpPr txBox="1">
            <a:spLocks noChangeArrowheads="1"/>
          </p:cNvSpPr>
          <p:nvPr/>
        </p:nvSpPr>
        <p:spPr bwMode="auto">
          <a:xfrm>
            <a:off x="5083212" y="3486100"/>
            <a:ext cx="325731" cy="430887"/>
          </a:xfrm>
          <a:prstGeom prst="rect">
            <a:avLst/>
          </a:prstGeom>
          <a:noFill/>
          <a:ln w="17463" algn="ctr">
            <a:noFill/>
            <a:miter lim="800000"/>
            <a:headEnd/>
            <a:tailEnd/>
          </a:ln>
          <a:effectLst/>
        </p:spPr>
        <p:txBody>
          <a:bodyPr wrap="none">
            <a:spAutoFit/>
          </a:bodyPr>
          <a:lstStyle/>
          <a:p>
            <a:pPr marL="227013" indent="-227013" algn="ctr">
              <a:buClrTx/>
              <a:buFontTx/>
              <a:buNone/>
            </a:pPr>
            <a:r>
              <a:rPr lang="en-US" sz="2200" b="1" i="0">
                <a:solidFill>
                  <a:srgbClr val="FF0000"/>
                </a:solidFill>
                <a:latin typeface="Times New Roman" pitchFamily="18" charset="0"/>
              </a:rPr>
              <a:t>2</a:t>
            </a:r>
          </a:p>
        </p:txBody>
      </p:sp>
      <p:sp>
        <p:nvSpPr>
          <p:cNvPr id="471080" name="Line 40"/>
          <p:cNvSpPr>
            <a:spLocks noChangeShapeType="1"/>
          </p:cNvSpPr>
          <p:nvPr/>
        </p:nvSpPr>
        <p:spPr bwMode="auto">
          <a:xfrm>
            <a:off x="5445369" y="3498800"/>
            <a:ext cx="0" cy="420687"/>
          </a:xfrm>
          <a:prstGeom prst="line">
            <a:avLst/>
          </a:prstGeom>
          <a:noFill/>
          <a:ln w="28575">
            <a:solidFill>
              <a:srgbClr val="000000"/>
            </a:solidFill>
            <a:round/>
            <a:headEnd/>
            <a:tailEnd/>
          </a:ln>
          <a:effectLst/>
        </p:spPr>
        <p:txBody>
          <a:bodyPr/>
          <a:lstStyle/>
          <a:p>
            <a:endParaRPr lang="en-US"/>
          </a:p>
        </p:txBody>
      </p:sp>
      <p:sp>
        <p:nvSpPr>
          <p:cNvPr id="471081" name="Line 41"/>
          <p:cNvSpPr>
            <a:spLocks noChangeShapeType="1"/>
          </p:cNvSpPr>
          <p:nvPr/>
        </p:nvSpPr>
        <p:spPr bwMode="auto">
          <a:xfrm>
            <a:off x="5807320" y="3498800"/>
            <a:ext cx="0" cy="420687"/>
          </a:xfrm>
          <a:prstGeom prst="line">
            <a:avLst/>
          </a:prstGeom>
          <a:noFill/>
          <a:ln w="28575">
            <a:solidFill>
              <a:srgbClr val="000000"/>
            </a:solidFill>
            <a:round/>
            <a:headEnd/>
            <a:tailEnd/>
          </a:ln>
          <a:effectLst/>
        </p:spPr>
        <p:txBody>
          <a:bodyPr/>
          <a:lstStyle/>
          <a:p>
            <a:endParaRPr lang="en-US"/>
          </a:p>
        </p:txBody>
      </p:sp>
      <p:sp>
        <p:nvSpPr>
          <p:cNvPr id="471082" name="Line 42"/>
          <p:cNvSpPr>
            <a:spLocks noChangeShapeType="1"/>
          </p:cNvSpPr>
          <p:nvPr/>
        </p:nvSpPr>
        <p:spPr bwMode="auto">
          <a:xfrm>
            <a:off x="6167804" y="3498800"/>
            <a:ext cx="0" cy="420687"/>
          </a:xfrm>
          <a:prstGeom prst="line">
            <a:avLst/>
          </a:prstGeom>
          <a:noFill/>
          <a:ln w="28575">
            <a:solidFill>
              <a:srgbClr val="000000"/>
            </a:solidFill>
            <a:round/>
            <a:headEnd/>
            <a:tailEnd/>
          </a:ln>
          <a:effectLst/>
        </p:spPr>
        <p:txBody>
          <a:bodyPr/>
          <a:lstStyle/>
          <a:p>
            <a:endParaRPr lang="en-US"/>
          </a:p>
        </p:txBody>
      </p:sp>
      <p:sp>
        <p:nvSpPr>
          <p:cNvPr id="471083" name="Line 43"/>
          <p:cNvSpPr>
            <a:spLocks noChangeShapeType="1"/>
          </p:cNvSpPr>
          <p:nvPr/>
        </p:nvSpPr>
        <p:spPr bwMode="auto">
          <a:xfrm>
            <a:off x="6528289" y="3498800"/>
            <a:ext cx="0" cy="420687"/>
          </a:xfrm>
          <a:prstGeom prst="line">
            <a:avLst/>
          </a:prstGeom>
          <a:noFill/>
          <a:ln w="28575">
            <a:solidFill>
              <a:srgbClr val="000000"/>
            </a:solidFill>
            <a:round/>
            <a:headEnd/>
            <a:tailEnd/>
          </a:ln>
          <a:effectLst/>
        </p:spPr>
        <p:txBody>
          <a:bodyPr/>
          <a:lstStyle/>
          <a:p>
            <a:endParaRPr lang="en-US"/>
          </a:p>
        </p:txBody>
      </p:sp>
      <p:sp>
        <p:nvSpPr>
          <p:cNvPr id="471084" name="Line 44"/>
          <p:cNvSpPr>
            <a:spLocks noChangeShapeType="1"/>
          </p:cNvSpPr>
          <p:nvPr/>
        </p:nvSpPr>
        <p:spPr bwMode="auto">
          <a:xfrm>
            <a:off x="6888774" y="3498800"/>
            <a:ext cx="0" cy="420687"/>
          </a:xfrm>
          <a:prstGeom prst="line">
            <a:avLst/>
          </a:prstGeom>
          <a:noFill/>
          <a:ln w="28575">
            <a:solidFill>
              <a:srgbClr val="000000"/>
            </a:solidFill>
            <a:round/>
            <a:headEnd/>
            <a:tailEnd/>
          </a:ln>
          <a:effectLst/>
        </p:spPr>
        <p:txBody>
          <a:bodyPr/>
          <a:lstStyle/>
          <a:p>
            <a:endParaRPr lang="en-US"/>
          </a:p>
        </p:txBody>
      </p:sp>
      <p:sp>
        <p:nvSpPr>
          <p:cNvPr id="471085" name="Line 45"/>
          <p:cNvSpPr>
            <a:spLocks noChangeShapeType="1"/>
          </p:cNvSpPr>
          <p:nvPr/>
        </p:nvSpPr>
        <p:spPr bwMode="auto">
          <a:xfrm>
            <a:off x="7250723" y="3498800"/>
            <a:ext cx="0" cy="420687"/>
          </a:xfrm>
          <a:prstGeom prst="line">
            <a:avLst/>
          </a:prstGeom>
          <a:noFill/>
          <a:ln w="28575">
            <a:solidFill>
              <a:srgbClr val="000000"/>
            </a:solidFill>
            <a:round/>
            <a:headEnd/>
            <a:tailEnd/>
          </a:ln>
          <a:effectLst/>
        </p:spPr>
        <p:txBody>
          <a:bodyPr/>
          <a:lstStyle/>
          <a:p>
            <a:endParaRPr lang="en-US"/>
          </a:p>
        </p:txBody>
      </p:sp>
      <p:sp>
        <p:nvSpPr>
          <p:cNvPr id="471086" name="Line 46"/>
          <p:cNvSpPr>
            <a:spLocks noChangeShapeType="1"/>
          </p:cNvSpPr>
          <p:nvPr/>
        </p:nvSpPr>
        <p:spPr bwMode="auto">
          <a:xfrm>
            <a:off x="7970227" y="3498800"/>
            <a:ext cx="0" cy="420687"/>
          </a:xfrm>
          <a:prstGeom prst="line">
            <a:avLst/>
          </a:prstGeom>
          <a:noFill/>
          <a:ln w="28575">
            <a:solidFill>
              <a:srgbClr val="000000"/>
            </a:solidFill>
            <a:round/>
            <a:headEnd/>
            <a:tailEnd/>
          </a:ln>
          <a:effectLst/>
        </p:spPr>
        <p:txBody>
          <a:bodyPr/>
          <a:lstStyle/>
          <a:p>
            <a:endParaRPr lang="en-US"/>
          </a:p>
        </p:txBody>
      </p:sp>
      <p:sp>
        <p:nvSpPr>
          <p:cNvPr id="471087" name="Line 47"/>
          <p:cNvSpPr>
            <a:spLocks noChangeShapeType="1"/>
          </p:cNvSpPr>
          <p:nvPr/>
        </p:nvSpPr>
        <p:spPr bwMode="auto">
          <a:xfrm>
            <a:off x="7611208" y="3498800"/>
            <a:ext cx="0" cy="420687"/>
          </a:xfrm>
          <a:prstGeom prst="line">
            <a:avLst/>
          </a:prstGeom>
          <a:noFill/>
          <a:ln w="28575">
            <a:solidFill>
              <a:srgbClr val="000000"/>
            </a:solidFill>
            <a:round/>
            <a:headEnd/>
            <a:tailEnd/>
          </a:ln>
          <a:effectLst/>
        </p:spPr>
        <p:txBody>
          <a:bodyPr/>
          <a:lstStyle/>
          <a:p>
            <a:endParaRPr lang="en-US"/>
          </a:p>
        </p:txBody>
      </p:sp>
      <p:sp>
        <p:nvSpPr>
          <p:cNvPr id="471088" name="Text Box 48"/>
          <p:cNvSpPr txBox="1">
            <a:spLocks noChangeArrowheads="1"/>
          </p:cNvSpPr>
          <p:nvPr/>
        </p:nvSpPr>
        <p:spPr bwMode="auto">
          <a:xfrm>
            <a:off x="5373165" y="3486100"/>
            <a:ext cx="466795" cy="430887"/>
          </a:xfrm>
          <a:prstGeom prst="rect">
            <a:avLst/>
          </a:prstGeom>
          <a:noFill/>
          <a:ln w="17463" algn="ctr">
            <a:noFill/>
            <a:miter lim="800000"/>
            <a:headEnd/>
            <a:tailEnd/>
          </a:ln>
          <a:effectLst/>
        </p:spPr>
        <p:txBody>
          <a:bodyPr wrap="none">
            <a:spAutoFit/>
          </a:bodyPr>
          <a:lstStyle/>
          <a:p>
            <a:pPr marL="227013" indent="-227013" algn="ctr">
              <a:buClrTx/>
              <a:buFontTx/>
              <a:buNone/>
            </a:pPr>
            <a:r>
              <a:rPr lang="en-US" sz="2200" b="1" i="0">
                <a:solidFill>
                  <a:srgbClr val="FF0000"/>
                </a:solidFill>
                <a:latin typeface="Times New Roman" pitchFamily="18" charset="0"/>
              </a:rPr>
              <a:t>10</a:t>
            </a:r>
          </a:p>
        </p:txBody>
      </p:sp>
      <p:sp>
        <p:nvSpPr>
          <p:cNvPr id="471089" name="Text Box 49"/>
          <p:cNvSpPr txBox="1">
            <a:spLocks noChangeArrowheads="1"/>
          </p:cNvSpPr>
          <p:nvPr/>
        </p:nvSpPr>
        <p:spPr bwMode="auto">
          <a:xfrm>
            <a:off x="5805647" y="3486100"/>
            <a:ext cx="325731" cy="430887"/>
          </a:xfrm>
          <a:prstGeom prst="rect">
            <a:avLst/>
          </a:prstGeom>
          <a:noFill/>
          <a:ln w="17463" algn="ctr">
            <a:noFill/>
            <a:miter lim="800000"/>
            <a:headEnd/>
            <a:tailEnd/>
          </a:ln>
          <a:effectLst/>
        </p:spPr>
        <p:txBody>
          <a:bodyPr wrap="none">
            <a:spAutoFit/>
          </a:bodyPr>
          <a:lstStyle/>
          <a:p>
            <a:pPr marL="227013" indent="-227013" algn="ctr">
              <a:buClrTx/>
              <a:buFontTx/>
              <a:buNone/>
            </a:pPr>
            <a:r>
              <a:rPr lang="en-US" sz="2200" b="1" i="0">
                <a:solidFill>
                  <a:srgbClr val="FF0000"/>
                </a:solidFill>
                <a:latin typeface="Times New Roman" pitchFamily="18" charset="0"/>
              </a:rPr>
              <a:t>9</a:t>
            </a:r>
          </a:p>
        </p:txBody>
      </p:sp>
      <p:sp>
        <p:nvSpPr>
          <p:cNvPr id="471090" name="Text Box 50"/>
          <p:cNvSpPr txBox="1">
            <a:spLocks noChangeArrowheads="1"/>
          </p:cNvSpPr>
          <p:nvPr/>
        </p:nvSpPr>
        <p:spPr bwMode="auto">
          <a:xfrm>
            <a:off x="7609535" y="3492450"/>
            <a:ext cx="325731" cy="430887"/>
          </a:xfrm>
          <a:prstGeom prst="rect">
            <a:avLst/>
          </a:prstGeom>
          <a:noFill/>
          <a:ln w="17463" algn="ctr">
            <a:noFill/>
            <a:miter lim="800000"/>
            <a:headEnd/>
            <a:tailEnd/>
          </a:ln>
          <a:effectLst/>
        </p:spPr>
        <p:txBody>
          <a:bodyPr wrap="none">
            <a:spAutoFit/>
          </a:bodyPr>
          <a:lstStyle/>
          <a:p>
            <a:pPr marL="227013" indent="-227013" algn="ctr">
              <a:buClrTx/>
              <a:buFontTx/>
              <a:buNone/>
            </a:pPr>
            <a:r>
              <a:rPr lang="en-US" sz="2200" b="1" i="0">
                <a:solidFill>
                  <a:srgbClr val="FF0000"/>
                </a:solidFill>
                <a:latin typeface="Times New Roman" pitchFamily="18" charset="0"/>
              </a:rPr>
              <a:t>8</a:t>
            </a:r>
          </a:p>
        </p:txBody>
      </p:sp>
      <p:sp>
        <p:nvSpPr>
          <p:cNvPr id="471091" name="Text Box 51"/>
          <p:cNvSpPr txBox="1">
            <a:spLocks noChangeArrowheads="1"/>
          </p:cNvSpPr>
          <p:nvPr/>
        </p:nvSpPr>
        <p:spPr bwMode="auto">
          <a:xfrm>
            <a:off x="6166132" y="3486100"/>
            <a:ext cx="325731" cy="430887"/>
          </a:xfrm>
          <a:prstGeom prst="rect">
            <a:avLst/>
          </a:prstGeom>
          <a:noFill/>
          <a:ln w="17463" algn="ctr">
            <a:noFill/>
            <a:miter lim="800000"/>
            <a:headEnd/>
            <a:tailEnd/>
          </a:ln>
          <a:effectLst/>
        </p:spPr>
        <p:txBody>
          <a:bodyPr wrap="none">
            <a:spAutoFit/>
          </a:bodyPr>
          <a:lstStyle/>
          <a:p>
            <a:pPr marL="227013" indent="-227013" algn="ctr">
              <a:buClrTx/>
              <a:buFontTx/>
              <a:buNone/>
            </a:pPr>
            <a:r>
              <a:rPr lang="en-US" sz="2200" b="1" i="0">
                <a:solidFill>
                  <a:srgbClr val="FF0000"/>
                </a:solidFill>
                <a:latin typeface="Times New Roman" pitchFamily="18" charset="0"/>
              </a:rPr>
              <a:t>5</a:t>
            </a:r>
          </a:p>
        </p:txBody>
      </p:sp>
      <p:sp>
        <p:nvSpPr>
          <p:cNvPr id="471092" name="Text Box 52"/>
          <p:cNvSpPr txBox="1">
            <a:spLocks noChangeArrowheads="1"/>
          </p:cNvSpPr>
          <p:nvPr/>
        </p:nvSpPr>
        <p:spPr bwMode="auto">
          <a:xfrm>
            <a:off x="7249050" y="3486100"/>
            <a:ext cx="325731" cy="430887"/>
          </a:xfrm>
          <a:prstGeom prst="rect">
            <a:avLst/>
          </a:prstGeom>
          <a:noFill/>
          <a:ln w="17463" algn="ctr">
            <a:noFill/>
            <a:miter lim="800000"/>
            <a:headEnd/>
            <a:tailEnd/>
          </a:ln>
          <a:effectLst/>
        </p:spPr>
        <p:txBody>
          <a:bodyPr wrap="none">
            <a:spAutoFit/>
          </a:bodyPr>
          <a:lstStyle/>
          <a:p>
            <a:pPr marL="227013" indent="-227013" algn="ctr">
              <a:buClrTx/>
              <a:buFontTx/>
              <a:buNone/>
            </a:pPr>
            <a:r>
              <a:rPr lang="en-US" sz="2200" b="1" i="0">
                <a:solidFill>
                  <a:srgbClr val="FF0000"/>
                </a:solidFill>
                <a:latin typeface="Times New Roman" pitchFamily="18" charset="0"/>
              </a:rPr>
              <a:t>4</a:t>
            </a:r>
          </a:p>
        </p:txBody>
      </p:sp>
      <p:sp>
        <p:nvSpPr>
          <p:cNvPr id="471093" name="Text Box 53"/>
          <p:cNvSpPr txBox="1">
            <a:spLocks noChangeArrowheads="1"/>
          </p:cNvSpPr>
          <p:nvPr/>
        </p:nvSpPr>
        <p:spPr bwMode="auto">
          <a:xfrm>
            <a:off x="7978812" y="3486100"/>
            <a:ext cx="325731" cy="430887"/>
          </a:xfrm>
          <a:prstGeom prst="rect">
            <a:avLst/>
          </a:prstGeom>
          <a:noFill/>
          <a:ln w="17463" algn="ctr">
            <a:noFill/>
            <a:miter lim="800000"/>
            <a:headEnd/>
            <a:tailEnd/>
          </a:ln>
          <a:effectLst/>
        </p:spPr>
        <p:txBody>
          <a:bodyPr wrap="none">
            <a:spAutoFit/>
          </a:bodyPr>
          <a:lstStyle/>
          <a:p>
            <a:pPr marL="227013" indent="-227013" algn="ctr">
              <a:buClrTx/>
              <a:buFontTx/>
              <a:buNone/>
            </a:pPr>
            <a:r>
              <a:rPr lang="en-US" sz="2200" b="1" i="0">
                <a:solidFill>
                  <a:srgbClr val="FF0000"/>
                </a:solidFill>
                <a:latin typeface="Times New Roman" pitchFamily="18" charset="0"/>
              </a:rPr>
              <a:t>7</a:t>
            </a:r>
          </a:p>
        </p:txBody>
      </p:sp>
      <p:sp>
        <p:nvSpPr>
          <p:cNvPr id="471094" name="Text Box 54"/>
          <p:cNvSpPr txBox="1">
            <a:spLocks noChangeArrowheads="1"/>
          </p:cNvSpPr>
          <p:nvPr/>
        </p:nvSpPr>
        <p:spPr bwMode="auto">
          <a:xfrm>
            <a:off x="6563250" y="3486100"/>
            <a:ext cx="325731" cy="430887"/>
          </a:xfrm>
          <a:prstGeom prst="rect">
            <a:avLst/>
          </a:prstGeom>
          <a:noFill/>
          <a:ln w="17463" algn="ctr">
            <a:noFill/>
            <a:miter lim="800000"/>
            <a:headEnd/>
            <a:tailEnd/>
          </a:ln>
          <a:effectLst/>
        </p:spPr>
        <p:txBody>
          <a:bodyPr wrap="none">
            <a:spAutoFit/>
          </a:bodyPr>
          <a:lstStyle/>
          <a:p>
            <a:pPr marL="227013" indent="-227013" algn="ctr">
              <a:buClrTx/>
              <a:buFontTx/>
              <a:buNone/>
            </a:pPr>
            <a:r>
              <a:rPr lang="en-US" sz="2200" b="1" i="0">
                <a:solidFill>
                  <a:srgbClr val="FF0000"/>
                </a:solidFill>
                <a:latin typeface="Times New Roman" pitchFamily="18" charset="0"/>
              </a:rPr>
              <a:t>6</a:t>
            </a:r>
          </a:p>
        </p:txBody>
      </p:sp>
      <p:sp>
        <p:nvSpPr>
          <p:cNvPr id="471095" name="Text Box 55"/>
          <p:cNvSpPr txBox="1">
            <a:spLocks noChangeArrowheads="1"/>
          </p:cNvSpPr>
          <p:nvPr/>
        </p:nvSpPr>
        <p:spPr bwMode="auto">
          <a:xfrm>
            <a:off x="6925201" y="3486100"/>
            <a:ext cx="325731" cy="430887"/>
          </a:xfrm>
          <a:prstGeom prst="rect">
            <a:avLst/>
          </a:prstGeom>
          <a:noFill/>
          <a:ln w="17463" algn="ctr">
            <a:noFill/>
            <a:miter lim="800000"/>
            <a:headEnd/>
            <a:tailEnd/>
          </a:ln>
          <a:effectLst/>
        </p:spPr>
        <p:txBody>
          <a:bodyPr wrap="none">
            <a:spAutoFit/>
          </a:bodyPr>
          <a:lstStyle/>
          <a:p>
            <a:pPr marL="227013" indent="-227013" algn="ctr">
              <a:buClrTx/>
              <a:buFontTx/>
              <a:buNone/>
            </a:pPr>
            <a:r>
              <a:rPr lang="en-US" sz="2200" b="1" i="0">
                <a:solidFill>
                  <a:srgbClr val="FF0000"/>
                </a:solidFill>
                <a:latin typeface="Times New Roman" pitchFamily="18" charset="0"/>
              </a:rPr>
              <a:t>3</a:t>
            </a:r>
          </a:p>
        </p:txBody>
      </p:sp>
      <p:sp>
        <p:nvSpPr>
          <p:cNvPr id="471096" name="Freeform 56"/>
          <p:cNvSpPr>
            <a:spLocks/>
          </p:cNvSpPr>
          <p:nvPr/>
        </p:nvSpPr>
        <p:spPr bwMode="auto">
          <a:xfrm>
            <a:off x="1090246" y="3267025"/>
            <a:ext cx="720969" cy="180975"/>
          </a:xfrm>
          <a:custGeom>
            <a:avLst/>
            <a:gdLst/>
            <a:ahLst/>
            <a:cxnLst>
              <a:cxn ang="0">
                <a:pos x="0" y="114"/>
              </a:cxn>
              <a:cxn ang="0">
                <a:pos x="151" y="0"/>
              </a:cxn>
              <a:cxn ang="0">
                <a:pos x="265" y="114"/>
              </a:cxn>
            </a:cxnLst>
            <a:rect l="0" t="0" r="r" b="b"/>
            <a:pathLst>
              <a:path w="265" h="114">
                <a:moveTo>
                  <a:pt x="0" y="114"/>
                </a:moveTo>
                <a:cubicBezTo>
                  <a:pt x="53" y="57"/>
                  <a:pt x="107" y="0"/>
                  <a:pt x="151" y="0"/>
                </a:cubicBezTo>
                <a:cubicBezTo>
                  <a:pt x="195" y="0"/>
                  <a:pt x="230" y="57"/>
                  <a:pt x="265" y="114"/>
                </a:cubicBezTo>
              </a:path>
            </a:pathLst>
          </a:custGeom>
          <a:noFill/>
          <a:ln w="17463" cap="flat" cmpd="sng">
            <a:solidFill>
              <a:srgbClr val="000000"/>
            </a:solidFill>
            <a:prstDash val="solid"/>
            <a:round/>
            <a:headEnd type="none" w="med" len="med"/>
            <a:tailEnd type="triangle" w="med" len="med"/>
          </a:ln>
          <a:effectLst/>
        </p:spPr>
        <p:txBody>
          <a:bodyPr/>
          <a:lstStyle/>
          <a:p>
            <a:endParaRPr lang="en-US"/>
          </a:p>
        </p:txBody>
      </p:sp>
      <p:sp>
        <p:nvSpPr>
          <p:cNvPr id="471097" name="Freeform 57"/>
          <p:cNvSpPr>
            <a:spLocks/>
          </p:cNvSpPr>
          <p:nvPr/>
        </p:nvSpPr>
        <p:spPr bwMode="auto">
          <a:xfrm>
            <a:off x="1811215" y="3267025"/>
            <a:ext cx="722435" cy="180975"/>
          </a:xfrm>
          <a:custGeom>
            <a:avLst/>
            <a:gdLst/>
            <a:ahLst/>
            <a:cxnLst>
              <a:cxn ang="0">
                <a:pos x="0" y="114"/>
              </a:cxn>
              <a:cxn ang="0">
                <a:pos x="151" y="0"/>
              </a:cxn>
              <a:cxn ang="0">
                <a:pos x="265" y="114"/>
              </a:cxn>
            </a:cxnLst>
            <a:rect l="0" t="0" r="r" b="b"/>
            <a:pathLst>
              <a:path w="265" h="114">
                <a:moveTo>
                  <a:pt x="0" y="114"/>
                </a:moveTo>
                <a:cubicBezTo>
                  <a:pt x="53" y="57"/>
                  <a:pt x="107" y="0"/>
                  <a:pt x="151" y="0"/>
                </a:cubicBezTo>
                <a:cubicBezTo>
                  <a:pt x="195" y="0"/>
                  <a:pt x="230" y="57"/>
                  <a:pt x="265" y="114"/>
                </a:cubicBezTo>
              </a:path>
            </a:pathLst>
          </a:custGeom>
          <a:noFill/>
          <a:ln w="17463" cap="flat" cmpd="sng">
            <a:solidFill>
              <a:srgbClr val="000000"/>
            </a:solidFill>
            <a:prstDash val="solid"/>
            <a:round/>
            <a:headEnd type="none" w="med" len="med"/>
            <a:tailEnd type="triangle" w="med" len="med"/>
          </a:ln>
          <a:effectLst/>
        </p:spPr>
        <p:txBody>
          <a:bodyPr/>
          <a:lstStyle/>
          <a:p>
            <a:endParaRPr lang="en-US"/>
          </a:p>
        </p:txBody>
      </p:sp>
      <p:sp>
        <p:nvSpPr>
          <p:cNvPr id="471098" name="Freeform 58"/>
          <p:cNvSpPr>
            <a:spLocks/>
          </p:cNvSpPr>
          <p:nvPr/>
        </p:nvSpPr>
        <p:spPr bwMode="auto">
          <a:xfrm>
            <a:off x="1450731" y="3208287"/>
            <a:ext cx="720969" cy="239713"/>
          </a:xfrm>
          <a:custGeom>
            <a:avLst/>
            <a:gdLst/>
            <a:ahLst/>
            <a:cxnLst>
              <a:cxn ang="0">
                <a:pos x="0" y="114"/>
              </a:cxn>
              <a:cxn ang="0">
                <a:pos x="151" y="0"/>
              </a:cxn>
              <a:cxn ang="0">
                <a:pos x="265" y="114"/>
              </a:cxn>
            </a:cxnLst>
            <a:rect l="0" t="0" r="r" b="b"/>
            <a:pathLst>
              <a:path w="265" h="114">
                <a:moveTo>
                  <a:pt x="0" y="114"/>
                </a:moveTo>
                <a:cubicBezTo>
                  <a:pt x="53" y="57"/>
                  <a:pt x="107" y="0"/>
                  <a:pt x="151" y="0"/>
                </a:cubicBezTo>
                <a:cubicBezTo>
                  <a:pt x="195" y="0"/>
                  <a:pt x="230" y="57"/>
                  <a:pt x="265" y="114"/>
                </a:cubicBezTo>
              </a:path>
            </a:pathLst>
          </a:custGeom>
          <a:noFill/>
          <a:ln w="17463" cap="flat" cmpd="sng">
            <a:solidFill>
              <a:srgbClr val="FF0000"/>
            </a:solidFill>
            <a:prstDash val="solid"/>
            <a:round/>
            <a:headEnd type="none" w="med" len="med"/>
            <a:tailEnd type="triangle" w="med" len="med"/>
          </a:ln>
          <a:effectLst/>
        </p:spPr>
        <p:txBody>
          <a:bodyPr/>
          <a:lstStyle/>
          <a:p>
            <a:endParaRPr lang="en-US"/>
          </a:p>
        </p:txBody>
      </p:sp>
      <p:sp>
        <p:nvSpPr>
          <p:cNvPr id="471099" name="Freeform 59"/>
          <p:cNvSpPr>
            <a:spLocks/>
          </p:cNvSpPr>
          <p:nvPr/>
        </p:nvSpPr>
        <p:spPr bwMode="auto">
          <a:xfrm>
            <a:off x="2532185" y="3267025"/>
            <a:ext cx="1082920" cy="180975"/>
          </a:xfrm>
          <a:custGeom>
            <a:avLst/>
            <a:gdLst/>
            <a:ahLst/>
            <a:cxnLst>
              <a:cxn ang="0">
                <a:pos x="0" y="114"/>
              </a:cxn>
              <a:cxn ang="0">
                <a:pos x="151" y="0"/>
              </a:cxn>
              <a:cxn ang="0">
                <a:pos x="265" y="114"/>
              </a:cxn>
            </a:cxnLst>
            <a:rect l="0" t="0" r="r" b="b"/>
            <a:pathLst>
              <a:path w="265" h="114">
                <a:moveTo>
                  <a:pt x="0" y="114"/>
                </a:moveTo>
                <a:cubicBezTo>
                  <a:pt x="53" y="57"/>
                  <a:pt x="107" y="0"/>
                  <a:pt x="151" y="0"/>
                </a:cubicBezTo>
                <a:cubicBezTo>
                  <a:pt x="195" y="0"/>
                  <a:pt x="230" y="57"/>
                  <a:pt x="265" y="114"/>
                </a:cubicBezTo>
              </a:path>
            </a:pathLst>
          </a:custGeom>
          <a:noFill/>
          <a:ln w="17463" cap="flat" cmpd="sng">
            <a:solidFill>
              <a:srgbClr val="000000"/>
            </a:solidFill>
            <a:prstDash val="solid"/>
            <a:round/>
            <a:headEnd type="none" w="med" len="med"/>
            <a:tailEnd type="triangle" w="med" len="med"/>
          </a:ln>
          <a:effectLst/>
        </p:spPr>
        <p:txBody>
          <a:bodyPr/>
          <a:lstStyle/>
          <a:p>
            <a:endParaRPr lang="en-US"/>
          </a:p>
        </p:txBody>
      </p:sp>
      <p:sp>
        <p:nvSpPr>
          <p:cNvPr id="471100" name="Freeform 60"/>
          <p:cNvSpPr>
            <a:spLocks/>
          </p:cNvSpPr>
          <p:nvPr/>
        </p:nvSpPr>
        <p:spPr bwMode="auto">
          <a:xfrm>
            <a:off x="2171700" y="3208287"/>
            <a:ext cx="1805354" cy="239713"/>
          </a:xfrm>
          <a:custGeom>
            <a:avLst/>
            <a:gdLst/>
            <a:ahLst/>
            <a:cxnLst>
              <a:cxn ang="0">
                <a:pos x="0" y="114"/>
              </a:cxn>
              <a:cxn ang="0">
                <a:pos x="151" y="0"/>
              </a:cxn>
              <a:cxn ang="0">
                <a:pos x="265" y="114"/>
              </a:cxn>
            </a:cxnLst>
            <a:rect l="0" t="0" r="r" b="b"/>
            <a:pathLst>
              <a:path w="265" h="114">
                <a:moveTo>
                  <a:pt x="0" y="114"/>
                </a:moveTo>
                <a:cubicBezTo>
                  <a:pt x="53" y="57"/>
                  <a:pt x="107" y="0"/>
                  <a:pt x="151" y="0"/>
                </a:cubicBezTo>
                <a:cubicBezTo>
                  <a:pt x="195" y="0"/>
                  <a:pt x="230" y="57"/>
                  <a:pt x="265" y="114"/>
                </a:cubicBezTo>
              </a:path>
            </a:pathLst>
          </a:custGeom>
          <a:noFill/>
          <a:ln w="17463" cap="flat" cmpd="sng">
            <a:solidFill>
              <a:srgbClr val="FF0000"/>
            </a:solidFill>
            <a:prstDash val="solid"/>
            <a:round/>
            <a:headEnd type="none" w="med" len="med"/>
            <a:tailEnd type="triangle" w="med" len="med"/>
          </a:ln>
          <a:effectLst/>
        </p:spPr>
        <p:txBody>
          <a:bodyPr/>
          <a:lstStyle/>
          <a:p>
            <a:endParaRPr lang="en-US"/>
          </a:p>
        </p:txBody>
      </p:sp>
      <p:sp>
        <p:nvSpPr>
          <p:cNvPr id="471101" name="Freeform 61"/>
          <p:cNvSpPr>
            <a:spLocks/>
          </p:cNvSpPr>
          <p:nvPr/>
        </p:nvSpPr>
        <p:spPr bwMode="auto">
          <a:xfrm flipH="1" flipV="1">
            <a:off x="1434613" y="3973462"/>
            <a:ext cx="2165838" cy="180975"/>
          </a:xfrm>
          <a:custGeom>
            <a:avLst/>
            <a:gdLst/>
            <a:ahLst/>
            <a:cxnLst>
              <a:cxn ang="0">
                <a:pos x="0" y="114"/>
              </a:cxn>
              <a:cxn ang="0">
                <a:pos x="151" y="0"/>
              </a:cxn>
              <a:cxn ang="0">
                <a:pos x="265" y="114"/>
              </a:cxn>
            </a:cxnLst>
            <a:rect l="0" t="0" r="r" b="b"/>
            <a:pathLst>
              <a:path w="265" h="114">
                <a:moveTo>
                  <a:pt x="0" y="114"/>
                </a:moveTo>
                <a:cubicBezTo>
                  <a:pt x="53" y="57"/>
                  <a:pt x="107" y="0"/>
                  <a:pt x="151" y="0"/>
                </a:cubicBezTo>
                <a:cubicBezTo>
                  <a:pt x="195" y="0"/>
                  <a:pt x="230" y="57"/>
                  <a:pt x="265" y="114"/>
                </a:cubicBezTo>
              </a:path>
            </a:pathLst>
          </a:custGeom>
          <a:noFill/>
          <a:ln w="17463" cap="flat" cmpd="sng">
            <a:solidFill>
              <a:srgbClr val="000000"/>
            </a:solidFill>
            <a:prstDash val="solid"/>
            <a:round/>
            <a:headEnd type="none" w="med" len="med"/>
            <a:tailEnd type="triangle" w="med" len="med"/>
          </a:ln>
          <a:effectLst/>
        </p:spPr>
        <p:txBody>
          <a:bodyPr/>
          <a:lstStyle/>
          <a:p>
            <a:endParaRPr lang="en-US"/>
          </a:p>
        </p:txBody>
      </p:sp>
      <p:sp>
        <p:nvSpPr>
          <p:cNvPr id="471102" name="Freeform 62"/>
          <p:cNvSpPr>
            <a:spLocks/>
          </p:cNvSpPr>
          <p:nvPr/>
        </p:nvSpPr>
        <p:spPr bwMode="auto">
          <a:xfrm flipH="1" flipV="1">
            <a:off x="2878016" y="3973462"/>
            <a:ext cx="1082920" cy="180975"/>
          </a:xfrm>
          <a:custGeom>
            <a:avLst/>
            <a:gdLst/>
            <a:ahLst/>
            <a:cxnLst>
              <a:cxn ang="0">
                <a:pos x="0" y="114"/>
              </a:cxn>
              <a:cxn ang="0">
                <a:pos x="151" y="0"/>
              </a:cxn>
              <a:cxn ang="0">
                <a:pos x="265" y="114"/>
              </a:cxn>
            </a:cxnLst>
            <a:rect l="0" t="0" r="r" b="b"/>
            <a:pathLst>
              <a:path w="265" h="114">
                <a:moveTo>
                  <a:pt x="0" y="114"/>
                </a:moveTo>
                <a:cubicBezTo>
                  <a:pt x="53" y="57"/>
                  <a:pt x="107" y="0"/>
                  <a:pt x="151" y="0"/>
                </a:cubicBezTo>
                <a:cubicBezTo>
                  <a:pt x="195" y="0"/>
                  <a:pt x="230" y="57"/>
                  <a:pt x="265" y="114"/>
                </a:cubicBezTo>
              </a:path>
            </a:pathLst>
          </a:custGeom>
          <a:noFill/>
          <a:ln w="17463" cap="flat" cmpd="sng">
            <a:solidFill>
              <a:srgbClr val="FF0000"/>
            </a:solidFill>
            <a:prstDash val="solid"/>
            <a:round/>
            <a:headEnd type="none" w="med" len="med"/>
            <a:tailEnd type="triangle" w="med" len="med"/>
          </a:ln>
          <a:effectLst/>
        </p:spPr>
        <p:txBody>
          <a:bodyPr/>
          <a:lstStyle/>
          <a:p>
            <a:endParaRPr lang="en-US"/>
          </a:p>
        </p:txBody>
      </p:sp>
      <p:sp>
        <p:nvSpPr>
          <p:cNvPr id="471103" name="Freeform 63"/>
          <p:cNvSpPr>
            <a:spLocks/>
          </p:cNvSpPr>
          <p:nvPr/>
        </p:nvSpPr>
        <p:spPr bwMode="auto">
          <a:xfrm>
            <a:off x="2892670" y="3327349"/>
            <a:ext cx="361950" cy="120650"/>
          </a:xfrm>
          <a:custGeom>
            <a:avLst/>
            <a:gdLst/>
            <a:ahLst/>
            <a:cxnLst>
              <a:cxn ang="0">
                <a:pos x="0" y="114"/>
              </a:cxn>
              <a:cxn ang="0">
                <a:pos x="151" y="0"/>
              </a:cxn>
              <a:cxn ang="0">
                <a:pos x="265" y="114"/>
              </a:cxn>
            </a:cxnLst>
            <a:rect l="0" t="0" r="r" b="b"/>
            <a:pathLst>
              <a:path w="265" h="114">
                <a:moveTo>
                  <a:pt x="0" y="114"/>
                </a:moveTo>
                <a:cubicBezTo>
                  <a:pt x="53" y="57"/>
                  <a:pt x="107" y="0"/>
                  <a:pt x="151" y="0"/>
                </a:cubicBezTo>
                <a:cubicBezTo>
                  <a:pt x="195" y="0"/>
                  <a:pt x="230" y="57"/>
                  <a:pt x="265" y="114"/>
                </a:cubicBezTo>
              </a:path>
            </a:pathLst>
          </a:custGeom>
          <a:noFill/>
          <a:ln w="17463" cap="flat" cmpd="sng">
            <a:solidFill>
              <a:schemeClr val="accent2"/>
            </a:solidFill>
            <a:prstDash val="solid"/>
            <a:round/>
            <a:headEnd type="none" w="med" len="med"/>
            <a:tailEnd type="triangle" w="med" len="med"/>
          </a:ln>
          <a:effectLst/>
        </p:spPr>
        <p:txBody>
          <a:bodyPr/>
          <a:lstStyle/>
          <a:p>
            <a:endParaRPr lang="en-US"/>
          </a:p>
        </p:txBody>
      </p:sp>
      <p:sp>
        <p:nvSpPr>
          <p:cNvPr id="471104" name="Freeform 64"/>
          <p:cNvSpPr>
            <a:spLocks/>
          </p:cNvSpPr>
          <p:nvPr/>
        </p:nvSpPr>
        <p:spPr bwMode="auto">
          <a:xfrm>
            <a:off x="3253154" y="3327349"/>
            <a:ext cx="1084385" cy="120650"/>
          </a:xfrm>
          <a:custGeom>
            <a:avLst/>
            <a:gdLst/>
            <a:ahLst/>
            <a:cxnLst>
              <a:cxn ang="0">
                <a:pos x="0" y="114"/>
              </a:cxn>
              <a:cxn ang="0">
                <a:pos x="151" y="0"/>
              </a:cxn>
              <a:cxn ang="0">
                <a:pos x="265" y="114"/>
              </a:cxn>
            </a:cxnLst>
            <a:rect l="0" t="0" r="r" b="b"/>
            <a:pathLst>
              <a:path w="265" h="114">
                <a:moveTo>
                  <a:pt x="0" y="114"/>
                </a:moveTo>
                <a:cubicBezTo>
                  <a:pt x="53" y="57"/>
                  <a:pt x="107" y="0"/>
                  <a:pt x="151" y="0"/>
                </a:cubicBezTo>
                <a:cubicBezTo>
                  <a:pt x="195" y="0"/>
                  <a:pt x="230" y="57"/>
                  <a:pt x="265" y="114"/>
                </a:cubicBezTo>
              </a:path>
            </a:pathLst>
          </a:custGeom>
          <a:noFill/>
          <a:ln w="17463" cap="flat" cmpd="sng">
            <a:solidFill>
              <a:schemeClr val="accent2"/>
            </a:solidFill>
            <a:prstDash val="solid"/>
            <a:round/>
            <a:headEnd type="none" w="med" len="med"/>
            <a:tailEnd type="triangle" w="med" len="med"/>
          </a:ln>
          <a:effectLst/>
        </p:spPr>
        <p:txBody>
          <a:bodyPr/>
          <a:lstStyle/>
          <a:p>
            <a:endParaRPr lang="en-US"/>
          </a:p>
        </p:txBody>
      </p:sp>
      <p:sp>
        <p:nvSpPr>
          <p:cNvPr id="471105" name="Freeform 65"/>
          <p:cNvSpPr>
            <a:spLocks/>
          </p:cNvSpPr>
          <p:nvPr/>
        </p:nvSpPr>
        <p:spPr bwMode="auto">
          <a:xfrm>
            <a:off x="4889989" y="3271787"/>
            <a:ext cx="339969" cy="180975"/>
          </a:xfrm>
          <a:custGeom>
            <a:avLst/>
            <a:gdLst/>
            <a:ahLst/>
            <a:cxnLst>
              <a:cxn ang="0">
                <a:pos x="0" y="114"/>
              </a:cxn>
              <a:cxn ang="0">
                <a:pos x="151" y="0"/>
              </a:cxn>
              <a:cxn ang="0">
                <a:pos x="265" y="114"/>
              </a:cxn>
            </a:cxnLst>
            <a:rect l="0" t="0" r="r" b="b"/>
            <a:pathLst>
              <a:path w="265" h="114">
                <a:moveTo>
                  <a:pt x="0" y="114"/>
                </a:moveTo>
                <a:cubicBezTo>
                  <a:pt x="53" y="57"/>
                  <a:pt x="107" y="0"/>
                  <a:pt x="151" y="0"/>
                </a:cubicBezTo>
                <a:cubicBezTo>
                  <a:pt x="195" y="0"/>
                  <a:pt x="230" y="57"/>
                  <a:pt x="265" y="114"/>
                </a:cubicBezTo>
              </a:path>
            </a:pathLst>
          </a:custGeom>
          <a:noFill/>
          <a:ln w="17463" cap="flat" cmpd="sng">
            <a:solidFill>
              <a:srgbClr val="000000"/>
            </a:solidFill>
            <a:prstDash val="solid"/>
            <a:round/>
            <a:headEnd type="none" w="med" len="med"/>
            <a:tailEnd type="triangle" w="med" len="med"/>
          </a:ln>
          <a:effectLst/>
        </p:spPr>
        <p:txBody>
          <a:bodyPr/>
          <a:lstStyle/>
          <a:p>
            <a:endParaRPr lang="en-US"/>
          </a:p>
        </p:txBody>
      </p:sp>
      <p:sp>
        <p:nvSpPr>
          <p:cNvPr id="471106" name="Freeform 66"/>
          <p:cNvSpPr>
            <a:spLocks/>
          </p:cNvSpPr>
          <p:nvPr/>
        </p:nvSpPr>
        <p:spPr bwMode="auto">
          <a:xfrm>
            <a:off x="6339254" y="3276550"/>
            <a:ext cx="339969" cy="180975"/>
          </a:xfrm>
          <a:custGeom>
            <a:avLst/>
            <a:gdLst/>
            <a:ahLst/>
            <a:cxnLst>
              <a:cxn ang="0">
                <a:pos x="0" y="114"/>
              </a:cxn>
              <a:cxn ang="0">
                <a:pos x="151" y="0"/>
              </a:cxn>
              <a:cxn ang="0">
                <a:pos x="265" y="114"/>
              </a:cxn>
            </a:cxnLst>
            <a:rect l="0" t="0" r="r" b="b"/>
            <a:pathLst>
              <a:path w="265" h="114">
                <a:moveTo>
                  <a:pt x="0" y="114"/>
                </a:moveTo>
                <a:cubicBezTo>
                  <a:pt x="53" y="57"/>
                  <a:pt x="107" y="0"/>
                  <a:pt x="151" y="0"/>
                </a:cubicBezTo>
                <a:cubicBezTo>
                  <a:pt x="195" y="0"/>
                  <a:pt x="230" y="57"/>
                  <a:pt x="265" y="114"/>
                </a:cubicBezTo>
              </a:path>
            </a:pathLst>
          </a:custGeom>
          <a:noFill/>
          <a:ln w="17463" cap="flat" cmpd="sng">
            <a:solidFill>
              <a:srgbClr val="FF0000"/>
            </a:solidFill>
            <a:prstDash val="solid"/>
            <a:round/>
            <a:headEnd type="none" w="med" len="med"/>
            <a:tailEnd type="triangle" w="med" len="med"/>
          </a:ln>
          <a:effectLst/>
        </p:spPr>
        <p:txBody>
          <a:bodyPr/>
          <a:lstStyle/>
          <a:p>
            <a:endParaRPr lang="en-US"/>
          </a:p>
        </p:txBody>
      </p:sp>
      <p:sp>
        <p:nvSpPr>
          <p:cNvPr id="471107" name="Freeform 67"/>
          <p:cNvSpPr>
            <a:spLocks/>
          </p:cNvSpPr>
          <p:nvPr/>
        </p:nvSpPr>
        <p:spPr bwMode="auto">
          <a:xfrm>
            <a:off x="7058758" y="3265437"/>
            <a:ext cx="338503" cy="180975"/>
          </a:xfrm>
          <a:custGeom>
            <a:avLst/>
            <a:gdLst/>
            <a:ahLst/>
            <a:cxnLst>
              <a:cxn ang="0">
                <a:pos x="0" y="114"/>
              </a:cxn>
              <a:cxn ang="0">
                <a:pos x="151" y="0"/>
              </a:cxn>
              <a:cxn ang="0">
                <a:pos x="265" y="114"/>
              </a:cxn>
            </a:cxnLst>
            <a:rect l="0" t="0" r="r" b="b"/>
            <a:pathLst>
              <a:path w="265" h="114">
                <a:moveTo>
                  <a:pt x="0" y="114"/>
                </a:moveTo>
                <a:cubicBezTo>
                  <a:pt x="53" y="57"/>
                  <a:pt x="107" y="0"/>
                  <a:pt x="151" y="0"/>
                </a:cubicBezTo>
                <a:cubicBezTo>
                  <a:pt x="195" y="0"/>
                  <a:pt x="230" y="57"/>
                  <a:pt x="265" y="114"/>
                </a:cubicBezTo>
              </a:path>
            </a:pathLst>
          </a:custGeom>
          <a:noFill/>
          <a:ln w="17463" cap="flat" cmpd="sng">
            <a:solidFill>
              <a:srgbClr val="000000"/>
            </a:solidFill>
            <a:prstDash val="solid"/>
            <a:round/>
            <a:headEnd type="none" w="med" len="med"/>
            <a:tailEnd type="triangle" w="med" len="med"/>
          </a:ln>
          <a:effectLst/>
        </p:spPr>
        <p:txBody>
          <a:bodyPr/>
          <a:lstStyle/>
          <a:p>
            <a:endParaRPr lang="en-US"/>
          </a:p>
        </p:txBody>
      </p:sp>
      <p:sp>
        <p:nvSpPr>
          <p:cNvPr id="471108" name="Freeform 68"/>
          <p:cNvSpPr>
            <a:spLocks/>
          </p:cNvSpPr>
          <p:nvPr/>
        </p:nvSpPr>
        <p:spPr bwMode="auto">
          <a:xfrm flipH="1" flipV="1">
            <a:off x="5613889" y="3963937"/>
            <a:ext cx="339969" cy="180975"/>
          </a:xfrm>
          <a:custGeom>
            <a:avLst/>
            <a:gdLst/>
            <a:ahLst/>
            <a:cxnLst>
              <a:cxn ang="0">
                <a:pos x="0" y="114"/>
              </a:cxn>
              <a:cxn ang="0">
                <a:pos x="151" y="0"/>
              </a:cxn>
              <a:cxn ang="0">
                <a:pos x="265" y="114"/>
              </a:cxn>
            </a:cxnLst>
            <a:rect l="0" t="0" r="r" b="b"/>
            <a:pathLst>
              <a:path w="265" h="114">
                <a:moveTo>
                  <a:pt x="0" y="114"/>
                </a:moveTo>
                <a:cubicBezTo>
                  <a:pt x="53" y="57"/>
                  <a:pt x="107" y="0"/>
                  <a:pt x="151" y="0"/>
                </a:cubicBezTo>
                <a:cubicBezTo>
                  <a:pt x="195" y="0"/>
                  <a:pt x="230" y="57"/>
                  <a:pt x="265" y="114"/>
                </a:cubicBezTo>
              </a:path>
            </a:pathLst>
          </a:custGeom>
          <a:noFill/>
          <a:ln w="17463" cap="flat" cmpd="sng">
            <a:solidFill>
              <a:srgbClr val="FF0000"/>
            </a:solidFill>
            <a:prstDash val="solid"/>
            <a:round/>
            <a:headEnd type="none" w="med" len="med"/>
            <a:tailEnd type="triangle" w="med" len="med"/>
          </a:ln>
          <a:effectLst/>
        </p:spPr>
        <p:txBody>
          <a:bodyPr/>
          <a:lstStyle/>
          <a:p>
            <a:endParaRPr lang="en-US"/>
          </a:p>
        </p:txBody>
      </p:sp>
      <p:sp>
        <p:nvSpPr>
          <p:cNvPr id="471109" name="Freeform 69"/>
          <p:cNvSpPr>
            <a:spLocks/>
          </p:cNvSpPr>
          <p:nvPr/>
        </p:nvSpPr>
        <p:spPr bwMode="auto">
          <a:xfrm flipH="1" flipV="1">
            <a:off x="7809035" y="3968700"/>
            <a:ext cx="339969" cy="180975"/>
          </a:xfrm>
          <a:custGeom>
            <a:avLst/>
            <a:gdLst/>
            <a:ahLst/>
            <a:cxnLst>
              <a:cxn ang="0">
                <a:pos x="0" y="114"/>
              </a:cxn>
              <a:cxn ang="0">
                <a:pos x="151" y="0"/>
              </a:cxn>
              <a:cxn ang="0">
                <a:pos x="265" y="114"/>
              </a:cxn>
            </a:cxnLst>
            <a:rect l="0" t="0" r="r" b="b"/>
            <a:pathLst>
              <a:path w="265" h="114">
                <a:moveTo>
                  <a:pt x="0" y="114"/>
                </a:moveTo>
                <a:cubicBezTo>
                  <a:pt x="53" y="57"/>
                  <a:pt x="107" y="0"/>
                  <a:pt x="151" y="0"/>
                </a:cubicBezTo>
                <a:cubicBezTo>
                  <a:pt x="195" y="0"/>
                  <a:pt x="230" y="57"/>
                  <a:pt x="265" y="114"/>
                </a:cubicBezTo>
              </a:path>
            </a:pathLst>
          </a:custGeom>
          <a:noFill/>
          <a:ln w="17463" cap="flat" cmpd="sng">
            <a:solidFill>
              <a:srgbClr val="FF0000"/>
            </a:solidFill>
            <a:prstDash val="solid"/>
            <a:round/>
            <a:headEnd type="none" w="med" len="med"/>
            <a:tailEnd type="triangle" w="med" len="med"/>
          </a:ln>
          <a:effectLst/>
        </p:spPr>
        <p:txBody>
          <a:bodyPr/>
          <a:lstStyle/>
          <a:p>
            <a:endParaRPr lang="en-US"/>
          </a:p>
        </p:txBody>
      </p:sp>
      <p:sp>
        <p:nvSpPr>
          <p:cNvPr id="471110" name="Freeform 70"/>
          <p:cNvSpPr>
            <a:spLocks/>
          </p:cNvSpPr>
          <p:nvPr/>
        </p:nvSpPr>
        <p:spPr bwMode="auto">
          <a:xfrm>
            <a:off x="5240215" y="3197174"/>
            <a:ext cx="1805354" cy="239712"/>
          </a:xfrm>
          <a:custGeom>
            <a:avLst/>
            <a:gdLst/>
            <a:ahLst/>
            <a:cxnLst>
              <a:cxn ang="0">
                <a:pos x="0" y="114"/>
              </a:cxn>
              <a:cxn ang="0">
                <a:pos x="151" y="0"/>
              </a:cxn>
              <a:cxn ang="0">
                <a:pos x="265" y="114"/>
              </a:cxn>
            </a:cxnLst>
            <a:rect l="0" t="0" r="r" b="b"/>
            <a:pathLst>
              <a:path w="265" h="114">
                <a:moveTo>
                  <a:pt x="0" y="114"/>
                </a:moveTo>
                <a:cubicBezTo>
                  <a:pt x="53" y="57"/>
                  <a:pt x="107" y="0"/>
                  <a:pt x="151" y="0"/>
                </a:cubicBezTo>
                <a:cubicBezTo>
                  <a:pt x="195" y="0"/>
                  <a:pt x="230" y="57"/>
                  <a:pt x="265" y="114"/>
                </a:cubicBezTo>
              </a:path>
            </a:pathLst>
          </a:custGeom>
          <a:noFill/>
          <a:ln w="17463" cap="flat" cmpd="sng">
            <a:solidFill>
              <a:schemeClr val="tx1"/>
            </a:solidFill>
            <a:prstDash val="solid"/>
            <a:round/>
            <a:headEnd type="none" w="med" len="med"/>
            <a:tailEnd type="triangle" w="med" len="med"/>
          </a:ln>
          <a:effectLst/>
        </p:spPr>
        <p:txBody>
          <a:bodyPr/>
          <a:lstStyle/>
          <a:p>
            <a:endParaRPr lang="en-US"/>
          </a:p>
        </p:txBody>
      </p:sp>
      <p:sp>
        <p:nvSpPr>
          <p:cNvPr id="471111" name="Freeform 71"/>
          <p:cNvSpPr>
            <a:spLocks/>
          </p:cNvSpPr>
          <p:nvPr/>
        </p:nvSpPr>
        <p:spPr bwMode="auto">
          <a:xfrm flipH="1" flipV="1">
            <a:off x="6327531" y="3962349"/>
            <a:ext cx="1082920" cy="180975"/>
          </a:xfrm>
          <a:custGeom>
            <a:avLst/>
            <a:gdLst/>
            <a:ahLst/>
            <a:cxnLst>
              <a:cxn ang="0">
                <a:pos x="0" y="114"/>
              </a:cxn>
              <a:cxn ang="0">
                <a:pos x="151" y="0"/>
              </a:cxn>
              <a:cxn ang="0">
                <a:pos x="265" y="114"/>
              </a:cxn>
            </a:cxnLst>
            <a:rect l="0" t="0" r="r" b="b"/>
            <a:pathLst>
              <a:path w="265" h="114">
                <a:moveTo>
                  <a:pt x="0" y="114"/>
                </a:moveTo>
                <a:cubicBezTo>
                  <a:pt x="53" y="57"/>
                  <a:pt x="107" y="0"/>
                  <a:pt x="151" y="0"/>
                </a:cubicBezTo>
                <a:cubicBezTo>
                  <a:pt x="195" y="0"/>
                  <a:pt x="230" y="57"/>
                  <a:pt x="265" y="114"/>
                </a:cubicBezTo>
              </a:path>
            </a:pathLst>
          </a:custGeom>
          <a:noFill/>
          <a:ln w="17463" cap="flat" cmpd="sng">
            <a:solidFill>
              <a:schemeClr val="tx1"/>
            </a:solidFill>
            <a:prstDash val="solid"/>
            <a:round/>
            <a:headEnd type="none" w="med" len="med"/>
            <a:tailEnd type="triangle" w="med" len="med"/>
          </a:ln>
          <a:effectLst/>
        </p:spPr>
        <p:txBody>
          <a:bodyPr/>
          <a:lstStyle/>
          <a:p>
            <a:endParaRPr lang="en-US"/>
          </a:p>
        </p:txBody>
      </p:sp>
      <p:sp>
        <p:nvSpPr>
          <p:cNvPr id="471112" name="Freeform 72"/>
          <p:cNvSpPr>
            <a:spLocks/>
          </p:cNvSpPr>
          <p:nvPr/>
        </p:nvSpPr>
        <p:spPr bwMode="auto">
          <a:xfrm>
            <a:off x="6689481" y="3140024"/>
            <a:ext cx="1424354" cy="317500"/>
          </a:xfrm>
          <a:custGeom>
            <a:avLst/>
            <a:gdLst/>
            <a:ahLst/>
            <a:cxnLst>
              <a:cxn ang="0">
                <a:pos x="0" y="114"/>
              </a:cxn>
              <a:cxn ang="0">
                <a:pos x="151" y="0"/>
              </a:cxn>
              <a:cxn ang="0">
                <a:pos x="265" y="114"/>
              </a:cxn>
            </a:cxnLst>
            <a:rect l="0" t="0" r="r" b="b"/>
            <a:pathLst>
              <a:path w="265" h="114">
                <a:moveTo>
                  <a:pt x="0" y="114"/>
                </a:moveTo>
                <a:cubicBezTo>
                  <a:pt x="53" y="57"/>
                  <a:pt x="107" y="0"/>
                  <a:pt x="151" y="0"/>
                </a:cubicBezTo>
                <a:cubicBezTo>
                  <a:pt x="195" y="0"/>
                  <a:pt x="230" y="57"/>
                  <a:pt x="265" y="114"/>
                </a:cubicBezTo>
              </a:path>
            </a:pathLst>
          </a:custGeom>
          <a:noFill/>
          <a:ln w="17463" cap="flat" cmpd="sng">
            <a:solidFill>
              <a:srgbClr val="FF0000"/>
            </a:solidFill>
            <a:prstDash val="solid"/>
            <a:round/>
            <a:headEnd type="none" w="med" len="med"/>
            <a:tailEnd type="triangle" w="med" len="med"/>
          </a:ln>
          <a:effectLst/>
        </p:spPr>
        <p:txBody>
          <a:bodyPr/>
          <a:lstStyle/>
          <a:p>
            <a:endParaRPr lang="en-US"/>
          </a:p>
        </p:txBody>
      </p:sp>
      <p:sp>
        <p:nvSpPr>
          <p:cNvPr id="471113" name="Freeform 73"/>
          <p:cNvSpPr>
            <a:spLocks/>
          </p:cNvSpPr>
          <p:nvPr/>
        </p:nvSpPr>
        <p:spPr bwMode="auto">
          <a:xfrm flipH="1" flipV="1">
            <a:off x="5959720" y="3986162"/>
            <a:ext cx="1814146" cy="212725"/>
          </a:xfrm>
          <a:custGeom>
            <a:avLst/>
            <a:gdLst/>
            <a:ahLst/>
            <a:cxnLst>
              <a:cxn ang="0">
                <a:pos x="0" y="114"/>
              </a:cxn>
              <a:cxn ang="0">
                <a:pos x="151" y="0"/>
              </a:cxn>
              <a:cxn ang="0">
                <a:pos x="265" y="114"/>
              </a:cxn>
            </a:cxnLst>
            <a:rect l="0" t="0" r="r" b="b"/>
            <a:pathLst>
              <a:path w="265" h="114">
                <a:moveTo>
                  <a:pt x="0" y="114"/>
                </a:moveTo>
                <a:cubicBezTo>
                  <a:pt x="53" y="57"/>
                  <a:pt x="107" y="0"/>
                  <a:pt x="151" y="0"/>
                </a:cubicBezTo>
                <a:cubicBezTo>
                  <a:pt x="195" y="0"/>
                  <a:pt x="230" y="57"/>
                  <a:pt x="265" y="114"/>
                </a:cubicBezTo>
              </a:path>
            </a:pathLst>
          </a:custGeom>
          <a:noFill/>
          <a:ln w="17463" cap="flat" cmpd="sng">
            <a:solidFill>
              <a:srgbClr val="FF0000"/>
            </a:solidFill>
            <a:prstDash val="solid"/>
            <a:round/>
            <a:headEnd type="none" w="med" len="med"/>
            <a:tailEnd type="triangle" w="med" len="med"/>
          </a:ln>
          <a:effec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1047"/>
                                        </p:tgtEl>
                                        <p:attrNameLst>
                                          <p:attrName>style.visibility</p:attrName>
                                        </p:attrNameLst>
                                      </p:cBhvr>
                                      <p:to>
                                        <p:strVal val="visible"/>
                                      </p:to>
                                    </p:set>
                                    <p:animEffect transition="in" filter="fade">
                                      <p:cBhvr>
                                        <p:cTn id="7" dur="1000"/>
                                        <p:tgtEl>
                                          <p:spTgt spid="4710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1048"/>
                                        </p:tgtEl>
                                        <p:attrNameLst>
                                          <p:attrName>style.visibility</p:attrName>
                                        </p:attrNameLst>
                                      </p:cBhvr>
                                      <p:to>
                                        <p:strVal val="visible"/>
                                      </p:to>
                                    </p:set>
                                    <p:animEffect transition="in" filter="fade">
                                      <p:cBhvr>
                                        <p:cTn id="12" dur="1000"/>
                                        <p:tgtEl>
                                          <p:spTgt spid="4710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1000"/>
                                        <p:tgtEl>
                                          <p:spTgt spid="471047"/>
                                        </p:tgtEl>
                                      </p:cBhvr>
                                    </p:animEffect>
                                    <p:set>
                                      <p:cBhvr>
                                        <p:cTn id="17" dur="1" fill="hold">
                                          <p:stCondLst>
                                            <p:cond delay="999"/>
                                          </p:stCondLst>
                                        </p:cTn>
                                        <p:tgtEl>
                                          <p:spTgt spid="471047"/>
                                        </p:tgtEl>
                                        <p:attrNameLst>
                                          <p:attrName>style.visibility</p:attrName>
                                        </p:attrNameLst>
                                      </p:cBhvr>
                                      <p:to>
                                        <p:strVal val="hidden"/>
                                      </p:to>
                                    </p:se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471051"/>
                                        </p:tgtEl>
                                        <p:attrNameLst>
                                          <p:attrName>style.visibility</p:attrName>
                                        </p:attrNameLst>
                                      </p:cBhvr>
                                      <p:to>
                                        <p:strVal val="visible"/>
                                      </p:to>
                                    </p:set>
                                    <p:animEffect transition="in" filter="fade">
                                      <p:cBhvr>
                                        <p:cTn id="21" dur="1000"/>
                                        <p:tgtEl>
                                          <p:spTgt spid="47105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1000"/>
                                        <p:tgtEl>
                                          <p:spTgt spid="471048"/>
                                        </p:tgtEl>
                                      </p:cBhvr>
                                    </p:animEffect>
                                    <p:set>
                                      <p:cBhvr>
                                        <p:cTn id="26" dur="1" fill="hold">
                                          <p:stCondLst>
                                            <p:cond delay="999"/>
                                          </p:stCondLst>
                                        </p:cTn>
                                        <p:tgtEl>
                                          <p:spTgt spid="471048"/>
                                        </p:tgtEl>
                                        <p:attrNameLst>
                                          <p:attrName>style.visibility</p:attrName>
                                        </p:attrNameLst>
                                      </p:cBhvr>
                                      <p:to>
                                        <p:strVal val="hidden"/>
                                      </p:to>
                                    </p:se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471049"/>
                                        </p:tgtEl>
                                        <p:attrNameLst>
                                          <p:attrName>style.visibility</p:attrName>
                                        </p:attrNameLst>
                                      </p:cBhvr>
                                      <p:to>
                                        <p:strVal val="visible"/>
                                      </p:to>
                                    </p:set>
                                    <p:animEffect transition="in" filter="fade">
                                      <p:cBhvr>
                                        <p:cTn id="30" dur="1000"/>
                                        <p:tgtEl>
                                          <p:spTgt spid="47104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1000"/>
                                        <p:tgtEl>
                                          <p:spTgt spid="471051"/>
                                        </p:tgtEl>
                                      </p:cBhvr>
                                    </p:animEffect>
                                    <p:set>
                                      <p:cBhvr>
                                        <p:cTn id="35" dur="1" fill="hold">
                                          <p:stCondLst>
                                            <p:cond delay="999"/>
                                          </p:stCondLst>
                                        </p:cTn>
                                        <p:tgtEl>
                                          <p:spTgt spid="471051"/>
                                        </p:tgtEl>
                                        <p:attrNameLst>
                                          <p:attrName>style.visibility</p:attrName>
                                        </p:attrNameLst>
                                      </p:cBhvr>
                                      <p:to>
                                        <p:strVal val="hidden"/>
                                      </p:to>
                                    </p:set>
                                  </p:childTnLst>
                                </p:cTn>
                              </p:par>
                            </p:childTnLst>
                          </p:cTn>
                        </p:par>
                        <p:par>
                          <p:cTn id="36" fill="hold">
                            <p:stCondLst>
                              <p:cond delay="1000"/>
                            </p:stCondLst>
                            <p:childTnLst>
                              <p:par>
                                <p:cTn id="37" presetID="10" presetClass="entr" presetSubtype="0" fill="hold" grpId="2" nodeType="afterEffect">
                                  <p:stCondLst>
                                    <p:cond delay="0"/>
                                  </p:stCondLst>
                                  <p:childTnLst>
                                    <p:set>
                                      <p:cBhvr>
                                        <p:cTn id="38" dur="1" fill="hold">
                                          <p:stCondLst>
                                            <p:cond delay="0"/>
                                          </p:stCondLst>
                                        </p:cTn>
                                        <p:tgtEl>
                                          <p:spTgt spid="471047"/>
                                        </p:tgtEl>
                                        <p:attrNameLst>
                                          <p:attrName>style.visibility</p:attrName>
                                        </p:attrNameLst>
                                      </p:cBhvr>
                                      <p:to>
                                        <p:strVal val="visible"/>
                                      </p:to>
                                    </p:set>
                                    <p:animEffect transition="in" filter="fade">
                                      <p:cBhvr>
                                        <p:cTn id="39" dur="1000"/>
                                        <p:tgtEl>
                                          <p:spTgt spid="47104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1000"/>
                                        <p:tgtEl>
                                          <p:spTgt spid="471049"/>
                                        </p:tgtEl>
                                      </p:cBhvr>
                                    </p:animEffect>
                                    <p:set>
                                      <p:cBhvr>
                                        <p:cTn id="44" dur="1" fill="hold">
                                          <p:stCondLst>
                                            <p:cond delay="999"/>
                                          </p:stCondLst>
                                        </p:cTn>
                                        <p:tgtEl>
                                          <p:spTgt spid="471049"/>
                                        </p:tgtEl>
                                        <p:attrNameLst>
                                          <p:attrName>style.visibility</p:attrName>
                                        </p:attrNameLst>
                                      </p:cBhvr>
                                      <p:to>
                                        <p:strVal val="hidden"/>
                                      </p:to>
                                    </p:set>
                                  </p:childTnLst>
                                </p:cTn>
                              </p:par>
                            </p:childTnLst>
                          </p:cTn>
                        </p:par>
                        <p:par>
                          <p:cTn id="45" fill="hold">
                            <p:stCondLst>
                              <p:cond delay="1000"/>
                            </p:stCondLst>
                            <p:childTnLst>
                              <p:par>
                                <p:cTn id="46" presetID="10" presetClass="entr" presetSubtype="0" fill="hold" grpId="2" nodeType="afterEffect">
                                  <p:stCondLst>
                                    <p:cond delay="0"/>
                                  </p:stCondLst>
                                  <p:childTnLst>
                                    <p:set>
                                      <p:cBhvr>
                                        <p:cTn id="47" dur="1" fill="hold">
                                          <p:stCondLst>
                                            <p:cond delay="0"/>
                                          </p:stCondLst>
                                        </p:cTn>
                                        <p:tgtEl>
                                          <p:spTgt spid="471048"/>
                                        </p:tgtEl>
                                        <p:attrNameLst>
                                          <p:attrName>style.visibility</p:attrName>
                                        </p:attrNameLst>
                                      </p:cBhvr>
                                      <p:to>
                                        <p:strVal val="visible"/>
                                      </p:to>
                                    </p:set>
                                    <p:animEffect transition="in" filter="fade">
                                      <p:cBhvr>
                                        <p:cTn id="48" dur="1000"/>
                                        <p:tgtEl>
                                          <p:spTgt spid="47104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3" nodeType="clickEffect">
                                  <p:stCondLst>
                                    <p:cond delay="0"/>
                                  </p:stCondLst>
                                  <p:childTnLst>
                                    <p:animEffect transition="out" filter="fade">
                                      <p:cBhvr>
                                        <p:cTn id="52" dur="1000"/>
                                        <p:tgtEl>
                                          <p:spTgt spid="471047"/>
                                        </p:tgtEl>
                                      </p:cBhvr>
                                    </p:animEffect>
                                    <p:set>
                                      <p:cBhvr>
                                        <p:cTn id="53" dur="1" fill="hold">
                                          <p:stCondLst>
                                            <p:cond delay="999"/>
                                          </p:stCondLst>
                                        </p:cTn>
                                        <p:tgtEl>
                                          <p:spTgt spid="471047"/>
                                        </p:tgtEl>
                                        <p:attrNameLst>
                                          <p:attrName>style.visibility</p:attrName>
                                        </p:attrNameLst>
                                      </p:cBhvr>
                                      <p:to>
                                        <p:strVal val="hidden"/>
                                      </p:to>
                                    </p:set>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471050"/>
                                        </p:tgtEl>
                                        <p:attrNameLst>
                                          <p:attrName>style.visibility</p:attrName>
                                        </p:attrNameLst>
                                      </p:cBhvr>
                                      <p:to>
                                        <p:strVal val="visible"/>
                                      </p:to>
                                    </p:set>
                                    <p:animEffect transition="in" filter="fade">
                                      <p:cBhvr>
                                        <p:cTn id="57" dur="1000"/>
                                        <p:tgtEl>
                                          <p:spTgt spid="47105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3" nodeType="clickEffect">
                                  <p:stCondLst>
                                    <p:cond delay="0"/>
                                  </p:stCondLst>
                                  <p:childTnLst>
                                    <p:animEffect transition="out" filter="fade">
                                      <p:cBhvr>
                                        <p:cTn id="61" dur="1000"/>
                                        <p:tgtEl>
                                          <p:spTgt spid="471048"/>
                                        </p:tgtEl>
                                      </p:cBhvr>
                                    </p:animEffect>
                                    <p:set>
                                      <p:cBhvr>
                                        <p:cTn id="62" dur="1" fill="hold">
                                          <p:stCondLst>
                                            <p:cond delay="999"/>
                                          </p:stCondLst>
                                        </p:cTn>
                                        <p:tgtEl>
                                          <p:spTgt spid="471048"/>
                                        </p:tgtEl>
                                        <p:attrNameLst>
                                          <p:attrName>style.visibility</p:attrName>
                                        </p:attrNameLst>
                                      </p:cBhvr>
                                      <p:to>
                                        <p:strVal val="hidden"/>
                                      </p:to>
                                    </p:set>
                                  </p:childTnLst>
                                </p:cTn>
                              </p:par>
                            </p:childTnLst>
                          </p:cTn>
                        </p:par>
                        <p:par>
                          <p:cTn id="63" fill="hold">
                            <p:stCondLst>
                              <p:cond delay="1000"/>
                            </p:stCondLst>
                            <p:childTnLst>
                              <p:par>
                                <p:cTn id="64" presetID="10" presetClass="entr" presetSubtype="0" fill="hold" grpId="2" nodeType="afterEffect">
                                  <p:stCondLst>
                                    <p:cond delay="0"/>
                                  </p:stCondLst>
                                  <p:childTnLst>
                                    <p:set>
                                      <p:cBhvr>
                                        <p:cTn id="65" dur="1" fill="hold">
                                          <p:stCondLst>
                                            <p:cond delay="0"/>
                                          </p:stCondLst>
                                        </p:cTn>
                                        <p:tgtEl>
                                          <p:spTgt spid="471051"/>
                                        </p:tgtEl>
                                        <p:attrNameLst>
                                          <p:attrName>style.visibility</p:attrName>
                                        </p:attrNameLst>
                                      </p:cBhvr>
                                      <p:to>
                                        <p:strVal val="visible"/>
                                      </p:to>
                                    </p:set>
                                    <p:animEffect transition="in" filter="fade">
                                      <p:cBhvr>
                                        <p:cTn id="66" dur="1000"/>
                                        <p:tgtEl>
                                          <p:spTgt spid="47105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1000"/>
                                        <p:tgtEl>
                                          <p:spTgt spid="471050"/>
                                        </p:tgtEl>
                                      </p:cBhvr>
                                    </p:animEffect>
                                    <p:set>
                                      <p:cBhvr>
                                        <p:cTn id="71" dur="1" fill="hold">
                                          <p:stCondLst>
                                            <p:cond delay="999"/>
                                          </p:stCondLst>
                                        </p:cTn>
                                        <p:tgtEl>
                                          <p:spTgt spid="471050"/>
                                        </p:tgtEl>
                                        <p:attrNameLst>
                                          <p:attrName>style.visibility</p:attrName>
                                        </p:attrNameLst>
                                      </p:cBhvr>
                                      <p:to>
                                        <p:strVal val="hidden"/>
                                      </p:to>
                                    </p:set>
                                  </p:childTnLst>
                                </p:cTn>
                              </p:par>
                            </p:childTnLst>
                          </p:cTn>
                        </p:par>
                        <p:par>
                          <p:cTn id="72" fill="hold">
                            <p:stCondLst>
                              <p:cond delay="1000"/>
                            </p:stCondLst>
                            <p:childTnLst>
                              <p:par>
                                <p:cTn id="73" presetID="10" presetClass="entr" presetSubtype="0" fill="hold" grpId="2" nodeType="afterEffect">
                                  <p:stCondLst>
                                    <p:cond delay="0"/>
                                  </p:stCondLst>
                                  <p:childTnLst>
                                    <p:set>
                                      <p:cBhvr>
                                        <p:cTn id="74" dur="1" fill="hold">
                                          <p:stCondLst>
                                            <p:cond delay="0"/>
                                          </p:stCondLst>
                                        </p:cTn>
                                        <p:tgtEl>
                                          <p:spTgt spid="471049"/>
                                        </p:tgtEl>
                                        <p:attrNameLst>
                                          <p:attrName>style.visibility</p:attrName>
                                        </p:attrNameLst>
                                      </p:cBhvr>
                                      <p:to>
                                        <p:strVal val="visible"/>
                                      </p:to>
                                    </p:set>
                                    <p:animEffect transition="in" filter="fade">
                                      <p:cBhvr>
                                        <p:cTn id="75" dur="1000"/>
                                        <p:tgtEl>
                                          <p:spTgt spid="471049"/>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3" nodeType="clickEffect">
                                  <p:stCondLst>
                                    <p:cond delay="0"/>
                                  </p:stCondLst>
                                  <p:childTnLst>
                                    <p:animEffect transition="out" filter="fade">
                                      <p:cBhvr>
                                        <p:cTn id="79" dur="1000"/>
                                        <p:tgtEl>
                                          <p:spTgt spid="471051"/>
                                        </p:tgtEl>
                                      </p:cBhvr>
                                    </p:animEffect>
                                    <p:set>
                                      <p:cBhvr>
                                        <p:cTn id="80" dur="1" fill="hold">
                                          <p:stCondLst>
                                            <p:cond delay="999"/>
                                          </p:stCondLst>
                                        </p:cTn>
                                        <p:tgtEl>
                                          <p:spTgt spid="471051"/>
                                        </p:tgtEl>
                                        <p:attrNameLst>
                                          <p:attrName>style.visibility</p:attrName>
                                        </p:attrNameLst>
                                      </p:cBhvr>
                                      <p:to>
                                        <p:strVal val="hidden"/>
                                      </p:to>
                                    </p:set>
                                  </p:childTnLst>
                                </p:cTn>
                              </p:par>
                            </p:childTnLst>
                          </p:cTn>
                        </p:par>
                        <p:par>
                          <p:cTn id="81" fill="hold">
                            <p:stCondLst>
                              <p:cond delay="1000"/>
                            </p:stCondLst>
                            <p:childTnLst>
                              <p:par>
                                <p:cTn id="82" presetID="10" presetClass="entr" presetSubtype="0" fill="hold" grpId="2" nodeType="afterEffect">
                                  <p:stCondLst>
                                    <p:cond delay="0"/>
                                  </p:stCondLst>
                                  <p:childTnLst>
                                    <p:set>
                                      <p:cBhvr>
                                        <p:cTn id="83" dur="1" fill="hold">
                                          <p:stCondLst>
                                            <p:cond delay="0"/>
                                          </p:stCondLst>
                                        </p:cTn>
                                        <p:tgtEl>
                                          <p:spTgt spid="471050"/>
                                        </p:tgtEl>
                                        <p:attrNameLst>
                                          <p:attrName>style.visibility</p:attrName>
                                        </p:attrNameLst>
                                      </p:cBhvr>
                                      <p:to>
                                        <p:strVal val="visible"/>
                                      </p:to>
                                    </p:set>
                                    <p:animEffect transition="in" filter="fade">
                                      <p:cBhvr>
                                        <p:cTn id="84" dur="1000"/>
                                        <p:tgtEl>
                                          <p:spTgt spid="47105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3" nodeType="clickEffect">
                                  <p:stCondLst>
                                    <p:cond delay="0"/>
                                  </p:stCondLst>
                                  <p:childTnLst>
                                    <p:animEffect transition="out" filter="fade">
                                      <p:cBhvr>
                                        <p:cTn id="88" dur="1000"/>
                                        <p:tgtEl>
                                          <p:spTgt spid="471050"/>
                                        </p:tgtEl>
                                      </p:cBhvr>
                                    </p:animEffect>
                                    <p:set>
                                      <p:cBhvr>
                                        <p:cTn id="89" dur="1" fill="hold">
                                          <p:stCondLst>
                                            <p:cond delay="999"/>
                                          </p:stCondLst>
                                        </p:cTn>
                                        <p:tgtEl>
                                          <p:spTgt spid="471050"/>
                                        </p:tgtEl>
                                        <p:attrNameLst>
                                          <p:attrName>style.visibility</p:attrName>
                                        </p:attrNameLst>
                                      </p:cBhvr>
                                      <p:to>
                                        <p:strVal val="hidden"/>
                                      </p:to>
                                    </p:set>
                                  </p:childTnLst>
                                </p:cTn>
                              </p:par>
                              <p:par>
                                <p:cTn id="90" presetID="10" presetClass="exit" presetSubtype="0" fill="hold" grpId="3" nodeType="withEffect">
                                  <p:stCondLst>
                                    <p:cond delay="0"/>
                                  </p:stCondLst>
                                  <p:childTnLst>
                                    <p:animEffect transition="out" filter="fade">
                                      <p:cBhvr>
                                        <p:cTn id="91" dur="1000"/>
                                        <p:tgtEl>
                                          <p:spTgt spid="471049"/>
                                        </p:tgtEl>
                                      </p:cBhvr>
                                    </p:animEffect>
                                    <p:set>
                                      <p:cBhvr>
                                        <p:cTn id="92" dur="1" fill="hold">
                                          <p:stCondLst>
                                            <p:cond delay="999"/>
                                          </p:stCondLst>
                                        </p:cTn>
                                        <p:tgtEl>
                                          <p:spTgt spid="471049"/>
                                        </p:tgtEl>
                                        <p:attrNameLst>
                                          <p:attrName>style.visibility</p:attrName>
                                        </p:attrNameLst>
                                      </p:cBhvr>
                                      <p:to>
                                        <p:strVal val="hidden"/>
                                      </p:to>
                                    </p:set>
                                  </p:childTnLst>
                                </p:cTn>
                              </p:par>
                              <p:par>
                                <p:cTn id="93" presetID="1" presetClass="entr" presetSubtype="0" fill="hold" grpId="0" nodeType="withEffect">
                                  <p:stCondLst>
                                    <p:cond delay="0"/>
                                  </p:stCondLst>
                                  <p:childTnLst>
                                    <p:set>
                                      <p:cBhvr>
                                        <p:cTn id="94" dur="1" fill="hold">
                                          <p:stCondLst>
                                            <p:cond delay="0"/>
                                          </p:stCondLst>
                                        </p:cTn>
                                        <p:tgtEl>
                                          <p:spTgt spid="47105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471042"/>
                                        </p:tgtEl>
                                        <p:attrNameLst>
                                          <p:attrName>style.visibility</p:attrName>
                                        </p:attrNameLst>
                                      </p:cBhvr>
                                      <p:to>
                                        <p:strVal val="visible"/>
                                      </p:to>
                                    </p:set>
                                    <p:animEffect transition="in" filter="fade">
                                      <p:cBhvr>
                                        <p:cTn id="99" dur="1000"/>
                                        <p:tgtEl>
                                          <p:spTgt spid="471042"/>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471044"/>
                                        </p:tgtEl>
                                        <p:attrNameLst>
                                          <p:attrName>style.visibility</p:attrName>
                                        </p:attrNameLst>
                                      </p:cBhvr>
                                      <p:to>
                                        <p:strVal val="visible"/>
                                      </p:to>
                                    </p:set>
                                    <p:animEffect transition="in" filter="fade">
                                      <p:cBhvr>
                                        <p:cTn id="104" dur="1000"/>
                                        <p:tgtEl>
                                          <p:spTgt spid="471044"/>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xit" presetSubtype="0" fill="hold" grpId="1" nodeType="clickEffect">
                                  <p:stCondLst>
                                    <p:cond delay="0"/>
                                  </p:stCondLst>
                                  <p:childTnLst>
                                    <p:animEffect transition="out" filter="fade">
                                      <p:cBhvr>
                                        <p:cTn id="108" dur="1000"/>
                                        <p:tgtEl>
                                          <p:spTgt spid="471042"/>
                                        </p:tgtEl>
                                      </p:cBhvr>
                                    </p:animEffect>
                                    <p:set>
                                      <p:cBhvr>
                                        <p:cTn id="109" dur="1" fill="hold">
                                          <p:stCondLst>
                                            <p:cond delay="999"/>
                                          </p:stCondLst>
                                        </p:cTn>
                                        <p:tgtEl>
                                          <p:spTgt spid="471042"/>
                                        </p:tgtEl>
                                        <p:attrNameLst>
                                          <p:attrName>style.visibility</p:attrName>
                                        </p:attrNameLst>
                                      </p:cBhvr>
                                      <p:to>
                                        <p:strVal val="hidden"/>
                                      </p:to>
                                    </p:set>
                                  </p:childTnLst>
                                </p:cTn>
                              </p:par>
                            </p:childTnLst>
                          </p:cTn>
                        </p:par>
                        <p:par>
                          <p:cTn id="110" fill="hold">
                            <p:stCondLst>
                              <p:cond delay="1000"/>
                            </p:stCondLst>
                            <p:childTnLst>
                              <p:par>
                                <p:cTn id="111" presetID="10" presetClass="entr" presetSubtype="0" fill="hold" grpId="0" nodeType="afterEffect">
                                  <p:stCondLst>
                                    <p:cond delay="0"/>
                                  </p:stCondLst>
                                  <p:childTnLst>
                                    <p:set>
                                      <p:cBhvr>
                                        <p:cTn id="112" dur="1" fill="hold">
                                          <p:stCondLst>
                                            <p:cond delay="0"/>
                                          </p:stCondLst>
                                        </p:cTn>
                                        <p:tgtEl>
                                          <p:spTgt spid="471046"/>
                                        </p:tgtEl>
                                        <p:attrNameLst>
                                          <p:attrName>style.visibility</p:attrName>
                                        </p:attrNameLst>
                                      </p:cBhvr>
                                      <p:to>
                                        <p:strVal val="visible"/>
                                      </p:to>
                                    </p:set>
                                    <p:animEffect transition="in" filter="fade">
                                      <p:cBhvr>
                                        <p:cTn id="113" dur="1000"/>
                                        <p:tgtEl>
                                          <p:spTgt spid="471046"/>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xit" presetSubtype="0" fill="hold" grpId="1" nodeType="clickEffect">
                                  <p:stCondLst>
                                    <p:cond delay="0"/>
                                  </p:stCondLst>
                                  <p:childTnLst>
                                    <p:animEffect transition="out" filter="fade">
                                      <p:cBhvr>
                                        <p:cTn id="117" dur="1000"/>
                                        <p:tgtEl>
                                          <p:spTgt spid="471044"/>
                                        </p:tgtEl>
                                      </p:cBhvr>
                                    </p:animEffect>
                                    <p:set>
                                      <p:cBhvr>
                                        <p:cTn id="118" dur="1" fill="hold">
                                          <p:stCondLst>
                                            <p:cond delay="999"/>
                                          </p:stCondLst>
                                        </p:cTn>
                                        <p:tgtEl>
                                          <p:spTgt spid="471044"/>
                                        </p:tgtEl>
                                        <p:attrNameLst>
                                          <p:attrName>style.visibility</p:attrName>
                                        </p:attrNameLst>
                                      </p:cBhvr>
                                      <p:to>
                                        <p:strVal val="hidden"/>
                                      </p:to>
                                    </p:set>
                                  </p:childTnLst>
                                </p:cTn>
                              </p:par>
                            </p:childTnLst>
                          </p:cTn>
                        </p:par>
                        <p:par>
                          <p:cTn id="119" fill="hold">
                            <p:stCondLst>
                              <p:cond delay="1000"/>
                            </p:stCondLst>
                            <p:childTnLst>
                              <p:par>
                                <p:cTn id="120" presetID="10" presetClass="entr" presetSubtype="0" fill="hold" grpId="0" nodeType="afterEffect">
                                  <p:stCondLst>
                                    <p:cond delay="0"/>
                                  </p:stCondLst>
                                  <p:childTnLst>
                                    <p:set>
                                      <p:cBhvr>
                                        <p:cTn id="121" dur="1" fill="hold">
                                          <p:stCondLst>
                                            <p:cond delay="0"/>
                                          </p:stCondLst>
                                        </p:cTn>
                                        <p:tgtEl>
                                          <p:spTgt spid="471045"/>
                                        </p:tgtEl>
                                        <p:attrNameLst>
                                          <p:attrName>style.visibility</p:attrName>
                                        </p:attrNameLst>
                                      </p:cBhvr>
                                      <p:to>
                                        <p:strVal val="visible"/>
                                      </p:to>
                                    </p:set>
                                    <p:animEffect transition="in" filter="fade">
                                      <p:cBhvr>
                                        <p:cTn id="122" dur="1000"/>
                                        <p:tgtEl>
                                          <p:spTgt spid="471045"/>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1" nodeType="clickEffect">
                                  <p:stCondLst>
                                    <p:cond delay="0"/>
                                  </p:stCondLst>
                                  <p:childTnLst>
                                    <p:animEffect transition="out" filter="fade">
                                      <p:cBhvr>
                                        <p:cTn id="126" dur="1000"/>
                                        <p:tgtEl>
                                          <p:spTgt spid="471046"/>
                                        </p:tgtEl>
                                      </p:cBhvr>
                                    </p:animEffect>
                                    <p:set>
                                      <p:cBhvr>
                                        <p:cTn id="127" dur="1" fill="hold">
                                          <p:stCondLst>
                                            <p:cond delay="999"/>
                                          </p:stCondLst>
                                        </p:cTn>
                                        <p:tgtEl>
                                          <p:spTgt spid="471046"/>
                                        </p:tgtEl>
                                        <p:attrNameLst>
                                          <p:attrName>style.visibility</p:attrName>
                                        </p:attrNameLst>
                                      </p:cBhvr>
                                      <p:to>
                                        <p:strVal val="hidden"/>
                                      </p:to>
                                    </p:set>
                                  </p:childTnLst>
                                </p:cTn>
                              </p:par>
                            </p:childTnLst>
                          </p:cTn>
                        </p:par>
                        <p:par>
                          <p:cTn id="128" fill="hold">
                            <p:stCondLst>
                              <p:cond delay="1000"/>
                            </p:stCondLst>
                            <p:childTnLst>
                              <p:par>
                                <p:cTn id="129" presetID="10" presetClass="entr" presetSubtype="0" fill="hold" grpId="0" nodeType="afterEffect">
                                  <p:stCondLst>
                                    <p:cond delay="0"/>
                                  </p:stCondLst>
                                  <p:childTnLst>
                                    <p:set>
                                      <p:cBhvr>
                                        <p:cTn id="130" dur="1" fill="hold">
                                          <p:stCondLst>
                                            <p:cond delay="0"/>
                                          </p:stCondLst>
                                        </p:cTn>
                                        <p:tgtEl>
                                          <p:spTgt spid="471043"/>
                                        </p:tgtEl>
                                        <p:attrNameLst>
                                          <p:attrName>style.visibility</p:attrName>
                                        </p:attrNameLst>
                                      </p:cBhvr>
                                      <p:to>
                                        <p:strVal val="visible"/>
                                      </p:to>
                                    </p:set>
                                    <p:animEffect transition="in" filter="fade">
                                      <p:cBhvr>
                                        <p:cTn id="131" dur="1000"/>
                                        <p:tgtEl>
                                          <p:spTgt spid="471043"/>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xit" presetSubtype="0" fill="hold" grpId="1" nodeType="clickEffect">
                                  <p:stCondLst>
                                    <p:cond delay="0"/>
                                  </p:stCondLst>
                                  <p:childTnLst>
                                    <p:animEffect transition="out" filter="fade">
                                      <p:cBhvr>
                                        <p:cTn id="135" dur="1000"/>
                                        <p:tgtEl>
                                          <p:spTgt spid="471043"/>
                                        </p:tgtEl>
                                      </p:cBhvr>
                                    </p:animEffect>
                                    <p:set>
                                      <p:cBhvr>
                                        <p:cTn id="136" dur="1" fill="hold">
                                          <p:stCondLst>
                                            <p:cond delay="999"/>
                                          </p:stCondLst>
                                        </p:cTn>
                                        <p:tgtEl>
                                          <p:spTgt spid="471043"/>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1000"/>
                                        <p:tgtEl>
                                          <p:spTgt spid="471045"/>
                                        </p:tgtEl>
                                      </p:cBhvr>
                                    </p:animEffect>
                                    <p:set>
                                      <p:cBhvr>
                                        <p:cTn id="139" dur="1" fill="hold">
                                          <p:stCondLst>
                                            <p:cond delay="999"/>
                                          </p:stCondLst>
                                        </p:cTn>
                                        <p:tgtEl>
                                          <p:spTgt spid="471045"/>
                                        </p:tgtEl>
                                        <p:attrNameLst>
                                          <p:attrName>style.visibility</p:attrName>
                                        </p:attrNameLst>
                                      </p:cBhvr>
                                      <p:to>
                                        <p:strVal val="hidden"/>
                                      </p:to>
                                    </p:set>
                                  </p:childTnLst>
                                </p:cTn>
                              </p:par>
                              <p:par>
                                <p:cTn id="140" presetID="1" presetClass="entr" presetSubtype="0" fill="hold" grpId="0" nodeType="withEffect">
                                  <p:stCondLst>
                                    <p:cond delay="0"/>
                                  </p:stCondLst>
                                  <p:childTnLst>
                                    <p:set>
                                      <p:cBhvr>
                                        <p:cTn id="141" dur="1" fill="hold">
                                          <p:stCondLst>
                                            <p:cond delay="0"/>
                                          </p:stCondLst>
                                        </p:cTn>
                                        <p:tgtEl>
                                          <p:spTgt spid="471054"/>
                                        </p:tgtEl>
                                        <p:attrNameLst>
                                          <p:attrName>style.visibility</p:attrName>
                                        </p:attrNameLst>
                                      </p:cBhvr>
                                      <p:to>
                                        <p:strVal val="visible"/>
                                      </p:to>
                                    </p:set>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nodeType="clickEffect">
                                  <p:stCondLst>
                                    <p:cond delay="0"/>
                                  </p:stCondLst>
                                  <p:childTnLst>
                                    <p:set>
                                      <p:cBhvr>
                                        <p:cTn id="145" dur="1" fill="hold">
                                          <p:stCondLst>
                                            <p:cond delay="0"/>
                                          </p:stCondLst>
                                        </p:cTn>
                                        <p:tgtEl>
                                          <p:spTgt spid="471053">
                                            <p:txEl>
                                              <p:pRg st="9" end="9"/>
                                            </p:txEl>
                                          </p:spTgt>
                                        </p:tgtEl>
                                        <p:attrNameLst>
                                          <p:attrName>style.visibility</p:attrName>
                                        </p:attrNameLst>
                                      </p:cBhvr>
                                      <p:to>
                                        <p:strVal val="visible"/>
                                      </p:to>
                                    </p:set>
                                  </p:childTnLst>
                                </p:cTn>
                              </p:par>
                              <p:par>
                                <p:cTn id="146" presetID="1" presetClass="entr" presetSubtype="0" fill="hold" nodeType="withEffect">
                                  <p:stCondLst>
                                    <p:cond delay="0"/>
                                  </p:stCondLst>
                                  <p:childTnLst>
                                    <p:set>
                                      <p:cBhvr>
                                        <p:cTn id="147" dur="1" fill="hold">
                                          <p:stCondLst>
                                            <p:cond delay="0"/>
                                          </p:stCondLst>
                                        </p:cTn>
                                        <p:tgtEl>
                                          <p:spTgt spid="471053">
                                            <p:txEl>
                                              <p:pRg st="10" end="10"/>
                                            </p:txEl>
                                          </p:spTgt>
                                        </p:tgtEl>
                                        <p:attrNameLst>
                                          <p:attrName>style.visibility</p:attrName>
                                        </p:attrNameLst>
                                      </p:cBhvr>
                                      <p:to>
                                        <p:strVal val="visible"/>
                                      </p:to>
                                    </p:set>
                                  </p:childTnLst>
                                </p:cTn>
                              </p:par>
                            </p:childTnLst>
                          </p:cTn>
                        </p:par>
                      </p:childTnLst>
                    </p:cTn>
                  </p:par>
                  <p:par>
                    <p:cTn id="148" fill="hold">
                      <p:stCondLst>
                        <p:cond delay="indefinite"/>
                      </p:stCondLst>
                      <p:childTnLst>
                        <p:par>
                          <p:cTn id="149" fill="hold">
                            <p:stCondLst>
                              <p:cond delay="0"/>
                            </p:stCondLst>
                            <p:childTnLst>
                              <p:par>
                                <p:cTn id="150" presetID="1" presetClass="entr" presetSubtype="0" fill="hold" nodeType="clickEffect">
                                  <p:stCondLst>
                                    <p:cond delay="0"/>
                                  </p:stCondLst>
                                  <p:childTnLst>
                                    <p:set>
                                      <p:cBhvr>
                                        <p:cTn id="151" dur="1" fill="hold">
                                          <p:stCondLst>
                                            <p:cond delay="0"/>
                                          </p:stCondLst>
                                        </p:cTn>
                                        <p:tgtEl>
                                          <p:spTgt spid="471053">
                                            <p:txEl>
                                              <p:pRg st="11" end="11"/>
                                            </p:txEl>
                                          </p:spTgt>
                                        </p:tgtEl>
                                        <p:attrNameLst>
                                          <p:attrName>style.visibility</p:attrName>
                                        </p:attrNameLst>
                                      </p:cBhvr>
                                      <p:to>
                                        <p:strVal val="visible"/>
                                      </p:to>
                                    </p:set>
                                  </p:childTnLst>
                                </p:cTn>
                              </p:par>
                              <p:par>
                                <p:cTn id="152" presetID="1" presetClass="entr" presetSubtype="0" fill="hold" nodeType="withEffect">
                                  <p:stCondLst>
                                    <p:cond delay="0"/>
                                  </p:stCondLst>
                                  <p:childTnLst>
                                    <p:set>
                                      <p:cBhvr>
                                        <p:cTn id="153" dur="1" fill="hold">
                                          <p:stCondLst>
                                            <p:cond delay="0"/>
                                          </p:stCondLst>
                                        </p:cTn>
                                        <p:tgtEl>
                                          <p:spTgt spid="47105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42" grpId="0" animBg="1"/>
      <p:bldP spid="471042" grpId="1" animBg="1"/>
      <p:bldP spid="471043" grpId="0" animBg="1"/>
      <p:bldP spid="471043" grpId="1" animBg="1"/>
      <p:bldP spid="471044" grpId="0" animBg="1"/>
      <p:bldP spid="471044" grpId="1" animBg="1"/>
      <p:bldP spid="471045" grpId="0" animBg="1"/>
      <p:bldP spid="471045" grpId="1" animBg="1"/>
      <p:bldP spid="471046" grpId="0" animBg="1"/>
      <p:bldP spid="471046" grpId="1" animBg="1"/>
      <p:bldP spid="471047" grpId="0" animBg="1"/>
      <p:bldP spid="471047" grpId="1" animBg="1"/>
      <p:bldP spid="471047" grpId="2" animBg="1"/>
      <p:bldP spid="471047" grpId="3" animBg="1"/>
      <p:bldP spid="471048" grpId="0" animBg="1"/>
      <p:bldP spid="471048" grpId="1" animBg="1"/>
      <p:bldP spid="471048" grpId="2" animBg="1"/>
      <p:bldP spid="471048" grpId="3" animBg="1"/>
      <p:bldP spid="471049" grpId="0" animBg="1"/>
      <p:bldP spid="471049" grpId="1" animBg="1"/>
      <p:bldP spid="471049" grpId="2" animBg="1"/>
      <p:bldP spid="471049" grpId="3" animBg="1"/>
      <p:bldP spid="471050" grpId="0" animBg="1"/>
      <p:bldP spid="471050" grpId="1" animBg="1"/>
      <p:bldP spid="471050" grpId="2" animBg="1"/>
      <p:bldP spid="471050" grpId="3" animBg="1"/>
      <p:bldP spid="471051" grpId="0" animBg="1"/>
      <p:bldP spid="471051" grpId="1" animBg="1"/>
      <p:bldP spid="471051" grpId="2" animBg="1"/>
      <p:bldP spid="471051" grpId="3" animBg="1"/>
      <p:bldP spid="471054" grpId="0"/>
      <p:bldP spid="47105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457200" y="274638"/>
            <a:ext cx="8229600" cy="715962"/>
          </a:xfrm>
        </p:spPr>
        <p:txBody>
          <a:bodyPr/>
          <a:lstStyle/>
          <a:p>
            <a:r>
              <a:rPr lang="da-DK" sz="4000"/>
              <a:t>I/O Efficient Scanning</a:t>
            </a:r>
            <a:endParaRPr lang="en-US" sz="4000"/>
          </a:p>
        </p:txBody>
      </p:sp>
      <p:grpSp>
        <p:nvGrpSpPr>
          <p:cNvPr id="2" name="Group 4"/>
          <p:cNvGrpSpPr>
            <a:grpSpLocks/>
          </p:cNvGrpSpPr>
          <p:nvPr/>
        </p:nvGrpSpPr>
        <p:grpSpPr bwMode="auto">
          <a:xfrm>
            <a:off x="179512" y="2708920"/>
            <a:ext cx="8578850" cy="1117600"/>
            <a:chOff x="0" y="3072"/>
            <a:chExt cx="5404" cy="704"/>
          </a:xfrm>
        </p:grpSpPr>
        <p:sp>
          <p:nvSpPr>
            <p:cNvPr id="195589" name="AutoShape 5"/>
            <p:cNvSpPr>
              <a:spLocks noChangeAspect="1" noChangeArrowheads="1" noTextEdit="1"/>
            </p:cNvSpPr>
            <p:nvPr/>
          </p:nvSpPr>
          <p:spPr bwMode="auto">
            <a:xfrm>
              <a:off x="0" y="3072"/>
              <a:ext cx="5376" cy="693"/>
            </a:xfrm>
            <a:prstGeom prst="rect">
              <a:avLst/>
            </a:prstGeom>
            <a:noFill/>
            <a:ln w="9525">
              <a:noFill/>
              <a:miter lim="800000"/>
              <a:headEnd/>
              <a:tailEnd/>
            </a:ln>
          </p:spPr>
          <p:txBody>
            <a:bodyPr/>
            <a:lstStyle/>
            <a:p>
              <a:endParaRPr lang="en-US"/>
            </a:p>
          </p:txBody>
        </p:sp>
        <p:sp>
          <p:nvSpPr>
            <p:cNvPr id="195590" name="Rectangle 6"/>
            <p:cNvSpPr>
              <a:spLocks noChangeArrowheads="1"/>
            </p:cNvSpPr>
            <p:nvPr/>
          </p:nvSpPr>
          <p:spPr bwMode="auto">
            <a:xfrm>
              <a:off x="3004" y="3376"/>
              <a:ext cx="2399" cy="160"/>
            </a:xfrm>
            <a:prstGeom prst="rect">
              <a:avLst/>
            </a:prstGeom>
            <a:solidFill>
              <a:srgbClr val="FFFFFF"/>
            </a:solidFill>
            <a:ln w="12700">
              <a:solidFill>
                <a:srgbClr val="000000"/>
              </a:solidFill>
              <a:miter lim="800000"/>
              <a:headEnd/>
              <a:tailEnd/>
            </a:ln>
          </p:spPr>
          <p:txBody>
            <a:bodyPr/>
            <a:lstStyle/>
            <a:p>
              <a:endParaRPr lang="en-US"/>
            </a:p>
          </p:txBody>
        </p:sp>
        <p:sp>
          <p:nvSpPr>
            <p:cNvPr id="195591" name="Rectangle 7"/>
            <p:cNvSpPr>
              <a:spLocks noChangeArrowheads="1"/>
            </p:cNvSpPr>
            <p:nvPr/>
          </p:nvSpPr>
          <p:spPr bwMode="auto">
            <a:xfrm>
              <a:off x="286" y="3376"/>
              <a:ext cx="2718" cy="160"/>
            </a:xfrm>
            <a:prstGeom prst="rect">
              <a:avLst/>
            </a:prstGeom>
            <a:solidFill>
              <a:srgbClr val="FFFF00"/>
            </a:solidFill>
            <a:ln w="12700">
              <a:solidFill>
                <a:srgbClr val="000000"/>
              </a:solidFill>
              <a:miter lim="800000"/>
              <a:headEnd/>
              <a:tailEnd/>
            </a:ln>
          </p:spPr>
          <p:txBody>
            <a:bodyPr/>
            <a:lstStyle/>
            <a:p>
              <a:endParaRPr lang="en-US"/>
            </a:p>
          </p:txBody>
        </p:sp>
        <p:sp>
          <p:nvSpPr>
            <p:cNvPr id="195592" name="Line 8"/>
            <p:cNvSpPr>
              <a:spLocks noChangeShapeType="1"/>
            </p:cNvSpPr>
            <p:nvPr/>
          </p:nvSpPr>
          <p:spPr bwMode="auto">
            <a:xfrm>
              <a:off x="925" y="3296"/>
              <a:ext cx="1" cy="320"/>
            </a:xfrm>
            <a:prstGeom prst="line">
              <a:avLst/>
            </a:prstGeom>
            <a:noFill/>
            <a:ln w="38100">
              <a:solidFill>
                <a:srgbClr val="000000"/>
              </a:solidFill>
              <a:round/>
              <a:headEnd/>
              <a:tailEnd/>
            </a:ln>
          </p:spPr>
          <p:txBody>
            <a:bodyPr/>
            <a:lstStyle/>
            <a:p>
              <a:endParaRPr lang="en-US"/>
            </a:p>
          </p:txBody>
        </p:sp>
        <p:sp>
          <p:nvSpPr>
            <p:cNvPr id="195593" name="Line 9"/>
            <p:cNvSpPr>
              <a:spLocks noChangeShapeType="1"/>
            </p:cNvSpPr>
            <p:nvPr/>
          </p:nvSpPr>
          <p:spPr bwMode="auto">
            <a:xfrm>
              <a:off x="1565" y="3296"/>
              <a:ext cx="1" cy="320"/>
            </a:xfrm>
            <a:prstGeom prst="line">
              <a:avLst/>
            </a:prstGeom>
            <a:noFill/>
            <a:ln w="38100">
              <a:solidFill>
                <a:srgbClr val="000000"/>
              </a:solidFill>
              <a:round/>
              <a:headEnd/>
              <a:tailEnd/>
            </a:ln>
          </p:spPr>
          <p:txBody>
            <a:bodyPr/>
            <a:lstStyle/>
            <a:p>
              <a:endParaRPr lang="en-US"/>
            </a:p>
          </p:txBody>
        </p:sp>
        <p:sp>
          <p:nvSpPr>
            <p:cNvPr id="195594" name="Line 10"/>
            <p:cNvSpPr>
              <a:spLocks noChangeShapeType="1"/>
            </p:cNvSpPr>
            <p:nvPr/>
          </p:nvSpPr>
          <p:spPr bwMode="auto">
            <a:xfrm>
              <a:off x="2205" y="3296"/>
              <a:ext cx="1" cy="320"/>
            </a:xfrm>
            <a:prstGeom prst="line">
              <a:avLst/>
            </a:prstGeom>
            <a:noFill/>
            <a:ln w="38100">
              <a:solidFill>
                <a:srgbClr val="000000"/>
              </a:solidFill>
              <a:round/>
              <a:headEnd/>
              <a:tailEnd/>
            </a:ln>
          </p:spPr>
          <p:txBody>
            <a:bodyPr/>
            <a:lstStyle/>
            <a:p>
              <a:endParaRPr lang="en-US"/>
            </a:p>
          </p:txBody>
        </p:sp>
        <p:sp>
          <p:nvSpPr>
            <p:cNvPr id="195595" name="Line 11"/>
            <p:cNvSpPr>
              <a:spLocks noChangeShapeType="1"/>
            </p:cNvSpPr>
            <p:nvPr/>
          </p:nvSpPr>
          <p:spPr bwMode="auto">
            <a:xfrm>
              <a:off x="2844" y="3296"/>
              <a:ext cx="1" cy="320"/>
            </a:xfrm>
            <a:prstGeom prst="line">
              <a:avLst/>
            </a:prstGeom>
            <a:noFill/>
            <a:ln w="38100">
              <a:solidFill>
                <a:srgbClr val="000000"/>
              </a:solidFill>
              <a:round/>
              <a:headEnd/>
              <a:tailEnd/>
            </a:ln>
          </p:spPr>
          <p:txBody>
            <a:bodyPr/>
            <a:lstStyle/>
            <a:p>
              <a:endParaRPr lang="en-US"/>
            </a:p>
          </p:txBody>
        </p:sp>
        <p:sp>
          <p:nvSpPr>
            <p:cNvPr id="195596" name="Line 12"/>
            <p:cNvSpPr>
              <a:spLocks noChangeShapeType="1"/>
            </p:cNvSpPr>
            <p:nvPr/>
          </p:nvSpPr>
          <p:spPr bwMode="auto">
            <a:xfrm>
              <a:off x="4123" y="3296"/>
              <a:ext cx="1" cy="320"/>
            </a:xfrm>
            <a:prstGeom prst="line">
              <a:avLst/>
            </a:prstGeom>
            <a:noFill/>
            <a:ln w="38100">
              <a:solidFill>
                <a:srgbClr val="000000"/>
              </a:solidFill>
              <a:round/>
              <a:headEnd/>
              <a:tailEnd/>
            </a:ln>
          </p:spPr>
          <p:txBody>
            <a:bodyPr/>
            <a:lstStyle/>
            <a:p>
              <a:endParaRPr lang="en-US"/>
            </a:p>
          </p:txBody>
        </p:sp>
        <p:sp>
          <p:nvSpPr>
            <p:cNvPr id="195597" name="Line 13"/>
            <p:cNvSpPr>
              <a:spLocks noChangeShapeType="1"/>
            </p:cNvSpPr>
            <p:nvPr/>
          </p:nvSpPr>
          <p:spPr bwMode="auto">
            <a:xfrm>
              <a:off x="4763" y="3296"/>
              <a:ext cx="1" cy="320"/>
            </a:xfrm>
            <a:prstGeom prst="line">
              <a:avLst/>
            </a:prstGeom>
            <a:noFill/>
            <a:ln w="38100">
              <a:solidFill>
                <a:srgbClr val="000000"/>
              </a:solidFill>
              <a:round/>
              <a:headEnd/>
              <a:tailEnd/>
            </a:ln>
          </p:spPr>
          <p:txBody>
            <a:bodyPr/>
            <a:lstStyle/>
            <a:p>
              <a:endParaRPr lang="en-US"/>
            </a:p>
          </p:txBody>
        </p:sp>
        <p:sp>
          <p:nvSpPr>
            <p:cNvPr id="195598" name="Line 14"/>
            <p:cNvSpPr>
              <a:spLocks noChangeShapeType="1"/>
            </p:cNvSpPr>
            <p:nvPr/>
          </p:nvSpPr>
          <p:spPr bwMode="auto">
            <a:xfrm>
              <a:off x="286" y="3616"/>
              <a:ext cx="1" cy="160"/>
            </a:xfrm>
            <a:prstGeom prst="line">
              <a:avLst/>
            </a:prstGeom>
            <a:noFill/>
            <a:ln w="12700">
              <a:solidFill>
                <a:srgbClr val="000000"/>
              </a:solidFill>
              <a:round/>
              <a:headEnd/>
              <a:tailEnd/>
            </a:ln>
          </p:spPr>
          <p:txBody>
            <a:bodyPr/>
            <a:lstStyle/>
            <a:p>
              <a:endParaRPr lang="en-US"/>
            </a:p>
          </p:txBody>
        </p:sp>
        <p:sp>
          <p:nvSpPr>
            <p:cNvPr id="195599" name="Line 15"/>
            <p:cNvSpPr>
              <a:spLocks noChangeShapeType="1"/>
            </p:cNvSpPr>
            <p:nvPr/>
          </p:nvSpPr>
          <p:spPr bwMode="auto">
            <a:xfrm>
              <a:off x="5403" y="3616"/>
              <a:ext cx="1" cy="160"/>
            </a:xfrm>
            <a:prstGeom prst="line">
              <a:avLst/>
            </a:prstGeom>
            <a:noFill/>
            <a:ln w="12700">
              <a:solidFill>
                <a:srgbClr val="000000"/>
              </a:solidFill>
              <a:round/>
              <a:headEnd/>
              <a:tailEnd/>
            </a:ln>
          </p:spPr>
          <p:txBody>
            <a:bodyPr/>
            <a:lstStyle/>
            <a:p>
              <a:endParaRPr lang="en-US"/>
            </a:p>
          </p:txBody>
        </p:sp>
        <p:sp>
          <p:nvSpPr>
            <p:cNvPr id="195600" name="Line 16"/>
            <p:cNvSpPr>
              <a:spLocks noChangeShapeType="1"/>
            </p:cNvSpPr>
            <p:nvPr/>
          </p:nvSpPr>
          <p:spPr bwMode="auto">
            <a:xfrm flipH="1">
              <a:off x="2924" y="3696"/>
              <a:ext cx="2479" cy="1"/>
            </a:xfrm>
            <a:prstGeom prst="line">
              <a:avLst/>
            </a:prstGeom>
            <a:noFill/>
            <a:ln w="12700">
              <a:solidFill>
                <a:srgbClr val="000000"/>
              </a:solidFill>
              <a:round/>
              <a:headEnd/>
              <a:tailEnd/>
            </a:ln>
          </p:spPr>
          <p:txBody>
            <a:bodyPr/>
            <a:lstStyle/>
            <a:p>
              <a:endParaRPr lang="en-US"/>
            </a:p>
          </p:txBody>
        </p:sp>
        <p:sp>
          <p:nvSpPr>
            <p:cNvPr id="195601" name="Line 17"/>
            <p:cNvSpPr>
              <a:spLocks noChangeShapeType="1"/>
            </p:cNvSpPr>
            <p:nvPr/>
          </p:nvSpPr>
          <p:spPr bwMode="auto">
            <a:xfrm flipH="1">
              <a:off x="286" y="3696"/>
              <a:ext cx="2478" cy="1"/>
            </a:xfrm>
            <a:prstGeom prst="line">
              <a:avLst/>
            </a:prstGeom>
            <a:noFill/>
            <a:ln w="12700">
              <a:solidFill>
                <a:srgbClr val="000000"/>
              </a:solidFill>
              <a:round/>
              <a:headEnd/>
              <a:tailEnd/>
            </a:ln>
          </p:spPr>
          <p:txBody>
            <a:bodyPr/>
            <a:lstStyle/>
            <a:p>
              <a:endParaRPr lang="en-US"/>
            </a:p>
          </p:txBody>
        </p:sp>
        <p:sp>
          <p:nvSpPr>
            <p:cNvPr id="195602" name="Line 18"/>
            <p:cNvSpPr>
              <a:spLocks noChangeShapeType="1"/>
            </p:cNvSpPr>
            <p:nvPr/>
          </p:nvSpPr>
          <p:spPr bwMode="auto">
            <a:xfrm>
              <a:off x="2844" y="3096"/>
              <a:ext cx="1" cy="160"/>
            </a:xfrm>
            <a:prstGeom prst="line">
              <a:avLst/>
            </a:prstGeom>
            <a:noFill/>
            <a:ln w="12700">
              <a:solidFill>
                <a:srgbClr val="000000"/>
              </a:solidFill>
              <a:round/>
              <a:headEnd/>
              <a:tailEnd/>
            </a:ln>
          </p:spPr>
          <p:txBody>
            <a:bodyPr/>
            <a:lstStyle/>
            <a:p>
              <a:endParaRPr lang="en-US"/>
            </a:p>
          </p:txBody>
        </p:sp>
        <p:sp>
          <p:nvSpPr>
            <p:cNvPr id="195603" name="Line 19"/>
            <p:cNvSpPr>
              <a:spLocks noChangeShapeType="1"/>
            </p:cNvSpPr>
            <p:nvPr/>
          </p:nvSpPr>
          <p:spPr bwMode="auto">
            <a:xfrm>
              <a:off x="3484" y="3096"/>
              <a:ext cx="1" cy="160"/>
            </a:xfrm>
            <a:prstGeom prst="line">
              <a:avLst/>
            </a:prstGeom>
            <a:noFill/>
            <a:ln w="12700">
              <a:solidFill>
                <a:srgbClr val="000000"/>
              </a:solidFill>
              <a:round/>
              <a:headEnd/>
              <a:tailEnd/>
            </a:ln>
          </p:spPr>
          <p:txBody>
            <a:bodyPr/>
            <a:lstStyle/>
            <a:p>
              <a:endParaRPr lang="en-US"/>
            </a:p>
          </p:txBody>
        </p:sp>
        <p:sp>
          <p:nvSpPr>
            <p:cNvPr id="195604" name="Line 20"/>
            <p:cNvSpPr>
              <a:spLocks noChangeShapeType="1"/>
            </p:cNvSpPr>
            <p:nvPr/>
          </p:nvSpPr>
          <p:spPr bwMode="auto">
            <a:xfrm>
              <a:off x="2844" y="3176"/>
              <a:ext cx="200" cy="1"/>
            </a:xfrm>
            <a:prstGeom prst="line">
              <a:avLst/>
            </a:prstGeom>
            <a:noFill/>
            <a:ln w="12700">
              <a:solidFill>
                <a:srgbClr val="000000"/>
              </a:solidFill>
              <a:round/>
              <a:headEnd/>
              <a:tailEnd/>
            </a:ln>
          </p:spPr>
          <p:txBody>
            <a:bodyPr/>
            <a:lstStyle/>
            <a:p>
              <a:endParaRPr lang="en-US"/>
            </a:p>
          </p:txBody>
        </p:sp>
        <p:sp>
          <p:nvSpPr>
            <p:cNvPr id="195605" name="Line 21"/>
            <p:cNvSpPr>
              <a:spLocks noChangeShapeType="1"/>
            </p:cNvSpPr>
            <p:nvPr/>
          </p:nvSpPr>
          <p:spPr bwMode="auto">
            <a:xfrm>
              <a:off x="3284" y="3176"/>
              <a:ext cx="200" cy="1"/>
            </a:xfrm>
            <a:prstGeom prst="line">
              <a:avLst/>
            </a:prstGeom>
            <a:noFill/>
            <a:ln w="12700">
              <a:solidFill>
                <a:srgbClr val="000000"/>
              </a:solidFill>
              <a:round/>
              <a:headEnd/>
              <a:tailEnd/>
            </a:ln>
          </p:spPr>
          <p:txBody>
            <a:bodyPr/>
            <a:lstStyle/>
            <a:p>
              <a:endParaRPr lang="en-US"/>
            </a:p>
          </p:txBody>
        </p:sp>
        <p:sp>
          <p:nvSpPr>
            <p:cNvPr id="195606" name="Rectangle 22"/>
            <p:cNvSpPr>
              <a:spLocks noChangeArrowheads="1"/>
            </p:cNvSpPr>
            <p:nvPr/>
          </p:nvSpPr>
          <p:spPr bwMode="auto">
            <a:xfrm>
              <a:off x="2784" y="3600"/>
              <a:ext cx="96" cy="173"/>
            </a:xfrm>
            <a:prstGeom prst="rect">
              <a:avLst/>
            </a:prstGeom>
            <a:noFill/>
            <a:ln w="9525">
              <a:noFill/>
              <a:miter lim="800000"/>
              <a:headEnd/>
              <a:tailEnd/>
            </a:ln>
          </p:spPr>
          <p:txBody>
            <a:bodyPr wrap="none" lIns="0" tIns="0" rIns="0" bIns="0">
              <a:spAutoFit/>
            </a:bodyPr>
            <a:lstStyle/>
            <a:p>
              <a:pPr algn="l"/>
              <a:r>
                <a:rPr lang="en-US" sz="1800" i="1">
                  <a:solidFill>
                    <a:srgbClr val="000000"/>
                  </a:solidFill>
                  <a:latin typeface="Times New Roman" pitchFamily="18" charset="0"/>
                </a:rPr>
                <a:t>N</a:t>
              </a:r>
              <a:endParaRPr lang="en-US" sz="1800" i="1"/>
            </a:p>
          </p:txBody>
        </p:sp>
        <p:sp>
          <p:nvSpPr>
            <p:cNvPr id="195607" name="Rectangle 23"/>
            <p:cNvSpPr>
              <a:spLocks noChangeArrowheads="1"/>
            </p:cNvSpPr>
            <p:nvPr/>
          </p:nvSpPr>
          <p:spPr bwMode="auto">
            <a:xfrm>
              <a:off x="3072" y="3072"/>
              <a:ext cx="160" cy="173"/>
            </a:xfrm>
            <a:prstGeom prst="rect">
              <a:avLst/>
            </a:prstGeom>
            <a:noFill/>
            <a:ln w="9525">
              <a:noFill/>
              <a:miter lim="800000"/>
              <a:headEnd/>
              <a:tailEnd/>
            </a:ln>
          </p:spPr>
          <p:txBody>
            <a:bodyPr lIns="0" tIns="0" rIns="0" bIns="0">
              <a:spAutoFit/>
            </a:bodyPr>
            <a:lstStyle/>
            <a:p>
              <a:r>
                <a:rPr lang="en-US" sz="1800" i="1">
                  <a:solidFill>
                    <a:srgbClr val="000000"/>
                  </a:solidFill>
                  <a:latin typeface="Times New Roman" pitchFamily="18" charset="0"/>
                </a:rPr>
                <a:t>B</a:t>
              </a:r>
              <a:endParaRPr lang="en-US" sz="1800" i="1"/>
            </a:p>
          </p:txBody>
        </p:sp>
        <p:sp>
          <p:nvSpPr>
            <p:cNvPr id="195608" name="Rectangle 24"/>
            <p:cNvSpPr>
              <a:spLocks noChangeArrowheads="1"/>
            </p:cNvSpPr>
            <p:nvPr/>
          </p:nvSpPr>
          <p:spPr bwMode="auto">
            <a:xfrm>
              <a:off x="3004" y="3376"/>
              <a:ext cx="480" cy="160"/>
            </a:xfrm>
            <a:prstGeom prst="rect">
              <a:avLst/>
            </a:prstGeom>
            <a:solidFill>
              <a:srgbClr val="D9D9D9"/>
            </a:solidFill>
            <a:ln w="12700">
              <a:solidFill>
                <a:srgbClr val="000000"/>
              </a:solidFill>
              <a:miter lim="800000"/>
              <a:headEnd/>
              <a:tailEnd/>
            </a:ln>
          </p:spPr>
          <p:txBody>
            <a:bodyPr/>
            <a:lstStyle/>
            <a:p>
              <a:endParaRPr lang="en-US"/>
            </a:p>
          </p:txBody>
        </p:sp>
        <p:sp>
          <p:nvSpPr>
            <p:cNvPr id="195609" name="Line 25"/>
            <p:cNvSpPr>
              <a:spLocks noChangeShapeType="1"/>
            </p:cNvSpPr>
            <p:nvPr/>
          </p:nvSpPr>
          <p:spPr bwMode="auto">
            <a:xfrm>
              <a:off x="445" y="3376"/>
              <a:ext cx="1" cy="160"/>
            </a:xfrm>
            <a:prstGeom prst="line">
              <a:avLst/>
            </a:prstGeom>
            <a:noFill/>
            <a:ln w="12700">
              <a:solidFill>
                <a:srgbClr val="000000"/>
              </a:solidFill>
              <a:round/>
              <a:headEnd/>
              <a:tailEnd/>
            </a:ln>
          </p:spPr>
          <p:txBody>
            <a:bodyPr/>
            <a:lstStyle/>
            <a:p>
              <a:endParaRPr lang="en-US"/>
            </a:p>
          </p:txBody>
        </p:sp>
        <p:sp>
          <p:nvSpPr>
            <p:cNvPr id="195610" name="Line 26"/>
            <p:cNvSpPr>
              <a:spLocks noChangeShapeType="1"/>
            </p:cNvSpPr>
            <p:nvPr/>
          </p:nvSpPr>
          <p:spPr bwMode="auto">
            <a:xfrm>
              <a:off x="606" y="3376"/>
              <a:ext cx="1" cy="160"/>
            </a:xfrm>
            <a:prstGeom prst="line">
              <a:avLst/>
            </a:prstGeom>
            <a:noFill/>
            <a:ln w="12700">
              <a:solidFill>
                <a:srgbClr val="000000"/>
              </a:solidFill>
              <a:round/>
              <a:headEnd/>
              <a:tailEnd/>
            </a:ln>
          </p:spPr>
          <p:txBody>
            <a:bodyPr/>
            <a:lstStyle/>
            <a:p>
              <a:endParaRPr lang="en-US"/>
            </a:p>
          </p:txBody>
        </p:sp>
        <p:sp>
          <p:nvSpPr>
            <p:cNvPr id="195611" name="Line 27"/>
            <p:cNvSpPr>
              <a:spLocks noChangeShapeType="1"/>
            </p:cNvSpPr>
            <p:nvPr/>
          </p:nvSpPr>
          <p:spPr bwMode="auto">
            <a:xfrm>
              <a:off x="765" y="3376"/>
              <a:ext cx="1" cy="160"/>
            </a:xfrm>
            <a:prstGeom prst="line">
              <a:avLst/>
            </a:prstGeom>
            <a:noFill/>
            <a:ln w="12700">
              <a:solidFill>
                <a:srgbClr val="000000"/>
              </a:solidFill>
              <a:round/>
              <a:headEnd/>
              <a:tailEnd/>
            </a:ln>
          </p:spPr>
          <p:txBody>
            <a:bodyPr/>
            <a:lstStyle/>
            <a:p>
              <a:endParaRPr lang="en-US"/>
            </a:p>
          </p:txBody>
        </p:sp>
        <p:sp>
          <p:nvSpPr>
            <p:cNvPr id="195612" name="Line 28"/>
            <p:cNvSpPr>
              <a:spLocks noChangeShapeType="1"/>
            </p:cNvSpPr>
            <p:nvPr/>
          </p:nvSpPr>
          <p:spPr bwMode="auto">
            <a:xfrm>
              <a:off x="925" y="3376"/>
              <a:ext cx="1" cy="160"/>
            </a:xfrm>
            <a:prstGeom prst="line">
              <a:avLst/>
            </a:prstGeom>
            <a:noFill/>
            <a:ln w="12700">
              <a:solidFill>
                <a:srgbClr val="000000"/>
              </a:solidFill>
              <a:round/>
              <a:headEnd/>
              <a:tailEnd/>
            </a:ln>
          </p:spPr>
          <p:txBody>
            <a:bodyPr/>
            <a:lstStyle/>
            <a:p>
              <a:endParaRPr lang="en-US"/>
            </a:p>
          </p:txBody>
        </p:sp>
        <p:sp>
          <p:nvSpPr>
            <p:cNvPr id="195613" name="Line 29"/>
            <p:cNvSpPr>
              <a:spLocks noChangeShapeType="1"/>
            </p:cNvSpPr>
            <p:nvPr/>
          </p:nvSpPr>
          <p:spPr bwMode="auto">
            <a:xfrm>
              <a:off x="1085" y="3376"/>
              <a:ext cx="1" cy="160"/>
            </a:xfrm>
            <a:prstGeom prst="line">
              <a:avLst/>
            </a:prstGeom>
            <a:noFill/>
            <a:ln w="12700">
              <a:solidFill>
                <a:srgbClr val="000000"/>
              </a:solidFill>
              <a:round/>
              <a:headEnd/>
              <a:tailEnd/>
            </a:ln>
          </p:spPr>
          <p:txBody>
            <a:bodyPr/>
            <a:lstStyle/>
            <a:p>
              <a:endParaRPr lang="en-US"/>
            </a:p>
          </p:txBody>
        </p:sp>
        <p:sp>
          <p:nvSpPr>
            <p:cNvPr id="195614" name="Line 30"/>
            <p:cNvSpPr>
              <a:spLocks noChangeShapeType="1"/>
            </p:cNvSpPr>
            <p:nvPr/>
          </p:nvSpPr>
          <p:spPr bwMode="auto">
            <a:xfrm>
              <a:off x="1245" y="3376"/>
              <a:ext cx="1" cy="160"/>
            </a:xfrm>
            <a:prstGeom prst="line">
              <a:avLst/>
            </a:prstGeom>
            <a:noFill/>
            <a:ln w="12700">
              <a:solidFill>
                <a:srgbClr val="000000"/>
              </a:solidFill>
              <a:round/>
              <a:headEnd/>
              <a:tailEnd/>
            </a:ln>
          </p:spPr>
          <p:txBody>
            <a:bodyPr/>
            <a:lstStyle/>
            <a:p>
              <a:endParaRPr lang="en-US"/>
            </a:p>
          </p:txBody>
        </p:sp>
        <p:sp>
          <p:nvSpPr>
            <p:cNvPr id="195615" name="Line 31"/>
            <p:cNvSpPr>
              <a:spLocks noChangeShapeType="1"/>
            </p:cNvSpPr>
            <p:nvPr/>
          </p:nvSpPr>
          <p:spPr bwMode="auto">
            <a:xfrm>
              <a:off x="1405" y="3376"/>
              <a:ext cx="1" cy="160"/>
            </a:xfrm>
            <a:prstGeom prst="line">
              <a:avLst/>
            </a:prstGeom>
            <a:noFill/>
            <a:ln w="12700">
              <a:solidFill>
                <a:srgbClr val="000000"/>
              </a:solidFill>
              <a:round/>
              <a:headEnd/>
              <a:tailEnd/>
            </a:ln>
          </p:spPr>
          <p:txBody>
            <a:bodyPr/>
            <a:lstStyle/>
            <a:p>
              <a:endParaRPr lang="en-US"/>
            </a:p>
          </p:txBody>
        </p:sp>
        <p:sp>
          <p:nvSpPr>
            <p:cNvPr id="195616" name="Line 32"/>
            <p:cNvSpPr>
              <a:spLocks noChangeShapeType="1"/>
            </p:cNvSpPr>
            <p:nvPr/>
          </p:nvSpPr>
          <p:spPr bwMode="auto">
            <a:xfrm>
              <a:off x="1565" y="3376"/>
              <a:ext cx="1" cy="160"/>
            </a:xfrm>
            <a:prstGeom prst="line">
              <a:avLst/>
            </a:prstGeom>
            <a:noFill/>
            <a:ln w="12700">
              <a:solidFill>
                <a:srgbClr val="000000"/>
              </a:solidFill>
              <a:round/>
              <a:headEnd/>
              <a:tailEnd/>
            </a:ln>
          </p:spPr>
          <p:txBody>
            <a:bodyPr/>
            <a:lstStyle/>
            <a:p>
              <a:endParaRPr lang="en-US"/>
            </a:p>
          </p:txBody>
        </p:sp>
        <p:sp>
          <p:nvSpPr>
            <p:cNvPr id="195617" name="Line 33"/>
            <p:cNvSpPr>
              <a:spLocks noChangeShapeType="1"/>
            </p:cNvSpPr>
            <p:nvPr/>
          </p:nvSpPr>
          <p:spPr bwMode="auto">
            <a:xfrm>
              <a:off x="1725" y="3376"/>
              <a:ext cx="1" cy="160"/>
            </a:xfrm>
            <a:prstGeom prst="line">
              <a:avLst/>
            </a:prstGeom>
            <a:noFill/>
            <a:ln w="12700">
              <a:solidFill>
                <a:srgbClr val="000000"/>
              </a:solidFill>
              <a:round/>
              <a:headEnd/>
              <a:tailEnd/>
            </a:ln>
          </p:spPr>
          <p:txBody>
            <a:bodyPr/>
            <a:lstStyle/>
            <a:p>
              <a:endParaRPr lang="en-US"/>
            </a:p>
          </p:txBody>
        </p:sp>
        <p:sp>
          <p:nvSpPr>
            <p:cNvPr id="195618" name="Line 34"/>
            <p:cNvSpPr>
              <a:spLocks noChangeShapeType="1"/>
            </p:cNvSpPr>
            <p:nvPr/>
          </p:nvSpPr>
          <p:spPr bwMode="auto">
            <a:xfrm>
              <a:off x="1885" y="3376"/>
              <a:ext cx="1" cy="160"/>
            </a:xfrm>
            <a:prstGeom prst="line">
              <a:avLst/>
            </a:prstGeom>
            <a:noFill/>
            <a:ln w="12700">
              <a:solidFill>
                <a:srgbClr val="000000"/>
              </a:solidFill>
              <a:round/>
              <a:headEnd/>
              <a:tailEnd/>
            </a:ln>
          </p:spPr>
          <p:txBody>
            <a:bodyPr/>
            <a:lstStyle/>
            <a:p>
              <a:endParaRPr lang="en-US"/>
            </a:p>
          </p:txBody>
        </p:sp>
        <p:sp>
          <p:nvSpPr>
            <p:cNvPr id="195619" name="Line 35"/>
            <p:cNvSpPr>
              <a:spLocks noChangeShapeType="1"/>
            </p:cNvSpPr>
            <p:nvPr/>
          </p:nvSpPr>
          <p:spPr bwMode="auto">
            <a:xfrm>
              <a:off x="2045" y="3376"/>
              <a:ext cx="1" cy="160"/>
            </a:xfrm>
            <a:prstGeom prst="line">
              <a:avLst/>
            </a:prstGeom>
            <a:noFill/>
            <a:ln w="12700">
              <a:solidFill>
                <a:srgbClr val="000000"/>
              </a:solidFill>
              <a:round/>
              <a:headEnd/>
              <a:tailEnd/>
            </a:ln>
          </p:spPr>
          <p:txBody>
            <a:bodyPr/>
            <a:lstStyle/>
            <a:p>
              <a:endParaRPr lang="en-US"/>
            </a:p>
          </p:txBody>
        </p:sp>
        <p:sp>
          <p:nvSpPr>
            <p:cNvPr id="195620" name="Line 36"/>
            <p:cNvSpPr>
              <a:spLocks noChangeShapeType="1"/>
            </p:cNvSpPr>
            <p:nvPr/>
          </p:nvSpPr>
          <p:spPr bwMode="auto">
            <a:xfrm>
              <a:off x="2205" y="3376"/>
              <a:ext cx="1" cy="160"/>
            </a:xfrm>
            <a:prstGeom prst="line">
              <a:avLst/>
            </a:prstGeom>
            <a:noFill/>
            <a:ln w="12700">
              <a:solidFill>
                <a:srgbClr val="000000"/>
              </a:solidFill>
              <a:round/>
              <a:headEnd/>
              <a:tailEnd/>
            </a:ln>
          </p:spPr>
          <p:txBody>
            <a:bodyPr/>
            <a:lstStyle/>
            <a:p>
              <a:endParaRPr lang="en-US"/>
            </a:p>
          </p:txBody>
        </p:sp>
        <p:sp>
          <p:nvSpPr>
            <p:cNvPr id="195621" name="Line 37"/>
            <p:cNvSpPr>
              <a:spLocks noChangeShapeType="1"/>
            </p:cNvSpPr>
            <p:nvPr/>
          </p:nvSpPr>
          <p:spPr bwMode="auto">
            <a:xfrm>
              <a:off x="2364" y="3376"/>
              <a:ext cx="1" cy="160"/>
            </a:xfrm>
            <a:prstGeom prst="line">
              <a:avLst/>
            </a:prstGeom>
            <a:noFill/>
            <a:ln w="12700">
              <a:solidFill>
                <a:srgbClr val="000000"/>
              </a:solidFill>
              <a:round/>
              <a:headEnd/>
              <a:tailEnd/>
            </a:ln>
          </p:spPr>
          <p:txBody>
            <a:bodyPr/>
            <a:lstStyle/>
            <a:p>
              <a:endParaRPr lang="en-US"/>
            </a:p>
          </p:txBody>
        </p:sp>
        <p:sp>
          <p:nvSpPr>
            <p:cNvPr id="195622" name="Line 38"/>
            <p:cNvSpPr>
              <a:spLocks noChangeShapeType="1"/>
            </p:cNvSpPr>
            <p:nvPr/>
          </p:nvSpPr>
          <p:spPr bwMode="auto">
            <a:xfrm>
              <a:off x="2524" y="3376"/>
              <a:ext cx="1" cy="160"/>
            </a:xfrm>
            <a:prstGeom prst="line">
              <a:avLst/>
            </a:prstGeom>
            <a:noFill/>
            <a:ln w="12700">
              <a:solidFill>
                <a:srgbClr val="000000"/>
              </a:solidFill>
              <a:round/>
              <a:headEnd/>
              <a:tailEnd/>
            </a:ln>
          </p:spPr>
          <p:txBody>
            <a:bodyPr/>
            <a:lstStyle/>
            <a:p>
              <a:endParaRPr lang="en-US"/>
            </a:p>
          </p:txBody>
        </p:sp>
        <p:sp>
          <p:nvSpPr>
            <p:cNvPr id="195623" name="Line 39"/>
            <p:cNvSpPr>
              <a:spLocks noChangeShapeType="1"/>
            </p:cNvSpPr>
            <p:nvPr/>
          </p:nvSpPr>
          <p:spPr bwMode="auto">
            <a:xfrm>
              <a:off x="2684" y="3376"/>
              <a:ext cx="1" cy="160"/>
            </a:xfrm>
            <a:prstGeom prst="line">
              <a:avLst/>
            </a:prstGeom>
            <a:noFill/>
            <a:ln w="12700">
              <a:solidFill>
                <a:srgbClr val="000000"/>
              </a:solidFill>
              <a:round/>
              <a:headEnd/>
              <a:tailEnd/>
            </a:ln>
          </p:spPr>
          <p:txBody>
            <a:bodyPr/>
            <a:lstStyle/>
            <a:p>
              <a:endParaRPr lang="en-US"/>
            </a:p>
          </p:txBody>
        </p:sp>
        <p:sp>
          <p:nvSpPr>
            <p:cNvPr id="195624" name="Line 40"/>
            <p:cNvSpPr>
              <a:spLocks noChangeShapeType="1"/>
            </p:cNvSpPr>
            <p:nvPr/>
          </p:nvSpPr>
          <p:spPr bwMode="auto">
            <a:xfrm>
              <a:off x="2844" y="3376"/>
              <a:ext cx="1" cy="160"/>
            </a:xfrm>
            <a:prstGeom prst="line">
              <a:avLst/>
            </a:prstGeom>
            <a:noFill/>
            <a:ln w="12700">
              <a:solidFill>
                <a:srgbClr val="000000"/>
              </a:solidFill>
              <a:round/>
              <a:headEnd/>
              <a:tailEnd/>
            </a:ln>
          </p:spPr>
          <p:txBody>
            <a:bodyPr/>
            <a:lstStyle/>
            <a:p>
              <a:endParaRPr lang="en-US"/>
            </a:p>
          </p:txBody>
        </p:sp>
        <p:sp>
          <p:nvSpPr>
            <p:cNvPr id="195625" name="Line 41"/>
            <p:cNvSpPr>
              <a:spLocks noChangeShapeType="1"/>
            </p:cNvSpPr>
            <p:nvPr/>
          </p:nvSpPr>
          <p:spPr bwMode="auto">
            <a:xfrm>
              <a:off x="3004" y="3376"/>
              <a:ext cx="1" cy="160"/>
            </a:xfrm>
            <a:prstGeom prst="line">
              <a:avLst/>
            </a:prstGeom>
            <a:noFill/>
            <a:ln w="12700">
              <a:solidFill>
                <a:srgbClr val="000000"/>
              </a:solidFill>
              <a:round/>
              <a:headEnd/>
              <a:tailEnd/>
            </a:ln>
          </p:spPr>
          <p:txBody>
            <a:bodyPr/>
            <a:lstStyle/>
            <a:p>
              <a:endParaRPr lang="en-US"/>
            </a:p>
          </p:txBody>
        </p:sp>
        <p:sp>
          <p:nvSpPr>
            <p:cNvPr id="195626" name="Line 42"/>
            <p:cNvSpPr>
              <a:spLocks noChangeShapeType="1"/>
            </p:cNvSpPr>
            <p:nvPr/>
          </p:nvSpPr>
          <p:spPr bwMode="auto">
            <a:xfrm>
              <a:off x="3164" y="3376"/>
              <a:ext cx="1" cy="160"/>
            </a:xfrm>
            <a:prstGeom prst="line">
              <a:avLst/>
            </a:prstGeom>
            <a:noFill/>
            <a:ln w="12700">
              <a:solidFill>
                <a:srgbClr val="000000"/>
              </a:solidFill>
              <a:round/>
              <a:headEnd/>
              <a:tailEnd/>
            </a:ln>
          </p:spPr>
          <p:txBody>
            <a:bodyPr/>
            <a:lstStyle/>
            <a:p>
              <a:endParaRPr lang="en-US"/>
            </a:p>
          </p:txBody>
        </p:sp>
        <p:sp>
          <p:nvSpPr>
            <p:cNvPr id="195627" name="Line 43"/>
            <p:cNvSpPr>
              <a:spLocks noChangeShapeType="1"/>
            </p:cNvSpPr>
            <p:nvPr/>
          </p:nvSpPr>
          <p:spPr bwMode="auto">
            <a:xfrm>
              <a:off x="3324" y="3376"/>
              <a:ext cx="1" cy="160"/>
            </a:xfrm>
            <a:prstGeom prst="line">
              <a:avLst/>
            </a:prstGeom>
            <a:noFill/>
            <a:ln w="12700">
              <a:solidFill>
                <a:srgbClr val="000000"/>
              </a:solidFill>
              <a:round/>
              <a:headEnd/>
              <a:tailEnd/>
            </a:ln>
          </p:spPr>
          <p:txBody>
            <a:bodyPr/>
            <a:lstStyle/>
            <a:p>
              <a:endParaRPr lang="en-US"/>
            </a:p>
          </p:txBody>
        </p:sp>
        <p:sp>
          <p:nvSpPr>
            <p:cNvPr id="195628" name="Line 44"/>
            <p:cNvSpPr>
              <a:spLocks noChangeShapeType="1"/>
            </p:cNvSpPr>
            <p:nvPr/>
          </p:nvSpPr>
          <p:spPr bwMode="auto">
            <a:xfrm>
              <a:off x="3484" y="3376"/>
              <a:ext cx="1" cy="160"/>
            </a:xfrm>
            <a:prstGeom prst="line">
              <a:avLst/>
            </a:prstGeom>
            <a:noFill/>
            <a:ln w="12700">
              <a:solidFill>
                <a:srgbClr val="000000"/>
              </a:solidFill>
              <a:round/>
              <a:headEnd/>
              <a:tailEnd/>
            </a:ln>
          </p:spPr>
          <p:txBody>
            <a:bodyPr/>
            <a:lstStyle/>
            <a:p>
              <a:endParaRPr lang="en-US"/>
            </a:p>
          </p:txBody>
        </p:sp>
        <p:sp>
          <p:nvSpPr>
            <p:cNvPr id="195629" name="Line 45"/>
            <p:cNvSpPr>
              <a:spLocks noChangeShapeType="1"/>
            </p:cNvSpPr>
            <p:nvPr/>
          </p:nvSpPr>
          <p:spPr bwMode="auto">
            <a:xfrm>
              <a:off x="3644" y="3376"/>
              <a:ext cx="1" cy="160"/>
            </a:xfrm>
            <a:prstGeom prst="line">
              <a:avLst/>
            </a:prstGeom>
            <a:noFill/>
            <a:ln w="12700">
              <a:solidFill>
                <a:srgbClr val="000000"/>
              </a:solidFill>
              <a:round/>
              <a:headEnd/>
              <a:tailEnd/>
            </a:ln>
          </p:spPr>
          <p:txBody>
            <a:bodyPr/>
            <a:lstStyle/>
            <a:p>
              <a:endParaRPr lang="en-US"/>
            </a:p>
          </p:txBody>
        </p:sp>
        <p:sp>
          <p:nvSpPr>
            <p:cNvPr id="195630" name="Line 46"/>
            <p:cNvSpPr>
              <a:spLocks noChangeShapeType="1"/>
            </p:cNvSpPr>
            <p:nvPr/>
          </p:nvSpPr>
          <p:spPr bwMode="auto">
            <a:xfrm>
              <a:off x="3804" y="3376"/>
              <a:ext cx="1" cy="160"/>
            </a:xfrm>
            <a:prstGeom prst="line">
              <a:avLst/>
            </a:prstGeom>
            <a:noFill/>
            <a:ln w="12700">
              <a:solidFill>
                <a:srgbClr val="000000"/>
              </a:solidFill>
              <a:round/>
              <a:headEnd/>
              <a:tailEnd/>
            </a:ln>
          </p:spPr>
          <p:txBody>
            <a:bodyPr/>
            <a:lstStyle/>
            <a:p>
              <a:endParaRPr lang="en-US"/>
            </a:p>
          </p:txBody>
        </p:sp>
        <p:sp>
          <p:nvSpPr>
            <p:cNvPr id="195631" name="Line 47"/>
            <p:cNvSpPr>
              <a:spLocks noChangeShapeType="1"/>
            </p:cNvSpPr>
            <p:nvPr/>
          </p:nvSpPr>
          <p:spPr bwMode="auto">
            <a:xfrm>
              <a:off x="3964" y="3376"/>
              <a:ext cx="1" cy="160"/>
            </a:xfrm>
            <a:prstGeom prst="line">
              <a:avLst/>
            </a:prstGeom>
            <a:noFill/>
            <a:ln w="12700">
              <a:solidFill>
                <a:srgbClr val="000000"/>
              </a:solidFill>
              <a:round/>
              <a:headEnd/>
              <a:tailEnd/>
            </a:ln>
          </p:spPr>
          <p:txBody>
            <a:bodyPr/>
            <a:lstStyle/>
            <a:p>
              <a:endParaRPr lang="en-US"/>
            </a:p>
          </p:txBody>
        </p:sp>
        <p:sp>
          <p:nvSpPr>
            <p:cNvPr id="195632" name="Line 48"/>
            <p:cNvSpPr>
              <a:spLocks noChangeShapeType="1"/>
            </p:cNvSpPr>
            <p:nvPr/>
          </p:nvSpPr>
          <p:spPr bwMode="auto">
            <a:xfrm>
              <a:off x="4123" y="3376"/>
              <a:ext cx="1" cy="160"/>
            </a:xfrm>
            <a:prstGeom prst="line">
              <a:avLst/>
            </a:prstGeom>
            <a:noFill/>
            <a:ln w="12700">
              <a:solidFill>
                <a:srgbClr val="000000"/>
              </a:solidFill>
              <a:round/>
              <a:headEnd/>
              <a:tailEnd/>
            </a:ln>
          </p:spPr>
          <p:txBody>
            <a:bodyPr/>
            <a:lstStyle/>
            <a:p>
              <a:endParaRPr lang="en-US"/>
            </a:p>
          </p:txBody>
        </p:sp>
        <p:sp>
          <p:nvSpPr>
            <p:cNvPr id="195633" name="Line 49"/>
            <p:cNvSpPr>
              <a:spLocks noChangeShapeType="1"/>
            </p:cNvSpPr>
            <p:nvPr/>
          </p:nvSpPr>
          <p:spPr bwMode="auto">
            <a:xfrm>
              <a:off x="4283" y="3376"/>
              <a:ext cx="1" cy="160"/>
            </a:xfrm>
            <a:prstGeom prst="line">
              <a:avLst/>
            </a:prstGeom>
            <a:noFill/>
            <a:ln w="12700">
              <a:solidFill>
                <a:srgbClr val="000000"/>
              </a:solidFill>
              <a:round/>
              <a:headEnd/>
              <a:tailEnd/>
            </a:ln>
          </p:spPr>
          <p:txBody>
            <a:bodyPr/>
            <a:lstStyle/>
            <a:p>
              <a:endParaRPr lang="en-US"/>
            </a:p>
          </p:txBody>
        </p:sp>
        <p:sp>
          <p:nvSpPr>
            <p:cNvPr id="195634" name="Line 50"/>
            <p:cNvSpPr>
              <a:spLocks noChangeShapeType="1"/>
            </p:cNvSpPr>
            <p:nvPr/>
          </p:nvSpPr>
          <p:spPr bwMode="auto">
            <a:xfrm>
              <a:off x="4443" y="3376"/>
              <a:ext cx="1" cy="160"/>
            </a:xfrm>
            <a:prstGeom prst="line">
              <a:avLst/>
            </a:prstGeom>
            <a:noFill/>
            <a:ln w="12700">
              <a:solidFill>
                <a:srgbClr val="000000"/>
              </a:solidFill>
              <a:round/>
              <a:headEnd/>
              <a:tailEnd/>
            </a:ln>
          </p:spPr>
          <p:txBody>
            <a:bodyPr/>
            <a:lstStyle/>
            <a:p>
              <a:endParaRPr lang="en-US"/>
            </a:p>
          </p:txBody>
        </p:sp>
        <p:sp>
          <p:nvSpPr>
            <p:cNvPr id="195635" name="Line 51"/>
            <p:cNvSpPr>
              <a:spLocks noChangeShapeType="1"/>
            </p:cNvSpPr>
            <p:nvPr/>
          </p:nvSpPr>
          <p:spPr bwMode="auto">
            <a:xfrm>
              <a:off x="4603" y="3376"/>
              <a:ext cx="1" cy="160"/>
            </a:xfrm>
            <a:prstGeom prst="line">
              <a:avLst/>
            </a:prstGeom>
            <a:noFill/>
            <a:ln w="12700">
              <a:solidFill>
                <a:srgbClr val="000000"/>
              </a:solidFill>
              <a:round/>
              <a:headEnd/>
              <a:tailEnd/>
            </a:ln>
          </p:spPr>
          <p:txBody>
            <a:bodyPr/>
            <a:lstStyle/>
            <a:p>
              <a:endParaRPr lang="en-US"/>
            </a:p>
          </p:txBody>
        </p:sp>
        <p:sp>
          <p:nvSpPr>
            <p:cNvPr id="195636" name="Line 52"/>
            <p:cNvSpPr>
              <a:spLocks noChangeShapeType="1"/>
            </p:cNvSpPr>
            <p:nvPr/>
          </p:nvSpPr>
          <p:spPr bwMode="auto">
            <a:xfrm>
              <a:off x="4763" y="3376"/>
              <a:ext cx="1" cy="160"/>
            </a:xfrm>
            <a:prstGeom prst="line">
              <a:avLst/>
            </a:prstGeom>
            <a:noFill/>
            <a:ln w="12700">
              <a:solidFill>
                <a:srgbClr val="000000"/>
              </a:solidFill>
              <a:round/>
              <a:headEnd/>
              <a:tailEnd/>
            </a:ln>
          </p:spPr>
          <p:txBody>
            <a:bodyPr/>
            <a:lstStyle/>
            <a:p>
              <a:endParaRPr lang="en-US"/>
            </a:p>
          </p:txBody>
        </p:sp>
        <p:sp>
          <p:nvSpPr>
            <p:cNvPr id="195637" name="Line 53"/>
            <p:cNvSpPr>
              <a:spLocks noChangeShapeType="1"/>
            </p:cNvSpPr>
            <p:nvPr/>
          </p:nvSpPr>
          <p:spPr bwMode="auto">
            <a:xfrm>
              <a:off x="4923" y="3376"/>
              <a:ext cx="1" cy="160"/>
            </a:xfrm>
            <a:prstGeom prst="line">
              <a:avLst/>
            </a:prstGeom>
            <a:noFill/>
            <a:ln w="12700">
              <a:solidFill>
                <a:srgbClr val="000000"/>
              </a:solidFill>
              <a:round/>
              <a:headEnd/>
              <a:tailEnd/>
            </a:ln>
          </p:spPr>
          <p:txBody>
            <a:bodyPr/>
            <a:lstStyle/>
            <a:p>
              <a:endParaRPr lang="en-US"/>
            </a:p>
          </p:txBody>
        </p:sp>
        <p:sp>
          <p:nvSpPr>
            <p:cNvPr id="195638" name="Line 54"/>
            <p:cNvSpPr>
              <a:spLocks noChangeShapeType="1"/>
            </p:cNvSpPr>
            <p:nvPr/>
          </p:nvSpPr>
          <p:spPr bwMode="auto">
            <a:xfrm>
              <a:off x="5083" y="3376"/>
              <a:ext cx="1" cy="160"/>
            </a:xfrm>
            <a:prstGeom prst="line">
              <a:avLst/>
            </a:prstGeom>
            <a:noFill/>
            <a:ln w="12700">
              <a:solidFill>
                <a:srgbClr val="000000"/>
              </a:solidFill>
              <a:round/>
              <a:headEnd/>
              <a:tailEnd/>
            </a:ln>
          </p:spPr>
          <p:txBody>
            <a:bodyPr/>
            <a:lstStyle/>
            <a:p>
              <a:endParaRPr lang="en-US"/>
            </a:p>
          </p:txBody>
        </p:sp>
        <p:sp>
          <p:nvSpPr>
            <p:cNvPr id="195639" name="Line 55"/>
            <p:cNvSpPr>
              <a:spLocks noChangeShapeType="1"/>
            </p:cNvSpPr>
            <p:nvPr/>
          </p:nvSpPr>
          <p:spPr bwMode="auto">
            <a:xfrm>
              <a:off x="5243" y="3376"/>
              <a:ext cx="1" cy="160"/>
            </a:xfrm>
            <a:prstGeom prst="line">
              <a:avLst/>
            </a:prstGeom>
            <a:noFill/>
            <a:ln w="12700">
              <a:solidFill>
                <a:srgbClr val="000000"/>
              </a:solidFill>
              <a:round/>
              <a:headEnd/>
              <a:tailEnd/>
            </a:ln>
          </p:spPr>
          <p:txBody>
            <a:bodyPr/>
            <a:lstStyle/>
            <a:p>
              <a:endParaRPr lang="en-US"/>
            </a:p>
          </p:txBody>
        </p:sp>
        <p:sp>
          <p:nvSpPr>
            <p:cNvPr id="195640" name="Line 56"/>
            <p:cNvSpPr>
              <a:spLocks noChangeShapeType="1"/>
            </p:cNvSpPr>
            <p:nvPr/>
          </p:nvSpPr>
          <p:spPr bwMode="auto">
            <a:xfrm>
              <a:off x="5403" y="3376"/>
              <a:ext cx="1" cy="160"/>
            </a:xfrm>
            <a:prstGeom prst="line">
              <a:avLst/>
            </a:prstGeom>
            <a:noFill/>
            <a:ln w="12700">
              <a:solidFill>
                <a:srgbClr val="000000"/>
              </a:solidFill>
              <a:round/>
              <a:headEnd/>
              <a:tailEnd/>
            </a:ln>
          </p:spPr>
          <p:txBody>
            <a:bodyPr/>
            <a:lstStyle/>
            <a:p>
              <a:endParaRPr lang="en-US"/>
            </a:p>
          </p:txBody>
        </p:sp>
        <p:sp>
          <p:nvSpPr>
            <p:cNvPr id="195641" name="Rectangle 57"/>
            <p:cNvSpPr>
              <a:spLocks noChangeArrowheads="1"/>
            </p:cNvSpPr>
            <p:nvPr/>
          </p:nvSpPr>
          <p:spPr bwMode="auto">
            <a:xfrm>
              <a:off x="286" y="3376"/>
              <a:ext cx="5117" cy="160"/>
            </a:xfrm>
            <a:prstGeom prst="rect">
              <a:avLst/>
            </a:prstGeom>
            <a:noFill/>
            <a:ln w="12700">
              <a:solidFill>
                <a:srgbClr val="000000"/>
              </a:solidFill>
              <a:miter lim="800000"/>
              <a:headEnd/>
              <a:tailEnd/>
            </a:ln>
          </p:spPr>
          <p:txBody>
            <a:bodyPr/>
            <a:lstStyle/>
            <a:p>
              <a:endParaRPr lang="en-US"/>
            </a:p>
          </p:txBody>
        </p:sp>
        <p:sp>
          <p:nvSpPr>
            <p:cNvPr id="195642" name="Rectangle 58"/>
            <p:cNvSpPr>
              <a:spLocks noChangeArrowheads="1"/>
            </p:cNvSpPr>
            <p:nvPr/>
          </p:nvSpPr>
          <p:spPr bwMode="auto">
            <a:xfrm>
              <a:off x="96" y="3360"/>
              <a:ext cx="88" cy="173"/>
            </a:xfrm>
            <a:prstGeom prst="rect">
              <a:avLst/>
            </a:prstGeom>
            <a:noFill/>
            <a:ln w="9525">
              <a:noFill/>
              <a:miter lim="800000"/>
              <a:headEnd/>
              <a:tailEnd/>
            </a:ln>
          </p:spPr>
          <p:txBody>
            <a:bodyPr wrap="none" lIns="0" tIns="0" rIns="0" bIns="0">
              <a:spAutoFit/>
            </a:bodyPr>
            <a:lstStyle/>
            <a:p>
              <a:pPr algn="l"/>
              <a:r>
                <a:rPr lang="en-US" sz="1800" i="1">
                  <a:solidFill>
                    <a:srgbClr val="000000"/>
                  </a:solidFill>
                  <a:latin typeface="Times New Roman" pitchFamily="18" charset="0"/>
                </a:rPr>
                <a:t>A</a:t>
              </a:r>
              <a:endParaRPr lang="en-US" sz="1800" i="1"/>
            </a:p>
          </p:txBody>
        </p:sp>
        <p:sp>
          <p:nvSpPr>
            <p:cNvPr id="195643" name="Line 59"/>
            <p:cNvSpPr>
              <a:spLocks noChangeShapeType="1"/>
            </p:cNvSpPr>
            <p:nvPr/>
          </p:nvSpPr>
          <p:spPr bwMode="auto">
            <a:xfrm>
              <a:off x="3484" y="3296"/>
              <a:ext cx="1" cy="320"/>
            </a:xfrm>
            <a:prstGeom prst="line">
              <a:avLst/>
            </a:prstGeom>
            <a:noFill/>
            <a:ln w="38100">
              <a:solidFill>
                <a:srgbClr val="000000"/>
              </a:solidFill>
              <a:round/>
              <a:headEnd/>
              <a:tailEnd/>
            </a:ln>
          </p:spPr>
          <p:txBody>
            <a:bodyPr/>
            <a:lstStyle/>
            <a:p>
              <a:endParaRPr lang="en-US"/>
            </a:p>
          </p:txBody>
        </p:sp>
      </p:grpSp>
      <p:sp>
        <p:nvSpPr>
          <p:cNvPr id="195644" name="Text Box 60"/>
          <p:cNvSpPr txBox="1">
            <a:spLocks noChangeArrowheads="1"/>
          </p:cNvSpPr>
          <p:nvPr/>
        </p:nvSpPr>
        <p:spPr bwMode="auto">
          <a:xfrm>
            <a:off x="2998912" y="4004320"/>
            <a:ext cx="3352800" cy="641350"/>
          </a:xfrm>
          <a:prstGeom prst="rect">
            <a:avLst/>
          </a:prstGeom>
          <a:noFill/>
          <a:ln w="9525">
            <a:noFill/>
            <a:miter lim="800000"/>
            <a:headEnd/>
            <a:tailEnd/>
          </a:ln>
          <a:effectLst/>
        </p:spPr>
        <p:txBody>
          <a:bodyPr>
            <a:spAutoFit/>
          </a:bodyPr>
          <a:lstStyle/>
          <a:p>
            <a:pPr>
              <a:spcBef>
                <a:spcPct val="50000"/>
              </a:spcBef>
            </a:pPr>
            <a:r>
              <a:rPr lang="da-DK" sz="3600" i="1">
                <a:solidFill>
                  <a:srgbClr val="C2432C"/>
                </a:solidFill>
                <a:latin typeface="Times" pitchFamily="18" charset="0"/>
              </a:rPr>
              <a:t>O</a:t>
            </a:r>
            <a:r>
              <a:rPr lang="da-DK" sz="3600">
                <a:solidFill>
                  <a:srgbClr val="C2432C"/>
                </a:solidFill>
              </a:rPr>
              <a:t>(</a:t>
            </a:r>
            <a:r>
              <a:rPr lang="da-DK" sz="3600" i="1">
                <a:solidFill>
                  <a:srgbClr val="C2432C"/>
                </a:solidFill>
                <a:latin typeface="Times" pitchFamily="18" charset="0"/>
              </a:rPr>
              <a:t>N</a:t>
            </a:r>
            <a:r>
              <a:rPr lang="da-DK" sz="3600">
                <a:solidFill>
                  <a:srgbClr val="C2432C"/>
                </a:solidFill>
              </a:rPr>
              <a:t>/</a:t>
            </a:r>
            <a:r>
              <a:rPr lang="da-DK" sz="3600" i="1">
                <a:solidFill>
                  <a:srgbClr val="C2432C"/>
                </a:solidFill>
                <a:latin typeface="Times" pitchFamily="18" charset="0"/>
              </a:rPr>
              <a:t>B</a:t>
            </a:r>
            <a:r>
              <a:rPr lang="da-DK" sz="3600">
                <a:solidFill>
                  <a:srgbClr val="C2432C"/>
                </a:solidFill>
              </a:rPr>
              <a:t>) I/Os</a:t>
            </a:r>
            <a:endParaRPr lang="en-US" sz="3600">
              <a:solidFill>
                <a:srgbClr val="C2432C"/>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r>
              <a:rPr lang="da-DK" sz="3600"/>
              <a:t>External-Memory Merging</a:t>
            </a:r>
            <a:endParaRPr lang="en-US" sz="3600"/>
          </a:p>
        </p:txBody>
      </p:sp>
      <p:sp>
        <p:nvSpPr>
          <p:cNvPr id="197635" name="Rectangle 3"/>
          <p:cNvSpPr>
            <a:spLocks noGrp="1" noChangeArrowheads="1"/>
          </p:cNvSpPr>
          <p:nvPr>
            <p:ph type="body" idx="1"/>
          </p:nvPr>
        </p:nvSpPr>
        <p:spPr>
          <a:xfrm>
            <a:off x="457200" y="4800600"/>
            <a:ext cx="8077200" cy="838200"/>
          </a:xfrm>
        </p:spPr>
        <p:txBody>
          <a:bodyPr/>
          <a:lstStyle/>
          <a:p>
            <a:pPr marL="0" indent="0">
              <a:buFont typeface="Wingdings" pitchFamily="2" charset="2"/>
              <a:buNone/>
            </a:pPr>
            <a:r>
              <a:rPr lang="da-DK" sz="2400"/>
              <a:t>Merging </a:t>
            </a:r>
            <a:r>
              <a:rPr lang="da-DK" sz="2400" i="1">
                <a:latin typeface="Times" pitchFamily="18" charset="0"/>
              </a:rPr>
              <a:t>k</a:t>
            </a:r>
            <a:r>
              <a:rPr lang="da-DK" sz="2400"/>
              <a:t> sequences with </a:t>
            </a:r>
            <a:r>
              <a:rPr lang="da-DK" sz="2400" i="1">
                <a:latin typeface="Times" pitchFamily="18" charset="0"/>
              </a:rPr>
              <a:t>N</a:t>
            </a:r>
            <a:r>
              <a:rPr lang="da-DK" sz="2400"/>
              <a:t> elements requires </a:t>
            </a:r>
            <a:r>
              <a:rPr lang="da-DK" sz="2400" i="1">
                <a:solidFill>
                  <a:srgbClr val="C2432C"/>
                </a:solidFill>
                <a:latin typeface="Times" pitchFamily="18" charset="0"/>
              </a:rPr>
              <a:t>O</a:t>
            </a:r>
            <a:r>
              <a:rPr lang="da-DK" sz="2400">
                <a:solidFill>
                  <a:srgbClr val="C2432C"/>
                </a:solidFill>
              </a:rPr>
              <a:t>(</a:t>
            </a:r>
            <a:r>
              <a:rPr lang="da-DK" sz="2400" i="1">
                <a:solidFill>
                  <a:srgbClr val="C2432C"/>
                </a:solidFill>
                <a:latin typeface="Times" pitchFamily="18" charset="0"/>
              </a:rPr>
              <a:t>N</a:t>
            </a:r>
            <a:r>
              <a:rPr lang="da-DK" sz="2400">
                <a:solidFill>
                  <a:srgbClr val="C2432C"/>
                </a:solidFill>
              </a:rPr>
              <a:t>/</a:t>
            </a:r>
            <a:r>
              <a:rPr lang="da-DK" sz="2400" i="1">
                <a:solidFill>
                  <a:srgbClr val="C2432C"/>
                </a:solidFill>
                <a:latin typeface="Times" pitchFamily="18" charset="0"/>
              </a:rPr>
              <a:t>B</a:t>
            </a:r>
            <a:r>
              <a:rPr lang="da-DK" sz="2400">
                <a:solidFill>
                  <a:srgbClr val="C2432C"/>
                </a:solidFill>
              </a:rPr>
              <a:t>) IOs</a:t>
            </a:r>
            <a:r>
              <a:rPr lang="da-DK" sz="2400"/>
              <a:t> (provided </a:t>
            </a:r>
            <a:r>
              <a:rPr lang="da-DK" sz="2400" i="1">
                <a:solidFill>
                  <a:srgbClr val="C2432C"/>
                </a:solidFill>
                <a:latin typeface="Times" pitchFamily="18" charset="0"/>
              </a:rPr>
              <a:t>k </a:t>
            </a:r>
            <a:r>
              <a:rPr lang="da-DK" sz="2400">
                <a:solidFill>
                  <a:srgbClr val="C2432C"/>
                </a:solidFill>
                <a:cs typeface="Arial" charset="0"/>
              </a:rPr>
              <a:t>≤ </a:t>
            </a:r>
            <a:r>
              <a:rPr lang="da-DK" sz="2400" i="1">
                <a:solidFill>
                  <a:srgbClr val="C2432C"/>
                </a:solidFill>
                <a:latin typeface="Times" pitchFamily="18" charset="0"/>
                <a:cs typeface="Arial" charset="0"/>
              </a:rPr>
              <a:t>M</a:t>
            </a:r>
            <a:r>
              <a:rPr lang="da-DK" sz="2400">
                <a:solidFill>
                  <a:srgbClr val="C2432C"/>
                </a:solidFill>
                <a:cs typeface="Arial" charset="0"/>
              </a:rPr>
              <a:t>/</a:t>
            </a:r>
            <a:r>
              <a:rPr lang="da-DK" sz="2400" i="1">
                <a:solidFill>
                  <a:srgbClr val="C2432C"/>
                </a:solidFill>
                <a:latin typeface="Times" pitchFamily="18" charset="0"/>
                <a:cs typeface="Arial" charset="0"/>
              </a:rPr>
              <a:t>B </a:t>
            </a:r>
            <a:r>
              <a:rPr lang="da-DK" sz="2400">
                <a:solidFill>
                  <a:srgbClr val="C2432C"/>
                </a:solidFill>
                <a:cs typeface="Arial" charset="0"/>
              </a:rPr>
              <a:t>– </a:t>
            </a:r>
            <a:r>
              <a:rPr lang="da-DK" sz="2400">
                <a:solidFill>
                  <a:srgbClr val="C2432C"/>
                </a:solidFill>
                <a:latin typeface="Times" pitchFamily="18" charset="0"/>
                <a:cs typeface="Arial" charset="0"/>
              </a:rPr>
              <a:t>1</a:t>
            </a:r>
            <a:r>
              <a:rPr lang="da-DK" sz="2400">
                <a:latin typeface="Times" pitchFamily="18" charset="0"/>
                <a:cs typeface="Arial" charset="0"/>
              </a:rPr>
              <a:t>)</a:t>
            </a:r>
          </a:p>
        </p:txBody>
      </p:sp>
      <p:grpSp>
        <p:nvGrpSpPr>
          <p:cNvPr id="2" name="Group 4"/>
          <p:cNvGrpSpPr>
            <a:grpSpLocks noChangeAspect="1"/>
          </p:cNvGrpSpPr>
          <p:nvPr/>
        </p:nvGrpSpPr>
        <p:grpSpPr bwMode="auto">
          <a:xfrm>
            <a:off x="381000" y="2133600"/>
            <a:ext cx="8229600" cy="2082800"/>
            <a:chOff x="96" y="1728"/>
            <a:chExt cx="5664" cy="1433"/>
          </a:xfrm>
        </p:grpSpPr>
        <p:sp>
          <p:nvSpPr>
            <p:cNvPr id="197637" name="AutoShape 5"/>
            <p:cNvSpPr>
              <a:spLocks noChangeAspect="1" noChangeArrowheads="1" noTextEdit="1"/>
            </p:cNvSpPr>
            <p:nvPr/>
          </p:nvSpPr>
          <p:spPr bwMode="auto">
            <a:xfrm>
              <a:off x="96" y="1728"/>
              <a:ext cx="5664" cy="1399"/>
            </a:xfrm>
            <a:prstGeom prst="rect">
              <a:avLst/>
            </a:prstGeom>
            <a:noFill/>
            <a:ln w="9525">
              <a:noFill/>
              <a:miter lim="800000"/>
              <a:headEnd/>
              <a:tailEnd/>
            </a:ln>
          </p:spPr>
          <p:txBody>
            <a:bodyPr/>
            <a:lstStyle/>
            <a:p>
              <a:endParaRPr lang="en-US"/>
            </a:p>
          </p:txBody>
        </p:sp>
        <p:sp>
          <p:nvSpPr>
            <p:cNvPr id="197638" name="Rectangle 6"/>
            <p:cNvSpPr>
              <a:spLocks noChangeArrowheads="1"/>
            </p:cNvSpPr>
            <p:nvPr/>
          </p:nvSpPr>
          <p:spPr bwMode="auto">
            <a:xfrm>
              <a:off x="111" y="1795"/>
              <a:ext cx="2051" cy="153"/>
            </a:xfrm>
            <a:prstGeom prst="rect">
              <a:avLst/>
            </a:prstGeom>
            <a:solidFill>
              <a:srgbClr val="FFFF00"/>
            </a:solidFill>
            <a:ln w="0">
              <a:solidFill>
                <a:srgbClr val="000000"/>
              </a:solidFill>
              <a:miter lim="800000"/>
              <a:headEnd/>
              <a:tailEnd/>
            </a:ln>
          </p:spPr>
          <p:txBody>
            <a:bodyPr/>
            <a:lstStyle/>
            <a:p>
              <a:endParaRPr lang="en-US"/>
            </a:p>
          </p:txBody>
        </p:sp>
        <p:sp>
          <p:nvSpPr>
            <p:cNvPr id="197639" name="Rectangle 7"/>
            <p:cNvSpPr>
              <a:spLocks noChangeArrowheads="1"/>
            </p:cNvSpPr>
            <p:nvPr/>
          </p:nvSpPr>
          <p:spPr bwMode="auto">
            <a:xfrm>
              <a:off x="111" y="2102"/>
              <a:ext cx="2051" cy="154"/>
            </a:xfrm>
            <a:prstGeom prst="rect">
              <a:avLst/>
            </a:prstGeom>
            <a:solidFill>
              <a:srgbClr val="FFFF00"/>
            </a:solidFill>
            <a:ln w="0">
              <a:solidFill>
                <a:srgbClr val="000000"/>
              </a:solidFill>
              <a:miter lim="800000"/>
              <a:headEnd/>
              <a:tailEnd/>
            </a:ln>
          </p:spPr>
          <p:txBody>
            <a:bodyPr/>
            <a:lstStyle/>
            <a:p>
              <a:endParaRPr lang="en-US"/>
            </a:p>
          </p:txBody>
        </p:sp>
        <p:sp>
          <p:nvSpPr>
            <p:cNvPr id="197640" name="Rectangle 8"/>
            <p:cNvSpPr>
              <a:spLocks noChangeArrowheads="1"/>
            </p:cNvSpPr>
            <p:nvPr/>
          </p:nvSpPr>
          <p:spPr bwMode="auto">
            <a:xfrm>
              <a:off x="111" y="2409"/>
              <a:ext cx="2051" cy="154"/>
            </a:xfrm>
            <a:prstGeom prst="rect">
              <a:avLst/>
            </a:prstGeom>
            <a:solidFill>
              <a:srgbClr val="FFFF00"/>
            </a:solidFill>
            <a:ln w="0">
              <a:solidFill>
                <a:srgbClr val="000000"/>
              </a:solidFill>
              <a:miter lim="800000"/>
              <a:headEnd/>
              <a:tailEnd/>
            </a:ln>
          </p:spPr>
          <p:txBody>
            <a:bodyPr/>
            <a:lstStyle/>
            <a:p>
              <a:endParaRPr lang="en-US"/>
            </a:p>
          </p:txBody>
        </p:sp>
        <p:sp>
          <p:nvSpPr>
            <p:cNvPr id="197641" name="Rectangle 9"/>
            <p:cNvSpPr>
              <a:spLocks noChangeArrowheads="1"/>
            </p:cNvSpPr>
            <p:nvPr/>
          </p:nvSpPr>
          <p:spPr bwMode="auto">
            <a:xfrm>
              <a:off x="111" y="2717"/>
              <a:ext cx="2051" cy="154"/>
            </a:xfrm>
            <a:prstGeom prst="rect">
              <a:avLst/>
            </a:prstGeom>
            <a:solidFill>
              <a:srgbClr val="FFFF00"/>
            </a:solidFill>
            <a:ln w="0">
              <a:solidFill>
                <a:srgbClr val="000000"/>
              </a:solidFill>
              <a:miter lim="800000"/>
              <a:headEnd/>
              <a:tailEnd/>
            </a:ln>
          </p:spPr>
          <p:txBody>
            <a:bodyPr/>
            <a:lstStyle/>
            <a:p>
              <a:endParaRPr lang="en-US"/>
            </a:p>
          </p:txBody>
        </p:sp>
        <p:sp>
          <p:nvSpPr>
            <p:cNvPr id="197642" name="Rectangle 10"/>
            <p:cNvSpPr>
              <a:spLocks noChangeArrowheads="1"/>
            </p:cNvSpPr>
            <p:nvPr/>
          </p:nvSpPr>
          <p:spPr bwMode="auto">
            <a:xfrm>
              <a:off x="3444" y="2256"/>
              <a:ext cx="2052" cy="153"/>
            </a:xfrm>
            <a:prstGeom prst="rect">
              <a:avLst/>
            </a:prstGeom>
            <a:solidFill>
              <a:srgbClr val="FFFF00"/>
            </a:solidFill>
            <a:ln w="0">
              <a:solidFill>
                <a:srgbClr val="000000"/>
              </a:solidFill>
              <a:miter lim="800000"/>
              <a:headEnd/>
              <a:tailEnd/>
            </a:ln>
          </p:spPr>
          <p:txBody>
            <a:bodyPr/>
            <a:lstStyle/>
            <a:p>
              <a:endParaRPr lang="en-US"/>
            </a:p>
          </p:txBody>
        </p:sp>
        <p:sp>
          <p:nvSpPr>
            <p:cNvPr id="197643" name="Rectangle 11"/>
            <p:cNvSpPr>
              <a:spLocks noChangeArrowheads="1"/>
            </p:cNvSpPr>
            <p:nvPr/>
          </p:nvSpPr>
          <p:spPr bwMode="auto">
            <a:xfrm>
              <a:off x="111" y="2409"/>
              <a:ext cx="325" cy="154"/>
            </a:xfrm>
            <a:prstGeom prst="rect">
              <a:avLst/>
            </a:prstGeom>
            <a:solidFill>
              <a:srgbClr val="FFFFA0"/>
            </a:solidFill>
            <a:ln w="0">
              <a:solidFill>
                <a:srgbClr val="000000"/>
              </a:solidFill>
              <a:miter lim="800000"/>
              <a:headEnd/>
              <a:tailEnd/>
            </a:ln>
          </p:spPr>
          <p:txBody>
            <a:bodyPr/>
            <a:lstStyle/>
            <a:p>
              <a:endParaRPr lang="en-US"/>
            </a:p>
          </p:txBody>
        </p:sp>
        <p:sp>
          <p:nvSpPr>
            <p:cNvPr id="197644" name="Rectangle 12"/>
            <p:cNvSpPr>
              <a:spLocks noChangeArrowheads="1"/>
            </p:cNvSpPr>
            <p:nvPr/>
          </p:nvSpPr>
          <p:spPr bwMode="auto">
            <a:xfrm>
              <a:off x="111" y="2102"/>
              <a:ext cx="838" cy="154"/>
            </a:xfrm>
            <a:prstGeom prst="rect">
              <a:avLst/>
            </a:prstGeom>
            <a:solidFill>
              <a:srgbClr val="FFFFA0"/>
            </a:solidFill>
            <a:ln w="0">
              <a:solidFill>
                <a:srgbClr val="000000"/>
              </a:solidFill>
              <a:miter lim="800000"/>
              <a:headEnd/>
              <a:tailEnd/>
            </a:ln>
          </p:spPr>
          <p:txBody>
            <a:bodyPr/>
            <a:lstStyle/>
            <a:p>
              <a:endParaRPr lang="en-US"/>
            </a:p>
          </p:txBody>
        </p:sp>
        <p:sp>
          <p:nvSpPr>
            <p:cNvPr id="197645" name="Rectangle 13"/>
            <p:cNvSpPr>
              <a:spLocks noChangeArrowheads="1"/>
            </p:cNvSpPr>
            <p:nvPr/>
          </p:nvSpPr>
          <p:spPr bwMode="auto">
            <a:xfrm>
              <a:off x="111" y="1795"/>
              <a:ext cx="1196" cy="153"/>
            </a:xfrm>
            <a:prstGeom prst="rect">
              <a:avLst/>
            </a:prstGeom>
            <a:solidFill>
              <a:srgbClr val="FFFFA0"/>
            </a:solidFill>
            <a:ln w="0">
              <a:solidFill>
                <a:srgbClr val="000000"/>
              </a:solidFill>
              <a:miter lim="800000"/>
              <a:headEnd/>
              <a:tailEnd/>
            </a:ln>
          </p:spPr>
          <p:txBody>
            <a:bodyPr/>
            <a:lstStyle/>
            <a:p>
              <a:endParaRPr lang="en-US"/>
            </a:p>
          </p:txBody>
        </p:sp>
        <p:sp>
          <p:nvSpPr>
            <p:cNvPr id="197646" name="Rectangle 14"/>
            <p:cNvSpPr>
              <a:spLocks noChangeArrowheads="1"/>
            </p:cNvSpPr>
            <p:nvPr/>
          </p:nvSpPr>
          <p:spPr bwMode="auto">
            <a:xfrm>
              <a:off x="2931" y="2256"/>
              <a:ext cx="2376" cy="153"/>
            </a:xfrm>
            <a:prstGeom prst="rect">
              <a:avLst/>
            </a:prstGeom>
            <a:solidFill>
              <a:srgbClr val="FFFFA0"/>
            </a:solidFill>
            <a:ln w="0">
              <a:solidFill>
                <a:srgbClr val="000000"/>
              </a:solidFill>
              <a:miter lim="800000"/>
              <a:headEnd/>
              <a:tailEnd/>
            </a:ln>
          </p:spPr>
          <p:txBody>
            <a:bodyPr/>
            <a:lstStyle/>
            <a:p>
              <a:endParaRPr lang="en-US"/>
            </a:p>
          </p:txBody>
        </p:sp>
        <p:sp>
          <p:nvSpPr>
            <p:cNvPr id="197647" name="Rectangle 15"/>
            <p:cNvSpPr>
              <a:spLocks noChangeArrowheads="1"/>
            </p:cNvSpPr>
            <p:nvPr/>
          </p:nvSpPr>
          <p:spPr bwMode="auto">
            <a:xfrm>
              <a:off x="2931" y="2256"/>
              <a:ext cx="2565" cy="153"/>
            </a:xfrm>
            <a:prstGeom prst="rect">
              <a:avLst/>
            </a:prstGeom>
            <a:noFill/>
            <a:ln w="15875">
              <a:solidFill>
                <a:srgbClr val="000000"/>
              </a:solidFill>
              <a:miter lim="800000"/>
              <a:headEnd/>
              <a:tailEnd/>
            </a:ln>
          </p:spPr>
          <p:txBody>
            <a:bodyPr/>
            <a:lstStyle/>
            <a:p>
              <a:endParaRPr lang="en-US"/>
            </a:p>
          </p:txBody>
        </p:sp>
        <p:sp>
          <p:nvSpPr>
            <p:cNvPr id="197648" name="Rectangle 16"/>
            <p:cNvSpPr>
              <a:spLocks noChangeArrowheads="1"/>
            </p:cNvSpPr>
            <p:nvPr/>
          </p:nvSpPr>
          <p:spPr bwMode="auto">
            <a:xfrm>
              <a:off x="111" y="2102"/>
              <a:ext cx="2051" cy="154"/>
            </a:xfrm>
            <a:prstGeom prst="rect">
              <a:avLst/>
            </a:prstGeom>
            <a:noFill/>
            <a:ln w="15875">
              <a:solidFill>
                <a:srgbClr val="000000"/>
              </a:solidFill>
              <a:miter lim="800000"/>
              <a:headEnd/>
              <a:tailEnd/>
            </a:ln>
          </p:spPr>
          <p:txBody>
            <a:bodyPr/>
            <a:lstStyle/>
            <a:p>
              <a:endParaRPr lang="en-US"/>
            </a:p>
          </p:txBody>
        </p:sp>
        <p:sp>
          <p:nvSpPr>
            <p:cNvPr id="197649" name="Freeform 17"/>
            <p:cNvSpPr>
              <a:spLocks/>
            </p:cNvSpPr>
            <p:nvPr/>
          </p:nvSpPr>
          <p:spPr bwMode="auto">
            <a:xfrm>
              <a:off x="2316" y="1795"/>
              <a:ext cx="564" cy="1076"/>
            </a:xfrm>
            <a:custGeom>
              <a:avLst/>
              <a:gdLst/>
              <a:ahLst/>
              <a:cxnLst>
                <a:cxn ang="0">
                  <a:pos x="0" y="0"/>
                </a:cxn>
                <a:cxn ang="0">
                  <a:pos x="0" y="3228"/>
                </a:cxn>
                <a:cxn ang="0">
                  <a:pos x="1692" y="1630"/>
                </a:cxn>
                <a:cxn ang="0">
                  <a:pos x="0" y="0"/>
                </a:cxn>
              </a:cxnLst>
              <a:rect l="0" t="0" r="r" b="b"/>
              <a:pathLst>
                <a:path w="1692" h="3228">
                  <a:moveTo>
                    <a:pt x="0" y="0"/>
                  </a:moveTo>
                  <a:lnTo>
                    <a:pt x="0" y="3228"/>
                  </a:lnTo>
                  <a:lnTo>
                    <a:pt x="1692" y="1630"/>
                  </a:lnTo>
                  <a:lnTo>
                    <a:pt x="0" y="0"/>
                  </a:lnTo>
                  <a:close/>
                </a:path>
              </a:pathLst>
            </a:custGeom>
            <a:solidFill>
              <a:srgbClr val="C0C0C0"/>
            </a:solidFill>
            <a:ln w="15875">
              <a:solidFill>
                <a:srgbClr val="000000"/>
              </a:solidFill>
              <a:prstDash val="solid"/>
              <a:round/>
              <a:headEnd/>
              <a:tailEnd/>
            </a:ln>
          </p:spPr>
          <p:txBody>
            <a:bodyPr/>
            <a:lstStyle/>
            <a:p>
              <a:endParaRPr lang="en-US"/>
            </a:p>
          </p:txBody>
        </p:sp>
        <p:sp>
          <p:nvSpPr>
            <p:cNvPr id="197650" name="Rectangle 18"/>
            <p:cNvSpPr>
              <a:spLocks noChangeArrowheads="1"/>
            </p:cNvSpPr>
            <p:nvPr/>
          </p:nvSpPr>
          <p:spPr bwMode="auto">
            <a:xfrm>
              <a:off x="111" y="1795"/>
              <a:ext cx="2051" cy="153"/>
            </a:xfrm>
            <a:prstGeom prst="rect">
              <a:avLst/>
            </a:prstGeom>
            <a:noFill/>
            <a:ln w="15875">
              <a:solidFill>
                <a:srgbClr val="000000"/>
              </a:solidFill>
              <a:miter lim="800000"/>
              <a:headEnd/>
              <a:tailEnd/>
            </a:ln>
          </p:spPr>
          <p:txBody>
            <a:bodyPr/>
            <a:lstStyle/>
            <a:p>
              <a:endParaRPr lang="en-US"/>
            </a:p>
          </p:txBody>
        </p:sp>
        <p:sp>
          <p:nvSpPr>
            <p:cNvPr id="197651" name="Rectangle 19"/>
            <p:cNvSpPr>
              <a:spLocks noChangeArrowheads="1"/>
            </p:cNvSpPr>
            <p:nvPr/>
          </p:nvSpPr>
          <p:spPr bwMode="auto">
            <a:xfrm>
              <a:off x="111" y="2717"/>
              <a:ext cx="2051" cy="154"/>
            </a:xfrm>
            <a:prstGeom prst="rect">
              <a:avLst/>
            </a:prstGeom>
            <a:noFill/>
            <a:ln w="15875">
              <a:solidFill>
                <a:srgbClr val="000000"/>
              </a:solidFill>
              <a:miter lim="800000"/>
              <a:headEnd/>
              <a:tailEnd/>
            </a:ln>
          </p:spPr>
          <p:txBody>
            <a:bodyPr/>
            <a:lstStyle/>
            <a:p>
              <a:endParaRPr lang="en-US"/>
            </a:p>
          </p:txBody>
        </p:sp>
        <p:sp>
          <p:nvSpPr>
            <p:cNvPr id="197652" name="Rectangle 20"/>
            <p:cNvSpPr>
              <a:spLocks noChangeArrowheads="1"/>
            </p:cNvSpPr>
            <p:nvPr/>
          </p:nvSpPr>
          <p:spPr bwMode="auto">
            <a:xfrm>
              <a:off x="111" y="2409"/>
              <a:ext cx="2051" cy="154"/>
            </a:xfrm>
            <a:prstGeom prst="rect">
              <a:avLst/>
            </a:prstGeom>
            <a:noFill/>
            <a:ln w="15875">
              <a:solidFill>
                <a:srgbClr val="000000"/>
              </a:solidFill>
              <a:miter lim="800000"/>
              <a:headEnd/>
              <a:tailEnd/>
            </a:ln>
          </p:spPr>
          <p:txBody>
            <a:bodyPr/>
            <a:lstStyle/>
            <a:p>
              <a:endParaRPr lang="en-US"/>
            </a:p>
          </p:txBody>
        </p:sp>
        <p:sp>
          <p:nvSpPr>
            <p:cNvPr id="197653" name="Line 21"/>
            <p:cNvSpPr>
              <a:spLocks noChangeShapeType="1"/>
            </p:cNvSpPr>
            <p:nvPr/>
          </p:nvSpPr>
          <p:spPr bwMode="auto">
            <a:xfrm>
              <a:off x="3598" y="2512"/>
              <a:ext cx="1149" cy="1"/>
            </a:xfrm>
            <a:prstGeom prst="line">
              <a:avLst/>
            </a:prstGeom>
            <a:noFill/>
            <a:ln w="15875">
              <a:solidFill>
                <a:srgbClr val="000000"/>
              </a:solidFill>
              <a:round/>
              <a:headEnd/>
              <a:tailEnd/>
            </a:ln>
          </p:spPr>
          <p:txBody>
            <a:bodyPr/>
            <a:lstStyle/>
            <a:p>
              <a:endParaRPr lang="en-US"/>
            </a:p>
          </p:txBody>
        </p:sp>
        <p:sp>
          <p:nvSpPr>
            <p:cNvPr id="197654" name="Freeform 22"/>
            <p:cNvSpPr>
              <a:spLocks/>
            </p:cNvSpPr>
            <p:nvPr/>
          </p:nvSpPr>
          <p:spPr bwMode="auto">
            <a:xfrm>
              <a:off x="4706" y="2492"/>
              <a:ext cx="82" cy="40"/>
            </a:xfrm>
            <a:custGeom>
              <a:avLst/>
              <a:gdLst/>
              <a:ahLst/>
              <a:cxnLst>
                <a:cxn ang="0">
                  <a:pos x="0" y="0"/>
                </a:cxn>
                <a:cxn ang="0">
                  <a:pos x="246" y="61"/>
                </a:cxn>
                <a:cxn ang="0">
                  <a:pos x="0" y="122"/>
                </a:cxn>
                <a:cxn ang="0">
                  <a:pos x="0" y="0"/>
                </a:cxn>
              </a:cxnLst>
              <a:rect l="0" t="0" r="r" b="b"/>
              <a:pathLst>
                <a:path w="246" h="122">
                  <a:moveTo>
                    <a:pt x="0" y="0"/>
                  </a:moveTo>
                  <a:lnTo>
                    <a:pt x="246" y="61"/>
                  </a:lnTo>
                  <a:lnTo>
                    <a:pt x="0" y="122"/>
                  </a:lnTo>
                  <a:lnTo>
                    <a:pt x="0" y="0"/>
                  </a:lnTo>
                  <a:close/>
                </a:path>
              </a:pathLst>
            </a:custGeom>
            <a:solidFill>
              <a:srgbClr val="000000"/>
            </a:solidFill>
            <a:ln w="31750">
              <a:solidFill>
                <a:srgbClr val="000000"/>
              </a:solidFill>
              <a:prstDash val="solid"/>
              <a:round/>
              <a:headEnd/>
              <a:tailEnd/>
            </a:ln>
          </p:spPr>
          <p:txBody>
            <a:bodyPr/>
            <a:lstStyle/>
            <a:p>
              <a:endParaRPr lang="en-US"/>
            </a:p>
          </p:txBody>
        </p:sp>
        <p:sp>
          <p:nvSpPr>
            <p:cNvPr id="197655" name="Line 23"/>
            <p:cNvSpPr>
              <a:spLocks noChangeShapeType="1"/>
            </p:cNvSpPr>
            <p:nvPr/>
          </p:nvSpPr>
          <p:spPr bwMode="auto">
            <a:xfrm>
              <a:off x="521" y="3024"/>
              <a:ext cx="1149" cy="1"/>
            </a:xfrm>
            <a:prstGeom prst="line">
              <a:avLst/>
            </a:prstGeom>
            <a:noFill/>
            <a:ln w="15875">
              <a:solidFill>
                <a:srgbClr val="000000"/>
              </a:solidFill>
              <a:round/>
              <a:headEnd/>
              <a:tailEnd/>
            </a:ln>
          </p:spPr>
          <p:txBody>
            <a:bodyPr/>
            <a:lstStyle/>
            <a:p>
              <a:endParaRPr lang="en-US"/>
            </a:p>
          </p:txBody>
        </p:sp>
        <p:sp>
          <p:nvSpPr>
            <p:cNvPr id="197656" name="Freeform 24"/>
            <p:cNvSpPr>
              <a:spLocks/>
            </p:cNvSpPr>
            <p:nvPr/>
          </p:nvSpPr>
          <p:spPr bwMode="auto">
            <a:xfrm>
              <a:off x="1629" y="3004"/>
              <a:ext cx="82" cy="41"/>
            </a:xfrm>
            <a:custGeom>
              <a:avLst/>
              <a:gdLst/>
              <a:ahLst/>
              <a:cxnLst>
                <a:cxn ang="0">
                  <a:pos x="0" y="0"/>
                </a:cxn>
                <a:cxn ang="0">
                  <a:pos x="246" y="61"/>
                </a:cxn>
                <a:cxn ang="0">
                  <a:pos x="0" y="123"/>
                </a:cxn>
                <a:cxn ang="0">
                  <a:pos x="0" y="0"/>
                </a:cxn>
              </a:cxnLst>
              <a:rect l="0" t="0" r="r" b="b"/>
              <a:pathLst>
                <a:path w="246" h="123">
                  <a:moveTo>
                    <a:pt x="0" y="0"/>
                  </a:moveTo>
                  <a:lnTo>
                    <a:pt x="246" y="61"/>
                  </a:lnTo>
                  <a:lnTo>
                    <a:pt x="0" y="123"/>
                  </a:lnTo>
                  <a:lnTo>
                    <a:pt x="0" y="0"/>
                  </a:lnTo>
                  <a:close/>
                </a:path>
              </a:pathLst>
            </a:custGeom>
            <a:solidFill>
              <a:srgbClr val="000000"/>
            </a:solidFill>
            <a:ln w="31750">
              <a:solidFill>
                <a:srgbClr val="000000"/>
              </a:solidFill>
              <a:prstDash val="solid"/>
              <a:round/>
              <a:headEnd/>
              <a:tailEnd/>
            </a:ln>
          </p:spPr>
          <p:txBody>
            <a:bodyPr/>
            <a:lstStyle/>
            <a:p>
              <a:endParaRPr lang="en-US"/>
            </a:p>
          </p:txBody>
        </p:sp>
        <p:sp>
          <p:nvSpPr>
            <p:cNvPr id="197657" name="Rectangle 25"/>
            <p:cNvSpPr>
              <a:spLocks noChangeArrowheads="1"/>
            </p:cNvSpPr>
            <p:nvPr/>
          </p:nvSpPr>
          <p:spPr bwMode="auto">
            <a:xfrm>
              <a:off x="4060" y="2501"/>
              <a:ext cx="258" cy="147"/>
            </a:xfrm>
            <a:prstGeom prst="rect">
              <a:avLst/>
            </a:prstGeom>
            <a:noFill/>
            <a:ln w="9525">
              <a:noFill/>
              <a:miter lim="800000"/>
              <a:headEnd/>
              <a:tailEnd/>
            </a:ln>
          </p:spPr>
          <p:txBody>
            <a:bodyPr wrap="none" lIns="0" tIns="0" rIns="0" bIns="0">
              <a:spAutoFit/>
            </a:bodyPr>
            <a:lstStyle/>
            <a:p>
              <a:pPr algn="l"/>
              <a:r>
                <a:rPr lang="en-US">
                  <a:solidFill>
                    <a:srgbClr val="000000"/>
                  </a:solidFill>
                </a:rPr>
                <a:t>write</a:t>
              </a:r>
              <a:endParaRPr lang="en-US"/>
            </a:p>
          </p:txBody>
        </p:sp>
        <p:sp>
          <p:nvSpPr>
            <p:cNvPr id="197658" name="Rectangle 26"/>
            <p:cNvSpPr>
              <a:spLocks noChangeArrowheads="1"/>
            </p:cNvSpPr>
            <p:nvPr/>
          </p:nvSpPr>
          <p:spPr bwMode="auto">
            <a:xfrm>
              <a:off x="1004" y="3015"/>
              <a:ext cx="244" cy="146"/>
            </a:xfrm>
            <a:prstGeom prst="rect">
              <a:avLst/>
            </a:prstGeom>
            <a:noFill/>
            <a:ln w="9525">
              <a:noFill/>
              <a:miter lim="800000"/>
              <a:headEnd/>
              <a:tailEnd/>
            </a:ln>
          </p:spPr>
          <p:txBody>
            <a:bodyPr wrap="none" lIns="0" tIns="0" rIns="0" bIns="0">
              <a:spAutoFit/>
            </a:bodyPr>
            <a:lstStyle/>
            <a:p>
              <a:pPr algn="l"/>
              <a:r>
                <a:rPr lang="en-US">
                  <a:solidFill>
                    <a:srgbClr val="000000"/>
                  </a:solidFill>
                </a:rPr>
                <a:t>read</a:t>
              </a:r>
              <a:endParaRPr lang="en-US"/>
            </a:p>
          </p:txBody>
        </p:sp>
        <p:sp>
          <p:nvSpPr>
            <p:cNvPr id="197659" name="Rectangle 27"/>
            <p:cNvSpPr>
              <a:spLocks noChangeArrowheads="1"/>
            </p:cNvSpPr>
            <p:nvPr/>
          </p:nvSpPr>
          <p:spPr bwMode="auto">
            <a:xfrm>
              <a:off x="2328" y="2194"/>
              <a:ext cx="347" cy="147"/>
            </a:xfrm>
            <a:prstGeom prst="rect">
              <a:avLst/>
            </a:prstGeom>
            <a:noFill/>
            <a:ln w="9525">
              <a:noFill/>
              <a:miter lim="800000"/>
              <a:headEnd/>
              <a:tailEnd/>
            </a:ln>
          </p:spPr>
          <p:txBody>
            <a:bodyPr wrap="none" lIns="0" tIns="0" rIns="0" bIns="0">
              <a:spAutoFit/>
            </a:bodyPr>
            <a:lstStyle/>
            <a:p>
              <a:pPr algn="l"/>
              <a:r>
                <a:rPr lang="en-US" i="1">
                  <a:solidFill>
                    <a:srgbClr val="000000"/>
                  </a:solidFill>
                </a:rPr>
                <a:t> </a:t>
              </a:r>
              <a:r>
                <a:rPr lang="en-US" i="1">
                  <a:solidFill>
                    <a:srgbClr val="000000"/>
                  </a:solidFill>
                  <a:latin typeface="Times" pitchFamily="18" charset="0"/>
                </a:rPr>
                <a:t>k</a:t>
              </a:r>
              <a:r>
                <a:rPr lang="en-US">
                  <a:solidFill>
                    <a:srgbClr val="000000"/>
                  </a:solidFill>
                </a:rPr>
                <a:t>-way</a:t>
              </a:r>
              <a:endParaRPr lang="en-US"/>
            </a:p>
          </p:txBody>
        </p:sp>
        <p:sp>
          <p:nvSpPr>
            <p:cNvPr id="197660" name="Rectangle 28"/>
            <p:cNvSpPr>
              <a:spLocks noChangeArrowheads="1"/>
            </p:cNvSpPr>
            <p:nvPr/>
          </p:nvSpPr>
          <p:spPr bwMode="auto">
            <a:xfrm>
              <a:off x="2370" y="2297"/>
              <a:ext cx="385" cy="146"/>
            </a:xfrm>
            <a:prstGeom prst="rect">
              <a:avLst/>
            </a:prstGeom>
            <a:noFill/>
            <a:ln w="9525">
              <a:noFill/>
              <a:miter lim="800000"/>
              <a:headEnd/>
              <a:tailEnd/>
            </a:ln>
          </p:spPr>
          <p:txBody>
            <a:bodyPr wrap="none" lIns="0" tIns="0" rIns="0" bIns="0">
              <a:spAutoFit/>
            </a:bodyPr>
            <a:lstStyle/>
            <a:p>
              <a:pPr algn="l"/>
              <a:r>
                <a:rPr lang="en-US">
                  <a:solidFill>
                    <a:srgbClr val="000000"/>
                  </a:solidFill>
                </a:rPr>
                <a:t>merger</a:t>
              </a:r>
              <a:endParaRPr lang="en-US"/>
            </a:p>
          </p:txBody>
        </p:sp>
        <p:sp>
          <p:nvSpPr>
            <p:cNvPr id="197661" name="Line 29"/>
            <p:cNvSpPr>
              <a:spLocks noChangeShapeType="1"/>
            </p:cNvSpPr>
            <p:nvPr/>
          </p:nvSpPr>
          <p:spPr bwMode="auto">
            <a:xfrm>
              <a:off x="624" y="1795"/>
              <a:ext cx="1" cy="153"/>
            </a:xfrm>
            <a:prstGeom prst="line">
              <a:avLst/>
            </a:prstGeom>
            <a:noFill/>
            <a:ln w="15875">
              <a:solidFill>
                <a:srgbClr val="000000"/>
              </a:solidFill>
              <a:round/>
              <a:headEnd/>
              <a:tailEnd/>
            </a:ln>
          </p:spPr>
          <p:txBody>
            <a:bodyPr/>
            <a:lstStyle/>
            <a:p>
              <a:endParaRPr lang="en-US"/>
            </a:p>
          </p:txBody>
        </p:sp>
        <p:sp>
          <p:nvSpPr>
            <p:cNvPr id="197662" name="Rectangle 30"/>
            <p:cNvSpPr>
              <a:spLocks noChangeArrowheads="1"/>
            </p:cNvSpPr>
            <p:nvPr/>
          </p:nvSpPr>
          <p:spPr bwMode="auto">
            <a:xfrm>
              <a:off x="158" y="1785"/>
              <a:ext cx="68" cy="146"/>
            </a:xfrm>
            <a:prstGeom prst="rect">
              <a:avLst/>
            </a:prstGeom>
            <a:noFill/>
            <a:ln w="9525">
              <a:noFill/>
              <a:miter lim="800000"/>
              <a:headEnd/>
              <a:tailEnd/>
            </a:ln>
          </p:spPr>
          <p:txBody>
            <a:bodyPr wrap="none" lIns="0" tIns="0" rIns="0" bIns="0">
              <a:spAutoFit/>
            </a:bodyPr>
            <a:lstStyle/>
            <a:p>
              <a:pPr algn="l"/>
              <a:r>
                <a:rPr lang="en-US">
                  <a:solidFill>
                    <a:srgbClr val="000000"/>
                  </a:solidFill>
                </a:rPr>
                <a:t>2</a:t>
              </a:r>
              <a:endParaRPr lang="en-US"/>
            </a:p>
          </p:txBody>
        </p:sp>
        <p:sp>
          <p:nvSpPr>
            <p:cNvPr id="197663" name="Rectangle 31"/>
            <p:cNvSpPr>
              <a:spLocks noChangeArrowheads="1"/>
            </p:cNvSpPr>
            <p:nvPr/>
          </p:nvSpPr>
          <p:spPr bwMode="auto">
            <a:xfrm>
              <a:off x="311" y="1785"/>
              <a:ext cx="68" cy="146"/>
            </a:xfrm>
            <a:prstGeom prst="rect">
              <a:avLst/>
            </a:prstGeom>
            <a:noFill/>
            <a:ln w="9525">
              <a:noFill/>
              <a:miter lim="800000"/>
              <a:headEnd/>
              <a:tailEnd/>
            </a:ln>
          </p:spPr>
          <p:txBody>
            <a:bodyPr wrap="none" lIns="0" tIns="0" rIns="0" bIns="0">
              <a:spAutoFit/>
            </a:bodyPr>
            <a:lstStyle/>
            <a:p>
              <a:pPr algn="l"/>
              <a:r>
                <a:rPr lang="en-US">
                  <a:solidFill>
                    <a:srgbClr val="000000"/>
                  </a:solidFill>
                </a:rPr>
                <a:t>3</a:t>
              </a:r>
              <a:endParaRPr lang="en-US"/>
            </a:p>
          </p:txBody>
        </p:sp>
        <p:sp>
          <p:nvSpPr>
            <p:cNvPr id="197664" name="Rectangle 32"/>
            <p:cNvSpPr>
              <a:spLocks noChangeArrowheads="1"/>
            </p:cNvSpPr>
            <p:nvPr/>
          </p:nvSpPr>
          <p:spPr bwMode="auto">
            <a:xfrm>
              <a:off x="465" y="1785"/>
              <a:ext cx="68" cy="146"/>
            </a:xfrm>
            <a:prstGeom prst="rect">
              <a:avLst/>
            </a:prstGeom>
            <a:noFill/>
            <a:ln w="9525">
              <a:noFill/>
              <a:miter lim="800000"/>
              <a:headEnd/>
              <a:tailEnd/>
            </a:ln>
          </p:spPr>
          <p:txBody>
            <a:bodyPr wrap="none" lIns="0" tIns="0" rIns="0" bIns="0">
              <a:spAutoFit/>
            </a:bodyPr>
            <a:lstStyle/>
            <a:p>
              <a:pPr algn="l"/>
              <a:r>
                <a:rPr lang="en-US">
                  <a:solidFill>
                    <a:srgbClr val="000000"/>
                  </a:solidFill>
                </a:rPr>
                <a:t>5</a:t>
              </a:r>
              <a:endParaRPr lang="en-US"/>
            </a:p>
          </p:txBody>
        </p:sp>
        <p:sp>
          <p:nvSpPr>
            <p:cNvPr id="197665" name="Rectangle 33"/>
            <p:cNvSpPr>
              <a:spLocks noChangeArrowheads="1"/>
            </p:cNvSpPr>
            <p:nvPr/>
          </p:nvSpPr>
          <p:spPr bwMode="auto">
            <a:xfrm>
              <a:off x="670" y="1785"/>
              <a:ext cx="67" cy="146"/>
            </a:xfrm>
            <a:prstGeom prst="rect">
              <a:avLst/>
            </a:prstGeom>
            <a:noFill/>
            <a:ln w="9525">
              <a:noFill/>
              <a:miter lim="800000"/>
              <a:headEnd/>
              <a:tailEnd/>
            </a:ln>
          </p:spPr>
          <p:txBody>
            <a:bodyPr wrap="none" lIns="0" tIns="0" rIns="0" bIns="0">
              <a:spAutoFit/>
            </a:bodyPr>
            <a:lstStyle/>
            <a:p>
              <a:pPr algn="l"/>
              <a:r>
                <a:rPr lang="en-US">
                  <a:solidFill>
                    <a:srgbClr val="000000"/>
                  </a:solidFill>
                </a:rPr>
                <a:t>6</a:t>
              </a:r>
              <a:endParaRPr lang="en-US"/>
            </a:p>
          </p:txBody>
        </p:sp>
        <p:sp>
          <p:nvSpPr>
            <p:cNvPr id="197666" name="Rectangle 34"/>
            <p:cNvSpPr>
              <a:spLocks noChangeArrowheads="1"/>
            </p:cNvSpPr>
            <p:nvPr/>
          </p:nvSpPr>
          <p:spPr bwMode="auto">
            <a:xfrm>
              <a:off x="824" y="1785"/>
              <a:ext cx="67" cy="146"/>
            </a:xfrm>
            <a:prstGeom prst="rect">
              <a:avLst/>
            </a:prstGeom>
            <a:noFill/>
            <a:ln w="9525">
              <a:noFill/>
              <a:miter lim="800000"/>
              <a:headEnd/>
              <a:tailEnd/>
            </a:ln>
          </p:spPr>
          <p:txBody>
            <a:bodyPr wrap="none" lIns="0" tIns="0" rIns="0" bIns="0">
              <a:spAutoFit/>
            </a:bodyPr>
            <a:lstStyle/>
            <a:p>
              <a:pPr algn="l"/>
              <a:r>
                <a:rPr lang="en-US">
                  <a:solidFill>
                    <a:srgbClr val="000000"/>
                  </a:solidFill>
                </a:rPr>
                <a:t>9</a:t>
              </a:r>
              <a:endParaRPr lang="en-US"/>
            </a:p>
          </p:txBody>
        </p:sp>
        <p:sp>
          <p:nvSpPr>
            <p:cNvPr id="197667" name="Line 35"/>
            <p:cNvSpPr>
              <a:spLocks noChangeShapeType="1"/>
            </p:cNvSpPr>
            <p:nvPr/>
          </p:nvSpPr>
          <p:spPr bwMode="auto">
            <a:xfrm>
              <a:off x="624" y="1795"/>
              <a:ext cx="1" cy="153"/>
            </a:xfrm>
            <a:prstGeom prst="line">
              <a:avLst/>
            </a:prstGeom>
            <a:noFill/>
            <a:ln w="15875">
              <a:solidFill>
                <a:srgbClr val="000000"/>
              </a:solidFill>
              <a:round/>
              <a:headEnd/>
              <a:tailEnd/>
            </a:ln>
          </p:spPr>
          <p:txBody>
            <a:bodyPr/>
            <a:lstStyle/>
            <a:p>
              <a:endParaRPr lang="en-US"/>
            </a:p>
          </p:txBody>
        </p:sp>
        <p:sp>
          <p:nvSpPr>
            <p:cNvPr id="197668" name="Rectangle 36"/>
            <p:cNvSpPr>
              <a:spLocks noChangeArrowheads="1"/>
            </p:cNvSpPr>
            <p:nvPr/>
          </p:nvSpPr>
          <p:spPr bwMode="auto">
            <a:xfrm>
              <a:off x="158" y="1785"/>
              <a:ext cx="68" cy="146"/>
            </a:xfrm>
            <a:prstGeom prst="rect">
              <a:avLst/>
            </a:prstGeom>
            <a:noFill/>
            <a:ln w="9525">
              <a:noFill/>
              <a:miter lim="800000"/>
              <a:headEnd/>
              <a:tailEnd/>
            </a:ln>
          </p:spPr>
          <p:txBody>
            <a:bodyPr wrap="none" lIns="0" tIns="0" rIns="0" bIns="0">
              <a:spAutoFit/>
            </a:bodyPr>
            <a:lstStyle/>
            <a:p>
              <a:pPr algn="l"/>
              <a:r>
                <a:rPr lang="en-US">
                  <a:solidFill>
                    <a:srgbClr val="000000"/>
                  </a:solidFill>
                </a:rPr>
                <a:t>2</a:t>
              </a:r>
              <a:endParaRPr lang="en-US"/>
            </a:p>
          </p:txBody>
        </p:sp>
        <p:sp>
          <p:nvSpPr>
            <p:cNvPr id="197669" name="Rectangle 37"/>
            <p:cNvSpPr>
              <a:spLocks noChangeArrowheads="1"/>
            </p:cNvSpPr>
            <p:nvPr/>
          </p:nvSpPr>
          <p:spPr bwMode="auto">
            <a:xfrm>
              <a:off x="311" y="1785"/>
              <a:ext cx="68" cy="146"/>
            </a:xfrm>
            <a:prstGeom prst="rect">
              <a:avLst/>
            </a:prstGeom>
            <a:noFill/>
            <a:ln w="9525">
              <a:noFill/>
              <a:miter lim="800000"/>
              <a:headEnd/>
              <a:tailEnd/>
            </a:ln>
          </p:spPr>
          <p:txBody>
            <a:bodyPr wrap="none" lIns="0" tIns="0" rIns="0" bIns="0">
              <a:spAutoFit/>
            </a:bodyPr>
            <a:lstStyle/>
            <a:p>
              <a:pPr algn="l"/>
              <a:r>
                <a:rPr lang="en-US">
                  <a:solidFill>
                    <a:srgbClr val="000000"/>
                  </a:solidFill>
                </a:rPr>
                <a:t>3</a:t>
              </a:r>
              <a:endParaRPr lang="en-US"/>
            </a:p>
          </p:txBody>
        </p:sp>
        <p:sp>
          <p:nvSpPr>
            <p:cNvPr id="197670" name="Rectangle 38"/>
            <p:cNvSpPr>
              <a:spLocks noChangeArrowheads="1"/>
            </p:cNvSpPr>
            <p:nvPr/>
          </p:nvSpPr>
          <p:spPr bwMode="auto">
            <a:xfrm>
              <a:off x="465" y="1785"/>
              <a:ext cx="68" cy="146"/>
            </a:xfrm>
            <a:prstGeom prst="rect">
              <a:avLst/>
            </a:prstGeom>
            <a:noFill/>
            <a:ln w="9525">
              <a:noFill/>
              <a:miter lim="800000"/>
              <a:headEnd/>
              <a:tailEnd/>
            </a:ln>
          </p:spPr>
          <p:txBody>
            <a:bodyPr wrap="none" lIns="0" tIns="0" rIns="0" bIns="0">
              <a:spAutoFit/>
            </a:bodyPr>
            <a:lstStyle/>
            <a:p>
              <a:pPr algn="l"/>
              <a:r>
                <a:rPr lang="en-US">
                  <a:solidFill>
                    <a:srgbClr val="000000"/>
                  </a:solidFill>
                </a:rPr>
                <a:t>5</a:t>
              </a:r>
              <a:endParaRPr lang="en-US"/>
            </a:p>
          </p:txBody>
        </p:sp>
        <p:sp>
          <p:nvSpPr>
            <p:cNvPr id="197671" name="Rectangle 39"/>
            <p:cNvSpPr>
              <a:spLocks noChangeArrowheads="1"/>
            </p:cNvSpPr>
            <p:nvPr/>
          </p:nvSpPr>
          <p:spPr bwMode="auto">
            <a:xfrm>
              <a:off x="670" y="1785"/>
              <a:ext cx="67" cy="146"/>
            </a:xfrm>
            <a:prstGeom prst="rect">
              <a:avLst/>
            </a:prstGeom>
            <a:noFill/>
            <a:ln w="9525">
              <a:noFill/>
              <a:miter lim="800000"/>
              <a:headEnd/>
              <a:tailEnd/>
            </a:ln>
          </p:spPr>
          <p:txBody>
            <a:bodyPr wrap="none" lIns="0" tIns="0" rIns="0" bIns="0">
              <a:spAutoFit/>
            </a:bodyPr>
            <a:lstStyle/>
            <a:p>
              <a:pPr algn="l"/>
              <a:r>
                <a:rPr lang="en-US">
                  <a:solidFill>
                    <a:srgbClr val="000000"/>
                  </a:solidFill>
                </a:rPr>
                <a:t>6</a:t>
              </a:r>
              <a:endParaRPr lang="en-US"/>
            </a:p>
          </p:txBody>
        </p:sp>
        <p:sp>
          <p:nvSpPr>
            <p:cNvPr id="197672" name="Rectangle 40"/>
            <p:cNvSpPr>
              <a:spLocks noChangeArrowheads="1"/>
            </p:cNvSpPr>
            <p:nvPr/>
          </p:nvSpPr>
          <p:spPr bwMode="auto">
            <a:xfrm>
              <a:off x="824" y="1785"/>
              <a:ext cx="67" cy="146"/>
            </a:xfrm>
            <a:prstGeom prst="rect">
              <a:avLst/>
            </a:prstGeom>
            <a:noFill/>
            <a:ln w="9525">
              <a:noFill/>
              <a:miter lim="800000"/>
              <a:headEnd/>
              <a:tailEnd/>
            </a:ln>
          </p:spPr>
          <p:txBody>
            <a:bodyPr wrap="none" lIns="0" tIns="0" rIns="0" bIns="0">
              <a:spAutoFit/>
            </a:bodyPr>
            <a:lstStyle/>
            <a:p>
              <a:pPr algn="l"/>
              <a:r>
                <a:rPr lang="en-US">
                  <a:solidFill>
                    <a:srgbClr val="000000"/>
                  </a:solidFill>
                </a:rPr>
                <a:t>9</a:t>
              </a:r>
              <a:endParaRPr lang="en-US"/>
            </a:p>
          </p:txBody>
        </p:sp>
        <p:sp>
          <p:nvSpPr>
            <p:cNvPr id="197673" name="Line 41"/>
            <p:cNvSpPr>
              <a:spLocks noChangeShapeType="1"/>
            </p:cNvSpPr>
            <p:nvPr/>
          </p:nvSpPr>
          <p:spPr bwMode="auto">
            <a:xfrm>
              <a:off x="1137" y="2409"/>
              <a:ext cx="1" cy="154"/>
            </a:xfrm>
            <a:prstGeom prst="line">
              <a:avLst/>
            </a:prstGeom>
            <a:noFill/>
            <a:ln w="15875">
              <a:solidFill>
                <a:srgbClr val="000000"/>
              </a:solidFill>
              <a:round/>
              <a:headEnd/>
              <a:tailEnd/>
            </a:ln>
          </p:spPr>
          <p:txBody>
            <a:bodyPr/>
            <a:lstStyle/>
            <a:p>
              <a:endParaRPr lang="en-US"/>
            </a:p>
          </p:txBody>
        </p:sp>
        <p:sp>
          <p:nvSpPr>
            <p:cNvPr id="197674" name="Line 42"/>
            <p:cNvSpPr>
              <a:spLocks noChangeShapeType="1"/>
            </p:cNvSpPr>
            <p:nvPr/>
          </p:nvSpPr>
          <p:spPr bwMode="auto">
            <a:xfrm>
              <a:off x="1649" y="2409"/>
              <a:ext cx="1" cy="154"/>
            </a:xfrm>
            <a:prstGeom prst="line">
              <a:avLst/>
            </a:prstGeom>
            <a:noFill/>
            <a:ln w="15875">
              <a:solidFill>
                <a:srgbClr val="000000"/>
              </a:solidFill>
              <a:round/>
              <a:headEnd/>
              <a:tailEnd/>
            </a:ln>
          </p:spPr>
          <p:txBody>
            <a:bodyPr/>
            <a:lstStyle/>
            <a:p>
              <a:endParaRPr lang="en-US"/>
            </a:p>
          </p:txBody>
        </p:sp>
        <p:sp>
          <p:nvSpPr>
            <p:cNvPr id="197675" name="Line 43"/>
            <p:cNvSpPr>
              <a:spLocks noChangeShapeType="1"/>
            </p:cNvSpPr>
            <p:nvPr/>
          </p:nvSpPr>
          <p:spPr bwMode="auto">
            <a:xfrm>
              <a:off x="624" y="2409"/>
              <a:ext cx="1" cy="154"/>
            </a:xfrm>
            <a:prstGeom prst="line">
              <a:avLst/>
            </a:prstGeom>
            <a:noFill/>
            <a:ln w="15875">
              <a:solidFill>
                <a:srgbClr val="000000"/>
              </a:solidFill>
              <a:round/>
              <a:headEnd/>
              <a:tailEnd/>
            </a:ln>
          </p:spPr>
          <p:txBody>
            <a:bodyPr/>
            <a:lstStyle/>
            <a:p>
              <a:endParaRPr lang="en-US"/>
            </a:p>
          </p:txBody>
        </p:sp>
        <p:sp>
          <p:nvSpPr>
            <p:cNvPr id="197676" name="Line 44"/>
            <p:cNvSpPr>
              <a:spLocks noChangeShapeType="1"/>
            </p:cNvSpPr>
            <p:nvPr/>
          </p:nvSpPr>
          <p:spPr bwMode="auto">
            <a:xfrm>
              <a:off x="1137" y="2102"/>
              <a:ext cx="1" cy="154"/>
            </a:xfrm>
            <a:prstGeom prst="line">
              <a:avLst/>
            </a:prstGeom>
            <a:noFill/>
            <a:ln w="15875">
              <a:solidFill>
                <a:srgbClr val="000000"/>
              </a:solidFill>
              <a:round/>
              <a:headEnd/>
              <a:tailEnd/>
            </a:ln>
          </p:spPr>
          <p:txBody>
            <a:bodyPr/>
            <a:lstStyle/>
            <a:p>
              <a:endParaRPr lang="en-US"/>
            </a:p>
          </p:txBody>
        </p:sp>
        <p:sp>
          <p:nvSpPr>
            <p:cNvPr id="197677" name="Line 45"/>
            <p:cNvSpPr>
              <a:spLocks noChangeShapeType="1"/>
            </p:cNvSpPr>
            <p:nvPr/>
          </p:nvSpPr>
          <p:spPr bwMode="auto">
            <a:xfrm>
              <a:off x="1649" y="2102"/>
              <a:ext cx="1" cy="154"/>
            </a:xfrm>
            <a:prstGeom prst="line">
              <a:avLst/>
            </a:prstGeom>
            <a:noFill/>
            <a:ln w="15875">
              <a:solidFill>
                <a:srgbClr val="000000"/>
              </a:solidFill>
              <a:round/>
              <a:headEnd/>
              <a:tailEnd/>
            </a:ln>
          </p:spPr>
          <p:txBody>
            <a:bodyPr/>
            <a:lstStyle/>
            <a:p>
              <a:endParaRPr lang="en-US"/>
            </a:p>
          </p:txBody>
        </p:sp>
        <p:sp>
          <p:nvSpPr>
            <p:cNvPr id="197678" name="Line 46"/>
            <p:cNvSpPr>
              <a:spLocks noChangeShapeType="1"/>
            </p:cNvSpPr>
            <p:nvPr/>
          </p:nvSpPr>
          <p:spPr bwMode="auto">
            <a:xfrm>
              <a:off x="624" y="2102"/>
              <a:ext cx="1" cy="154"/>
            </a:xfrm>
            <a:prstGeom prst="line">
              <a:avLst/>
            </a:prstGeom>
            <a:noFill/>
            <a:ln w="15875">
              <a:solidFill>
                <a:srgbClr val="000000"/>
              </a:solidFill>
              <a:round/>
              <a:headEnd/>
              <a:tailEnd/>
            </a:ln>
          </p:spPr>
          <p:txBody>
            <a:bodyPr/>
            <a:lstStyle/>
            <a:p>
              <a:endParaRPr lang="en-US"/>
            </a:p>
          </p:txBody>
        </p:sp>
        <p:sp>
          <p:nvSpPr>
            <p:cNvPr id="197679" name="Line 47"/>
            <p:cNvSpPr>
              <a:spLocks noChangeShapeType="1"/>
            </p:cNvSpPr>
            <p:nvPr/>
          </p:nvSpPr>
          <p:spPr bwMode="auto">
            <a:xfrm>
              <a:off x="3957" y="2256"/>
              <a:ext cx="1" cy="153"/>
            </a:xfrm>
            <a:prstGeom prst="line">
              <a:avLst/>
            </a:prstGeom>
            <a:noFill/>
            <a:ln w="15875">
              <a:solidFill>
                <a:srgbClr val="000000"/>
              </a:solidFill>
              <a:round/>
              <a:headEnd/>
              <a:tailEnd/>
            </a:ln>
          </p:spPr>
          <p:txBody>
            <a:bodyPr/>
            <a:lstStyle/>
            <a:p>
              <a:endParaRPr lang="en-US"/>
            </a:p>
          </p:txBody>
        </p:sp>
        <p:sp>
          <p:nvSpPr>
            <p:cNvPr id="197680" name="Line 48"/>
            <p:cNvSpPr>
              <a:spLocks noChangeShapeType="1"/>
            </p:cNvSpPr>
            <p:nvPr/>
          </p:nvSpPr>
          <p:spPr bwMode="auto">
            <a:xfrm>
              <a:off x="4470" y="2256"/>
              <a:ext cx="1" cy="153"/>
            </a:xfrm>
            <a:prstGeom prst="line">
              <a:avLst/>
            </a:prstGeom>
            <a:noFill/>
            <a:ln w="15875">
              <a:solidFill>
                <a:srgbClr val="000000"/>
              </a:solidFill>
              <a:round/>
              <a:headEnd/>
              <a:tailEnd/>
            </a:ln>
          </p:spPr>
          <p:txBody>
            <a:bodyPr/>
            <a:lstStyle/>
            <a:p>
              <a:endParaRPr lang="en-US"/>
            </a:p>
          </p:txBody>
        </p:sp>
        <p:sp>
          <p:nvSpPr>
            <p:cNvPr id="197681" name="Line 49"/>
            <p:cNvSpPr>
              <a:spLocks noChangeShapeType="1"/>
            </p:cNvSpPr>
            <p:nvPr/>
          </p:nvSpPr>
          <p:spPr bwMode="auto">
            <a:xfrm>
              <a:off x="3444" y="2256"/>
              <a:ext cx="1" cy="153"/>
            </a:xfrm>
            <a:prstGeom prst="line">
              <a:avLst/>
            </a:prstGeom>
            <a:noFill/>
            <a:ln w="15875">
              <a:solidFill>
                <a:srgbClr val="000000"/>
              </a:solidFill>
              <a:round/>
              <a:headEnd/>
              <a:tailEnd/>
            </a:ln>
          </p:spPr>
          <p:txBody>
            <a:bodyPr/>
            <a:lstStyle/>
            <a:p>
              <a:endParaRPr lang="en-US"/>
            </a:p>
          </p:txBody>
        </p:sp>
        <p:sp>
          <p:nvSpPr>
            <p:cNvPr id="197682" name="Line 50"/>
            <p:cNvSpPr>
              <a:spLocks noChangeShapeType="1"/>
            </p:cNvSpPr>
            <p:nvPr/>
          </p:nvSpPr>
          <p:spPr bwMode="auto">
            <a:xfrm>
              <a:off x="3444" y="2256"/>
              <a:ext cx="1" cy="153"/>
            </a:xfrm>
            <a:prstGeom prst="line">
              <a:avLst/>
            </a:prstGeom>
            <a:noFill/>
            <a:ln w="15875">
              <a:solidFill>
                <a:srgbClr val="000000"/>
              </a:solidFill>
              <a:round/>
              <a:headEnd/>
              <a:tailEnd/>
            </a:ln>
          </p:spPr>
          <p:txBody>
            <a:bodyPr/>
            <a:lstStyle/>
            <a:p>
              <a:endParaRPr lang="en-US"/>
            </a:p>
          </p:txBody>
        </p:sp>
        <p:sp>
          <p:nvSpPr>
            <p:cNvPr id="197683" name="Line 51"/>
            <p:cNvSpPr>
              <a:spLocks noChangeShapeType="1"/>
            </p:cNvSpPr>
            <p:nvPr/>
          </p:nvSpPr>
          <p:spPr bwMode="auto">
            <a:xfrm>
              <a:off x="4982" y="2256"/>
              <a:ext cx="1" cy="153"/>
            </a:xfrm>
            <a:prstGeom prst="line">
              <a:avLst/>
            </a:prstGeom>
            <a:noFill/>
            <a:ln w="15875">
              <a:solidFill>
                <a:srgbClr val="000000"/>
              </a:solidFill>
              <a:round/>
              <a:headEnd/>
              <a:tailEnd/>
            </a:ln>
          </p:spPr>
          <p:txBody>
            <a:bodyPr/>
            <a:lstStyle/>
            <a:p>
              <a:endParaRPr lang="en-US"/>
            </a:p>
          </p:txBody>
        </p:sp>
        <p:sp>
          <p:nvSpPr>
            <p:cNvPr id="197684" name="Rectangle 52"/>
            <p:cNvSpPr>
              <a:spLocks noChangeArrowheads="1"/>
            </p:cNvSpPr>
            <p:nvPr/>
          </p:nvSpPr>
          <p:spPr bwMode="auto">
            <a:xfrm>
              <a:off x="1137" y="1743"/>
              <a:ext cx="512" cy="257"/>
            </a:xfrm>
            <a:prstGeom prst="rect">
              <a:avLst/>
            </a:prstGeom>
            <a:noFill/>
            <a:ln w="31750">
              <a:solidFill>
                <a:srgbClr val="0000FF"/>
              </a:solidFill>
              <a:miter lim="800000"/>
              <a:headEnd/>
              <a:tailEnd/>
            </a:ln>
          </p:spPr>
          <p:txBody>
            <a:bodyPr/>
            <a:lstStyle/>
            <a:p>
              <a:endParaRPr lang="en-US"/>
            </a:p>
          </p:txBody>
        </p:sp>
        <p:sp>
          <p:nvSpPr>
            <p:cNvPr id="197685" name="Rectangle 53"/>
            <p:cNvSpPr>
              <a:spLocks noChangeArrowheads="1"/>
            </p:cNvSpPr>
            <p:nvPr/>
          </p:nvSpPr>
          <p:spPr bwMode="auto">
            <a:xfrm>
              <a:off x="624" y="2051"/>
              <a:ext cx="513" cy="256"/>
            </a:xfrm>
            <a:prstGeom prst="rect">
              <a:avLst/>
            </a:prstGeom>
            <a:noFill/>
            <a:ln w="31750">
              <a:solidFill>
                <a:srgbClr val="0000FF"/>
              </a:solidFill>
              <a:miter lim="800000"/>
              <a:headEnd/>
              <a:tailEnd/>
            </a:ln>
          </p:spPr>
          <p:txBody>
            <a:bodyPr/>
            <a:lstStyle/>
            <a:p>
              <a:endParaRPr lang="en-US"/>
            </a:p>
          </p:txBody>
        </p:sp>
        <p:sp>
          <p:nvSpPr>
            <p:cNvPr id="197686" name="Rectangle 54"/>
            <p:cNvSpPr>
              <a:spLocks noChangeArrowheads="1"/>
            </p:cNvSpPr>
            <p:nvPr/>
          </p:nvSpPr>
          <p:spPr bwMode="auto">
            <a:xfrm>
              <a:off x="111" y="2358"/>
              <a:ext cx="513" cy="257"/>
            </a:xfrm>
            <a:prstGeom prst="rect">
              <a:avLst/>
            </a:prstGeom>
            <a:noFill/>
            <a:ln w="31750">
              <a:solidFill>
                <a:srgbClr val="0000FF"/>
              </a:solidFill>
              <a:miter lim="800000"/>
              <a:headEnd/>
              <a:tailEnd/>
            </a:ln>
          </p:spPr>
          <p:txBody>
            <a:bodyPr/>
            <a:lstStyle/>
            <a:p>
              <a:endParaRPr lang="en-US"/>
            </a:p>
          </p:txBody>
        </p:sp>
        <p:sp>
          <p:nvSpPr>
            <p:cNvPr id="197687" name="Rectangle 55"/>
            <p:cNvSpPr>
              <a:spLocks noChangeArrowheads="1"/>
            </p:cNvSpPr>
            <p:nvPr/>
          </p:nvSpPr>
          <p:spPr bwMode="auto">
            <a:xfrm>
              <a:off x="111" y="2666"/>
              <a:ext cx="513" cy="256"/>
            </a:xfrm>
            <a:prstGeom prst="rect">
              <a:avLst/>
            </a:prstGeom>
            <a:noFill/>
            <a:ln w="31750">
              <a:solidFill>
                <a:srgbClr val="0000FF"/>
              </a:solidFill>
              <a:miter lim="800000"/>
              <a:headEnd/>
              <a:tailEnd/>
            </a:ln>
          </p:spPr>
          <p:txBody>
            <a:bodyPr/>
            <a:lstStyle/>
            <a:p>
              <a:endParaRPr lang="en-US"/>
            </a:p>
          </p:txBody>
        </p:sp>
        <p:sp>
          <p:nvSpPr>
            <p:cNvPr id="197688" name="Rectangle 56"/>
            <p:cNvSpPr>
              <a:spLocks noChangeArrowheads="1"/>
            </p:cNvSpPr>
            <p:nvPr/>
          </p:nvSpPr>
          <p:spPr bwMode="auto">
            <a:xfrm>
              <a:off x="4982" y="2204"/>
              <a:ext cx="514" cy="257"/>
            </a:xfrm>
            <a:prstGeom prst="rect">
              <a:avLst/>
            </a:prstGeom>
            <a:noFill/>
            <a:ln w="31750">
              <a:solidFill>
                <a:srgbClr val="0000FF"/>
              </a:solidFill>
              <a:miter lim="800000"/>
              <a:headEnd/>
              <a:tailEnd/>
            </a:ln>
          </p:spPr>
          <p:txBody>
            <a:bodyPr/>
            <a:lstStyle/>
            <a:p>
              <a:endParaRPr lang="en-US"/>
            </a:p>
          </p:txBody>
        </p:sp>
        <p:sp>
          <p:nvSpPr>
            <p:cNvPr id="197689" name="Freeform 57"/>
            <p:cNvSpPr>
              <a:spLocks/>
            </p:cNvSpPr>
            <p:nvPr/>
          </p:nvSpPr>
          <p:spPr bwMode="auto">
            <a:xfrm>
              <a:off x="5496" y="2256"/>
              <a:ext cx="256" cy="153"/>
            </a:xfrm>
            <a:custGeom>
              <a:avLst/>
              <a:gdLst/>
              <a:ahLst/>
              <a:cxnLst>
                <a:cxn ang="0">
                  <a:pos x="0" y="0"/>
                </a:cxn>
                <a:cxn ang="0">
                  <a:pos x="768" y="0"/>
                </a:cxn>
                <a:cxn ang="0">
                  <a:pos x="461" y="154"/>
                </a:cxn>
                <a:cxn ang="0">
                  <a:pos x="768" y="308"/>
                </a:cxn>
                <a:cxn ang="0">
                  <a:pos x="307" y="461"/>
                </a:cxn>
                <a:cxn ang="0">
                  <a:pos x="0" y="461"/>
                </a:cxn>
                <a:cxn ang="0">
                  <a:pos x="0" y="0"/>
                </a:cxn>
              </a:cxnLst>
              <a:rect l="0" t="0" r="r" b="b"/>
              <a:pathLst>
                <a:path w="768" h="461">
                  <a:moveTo>
                    <a:pt x="0" y="0"/>
                  </a:moveTo>
                  <a:lnTo>
                    <a:pt x="768" y="0"/>
                  </a:lnTo>
                  <a:lnTo>
                    <a:pt x="461" y="154"/>
                  </a:lnTo>
                  <a:lnTo>
                    <a:pt x="768" y="308"/>
                  </a:lnTo>
                  <a:lnTo>
                    <a:pt x="307" y="461"/>
                  </a:lnTo>
                  <a:lnTo>
                    <a:pt x="0" y="461"/>
                  </a:lnTo>
                  <a:lnTo>
                    <a:pt x="0" y="0"/>
                  </a:lnTo>
                  <a:close/>
                </a:path>
              </a:pathLst>
            </a:custGeom>
            <a:solidFill>
              <a:srgbClr val="FFFF00"/>
            </a:solidFill>
            <a:ln w="15875">
              <a:solidFill>
                <a:srgbClr val="000000"/>
              </a:solidFill>
              <a:prstDash val="solid"/>
              <a:round/>
              <a:headEnd/>
              <a:tailEnd/>
            </a:ln>
          </p:spPr>
          <p:txBody>
            <a:bodyPr/>
            <a:lstStyle/>
            <a:p>
              <a:endParaRPr lang="en-US"/>
            </a:p>
          </p:txBody>
        </p:sp>
        <p:sp>
          <p:nvSpPr>
            <p:cNvPr id="197690" name="Line 58"/>
            <p:cNvSpPr>
              <a:spLocks noChangeShapeType="1"/>
            </p:cNvSpPr>
            <p:nvPr/>
          </p:nvSpPr>
          <p:spPr bwMode="auto">
            <a:xfrm>
              <a:off x="1137" y="1795"/>
              <a:ext cx="1" cy="153"/>
            </a:xfrm>
            <a:prstGeom prst="line">
              <a:avLst/>
            </a:prstGeom>
            <a:noFill/>
            <a:ln w="15875">
              <a:solidFill>
                <a:srgbClr val="000000"/>
              </a:solidFill>
              <a:round/>
              <a:headEnd/>
              <a:tailEnd/>
            </a:ln>
          </p:spPr>
          <p:txBody>
            <a:bodyPr/>
            <a:lstStyle/>
            <a:p>
              <a:endParaRPr lang="en-US"/>
            </a:p>
          </p:txBody>
        </p:sp>
        <p:sp>
          <p:nvSpPr>
            <p:cNvPr id="197691" name="Line 59"/>
            <p:cNvSpPr>
              <a:spLocks noChangeShapeType="1"/>
            </p:cNvSpPr>
            <p:nvPr/>
          </p:nvSpPr>
          <p:spPr bwMode="auto">
            <a:xfrm>
              <a:off x="1649" y="1795"/>
              <a:ext cx="1" cy="153"/>
            </a:xfrm>
            <a:prstGeom prst="line">
              <a:avLst/>
            </a:prstGeom>
            <a:noFill/>
            <a:ln w="15875">
              <a:solidFill>
                <a:srgbClr val="000000"/>
              </a:solidFill>
              <a:round/>
              <a:headEnd/>
              <a:tailEnd/>
            </a:ln>
          </p:spPr>
          <p:txBody>
            <a:bodyPr/>
            <a:lstStyle/>
            <a:p>
              <a:endParaRPr lang="en-US"/>
            </a:p>
          </p:txBody>
        </p:sp>
        <p:sp>
          <p:nvSpPr>
            <p:cNvPr id="197692" name="Line 60"/>
            <p:cNvSpPr>
              <a:spLocks noChangeShapeType="1"/>
            </p:cNvSpPr>
            <p:nvPr/>
          </p:nvSpPr>
          <p:spPr bwMode="auto">
            <a:xfrm>
              <a:off x="1137" y="2717"/>
              <a:ext cx="1" cy="154"/>
            </a:xfrm>
            <a:prstGeom prst="line">
              <a:avLst/>
            </a:prstGeom>
            <a:noFill/>
            <a:ln w="15875">
              <a:solidFill>
                <a:srgbClr val="000000"/>
              </a:solidFill>
              <a:round/>
              <a:headEnd/>
              <a:tailEnd/>
            </a:ln>
          </p:spPr>
          <p:txBody>
            <a:bodyPr/>
            <a:lstStyle/>
            <a:p>
              <a:endParaRPr lang="en-US"/>
            </a:p>
          </p:txBody>
        </p:sp>
        <p:sp>
          <p:nvSpPr>
            <p:cNvPr id="197693" name="Line 61"/>
            <p:cNvSpPr>
              <a:spLocks noChangeShapeType="1"/>
            </p:cNvSpPr>
            <p:nvPr/>
          </p:nvSpPr>
          <p:spPr bwMode="auto">
            <a:xfrm>
              <a:off x="1649" y="2717"/>
              <a:ext cx="1" cy="154"/>
            </a:xfrm>
            <a:prstGeom prst="line">
              <a:avLst/>
            </a:prstGeom>
            <a:noFill/>
            <a:ln w="15875">
              <a:solidFill>
                <a:srgbClr val="000000"/>
              </a:solidFill>
              <a:round/>
              <a:headEnd/>
              <a:tailEnd/>
            </a:ln>
          </p:spPr>
          <p:txBody>
            <a:bodyPr/>
            <a:lstStyle/>
            <a:p>
              <a:endParaRPr lang="en-US"/>
            </a:p>
          </p:txBody>
        </p:sp>
        <p:sp>
          <p:nvSpPr>
            <p:cNvPr id="197694" name="Line 62"/>
            <p:cNvSpPr>
              <a:spLocks noChangeShapeType="1"/>
            </p:cNvSpPr>
            <p:nvPr/>
          </p:nvSpPr>
          <p:spPr bwMode="auto">
            <a:xfrm>
              <a:off x="624" y="2717"/>
              <a:ext cx="1" cy="154"/>
            </a:xfrm>
            <a:prstGeom prst="line">
              <a:avLst/>
            </a:prstGeom>
            <a:noFill/>
            <a:ln w="15875">
              <a:solidFill>
                <a:srgbClr val="000000"/>
              </a:solidFill>
              <a:round/>
              <a:headEnd/>
              <a:tailEnd/>
            </a:ln>
          </p:spPr>
          <p:txBody>
            <a:bodyPr/>
            <a:lstStyle/>
            <a:p>
              <a:endParaRPr lang="en-US"/>
            </a:p>
          </p:txBody>
        </p:sp>
        <p:sp>
          <p:nvSpPr>
            <p:cNvPr id="197695" name="Rectangle 63"/>
            <p:cNvSpPr>
              <a:spLocks noChangeArrowheads="1"/>
            </p:cNvSpPr>
            <p:nvPr/>
          </p:nvSpPr>
          <p:spPr bwMode="auto">
            <a:xfrm>
              <a:off x="1973" y="2092"/>
              <a:ext cx="136" cy="146"/>
            </a:xfrm>
            <a:prstGeom prst="rect">
              <a:avLst/>
            </a:prstGeom>
            <a:noFill/>
            <a:ln w="9525">
              <a:noFill/>
              <a:miter lim="800000"/>
              <a:headEnd/>
              <a:tailEnd/>
            </a:ln>
          </p:spPr>
          <p:txBody>
            <a:bodyPr wrap="none" lIns="0" tIns="0" rIns="0" bIns="0">
              <a:spAutoFit/>
            </a:bodyPr>
            <a:lstStyle/>
            <a:p>
              <a:pPr algn="l"/>
              <a:r>
                <a:rPr lang="en-US">
                  <a:solidFill>
                    <a:srgbClr val="000000"/>
                  </a:solidFill>
                </a:rPr>
                <a:t>57</a:t>
              </a:r>
              <a:endParaRPr lang="en-US"/>
            </a:p>
          </p:txBody>
        </p:sp>
        <p:sp>
          <p:nvSpPr>
            <p:cNvPr id="197696" name="Rectangle 64"/>
            <p:cNvSpPr>
              <a:spLocks noChangeArrowheads="1"/>
            </p:cNvSpPr>
            <p:nvPr/>
          </p:nvSpPr>
          <p:spPr bwMode="auto">
            <a:xfrm>
              <a:off x="1153" y="2092"/>
              <a:ext cx="135" cy="146"/>
            </a:xfrm>
            <a:prstGeom prst="rect">
              <a:avLst/>
            </a:prstGeom>
            <a:noFill/>
            <a:ln w="9525">
              <a:noFill/>
              <a:miter lim="800000"/>
              <a:headEnd/>
              <a:tailEnd/>
            </a:ln>
          </p:spPr>
          <p:txBody>
            <a:bodyPr wrap="none" lIns="0" tIns="0" rIns="0" bIns="0">
              <a:spAutoFit/>
            </a:bodyPr>
            <a:lstStyle/>
            <a:p>
              <a:pPr algn="l"/>
              <a:r>
                <a:rPr lang="en-US">
                  <a:solidFill>
                    <a:srgbClr val="000000"/>
                  </a:solidFill>
                </a:rPr>
                <a:t>33</a:t>
              </a:r>
              <a:endParaRPr lang="en-US"/>
            </a:p>
          </p:txBody>
        </p:sp>
        <p:sp>
          <p:nvSpPr>
            <p:cNvPr id="197697" name="Rectangle 65"/>
            <p:cNvSpPr>
              <a:spLocks noChangeArrowheads="1"/>
            </p:cNvSpPr>
            <p:nvPr/>
          </p:nvSpPr>
          <p:spPr bwMode="auto">
            <a:xfrm>
              <a:off x="1306" y="2092"/>
              <a:ext cx="135" cy="146"/>
            </a:xfrm>
            <a:prstGeom prst="rect">
              <a:avLst/>
            </a:prstGeom>
            <a:noFill/>
            <a:ln w="9525">
              <a:noFill/>
              <a:miter lim="800000"/>
              <a:headEnd/>
              <a:tailEnd/>
            </a:ln>
          </p:spPr>
          <p:txBody>
            <a:bodyPr wrap="none" lIns="0" tIns="0" rIns="0" bIns="0">
              <a:spAutoFit/>
            </a:bodyPr>
            <a:lstStyle/>
            <a:p>
              <a:pPr algn="l"/>
              <a:r>
                <a:rPr lang="en-US">
                  <a:solidFill>
                    <a:srgbClr val="000000"/>
                  </a:solidFill>
                </a:rPr>
                <a:t>41</a:t>
              </a:r>
              <a:endParaRPr lang="en-US"/>
            </a:p>
          </p:txBody>
        </p:sp>
        <p:sp>
          <p:nvSpPr>
            <p:cNvPr id="197698" name="Rectangle 66"/>
            <p:cNvSpPr>
              <a:spLocks noChangeArrowheads="1"/>
            </p:cNvSpPr>
            <p:nvPr/>
          </p:nvSpPr>
          <p:spPr bwMode="auto">
            <a:xfrm>
              <a:off x="1460" y="2092"/>
              <a:ext cx="135" cy="146"/>
            </a:xfrm>
            <a:prstGeom prst="rect">
              <a:avLst/>
            </a:prstGeom>
            <a:noFill/>
            <a:ln w="9525">
              <a:noFill/>
              <a:miter lim="800000"/>
              <a:headEnd/>
              <a:tailEnd/>
            </a:ln>
          </p:spPr>
          <p:txBody>
            <a:bodyPr wrap="none" lIns="0" tIns="0" rIns="0" bIns="0">
              <a:spAutoFit/>
            </a:bodyPr>
            <a:lstStyle/>
            <a:p>
              <a:pPr algn="l"/>
              <a:r>
                <a:rPr lang="en-US">
                  <a:solidFill>
                    <a:srgbClr val="000000"/>
                  </a:solidFill>
                </a:rPr>
                <a:t>49</a:t>
              </a:r>
              <a:endParaRPr lang="en-US"/>
            </a:p>
          </p:txBody>
        </p:sp>
        <p:sp>
          <p:nvSpPr>
            <p:cNvPr id="197699" name="Rectangle 67"/>
            <p:cNvSpPr>
              <a:spLocks noChangeArrowheads="1"/>
            </p:cNvSpPr>
            <p:nvPr/>
          </p:nvSpPr>
          <p:spPr bwMode="auto">
            <a:xfrm>
              <a:off x="1666" y="2092"/>
              <a:ext cx="136" cy="146"/>
            </a:xfrm>
            <a:prstGeom prst="rect">
              <a:avLst/>
            </a:prstGeom>
            <a:noFill/>
            <a:ln w="9525">
              <a:noFill/>
              <a:miter lim="800000"/>
              <a:headEnd/>
              <a:tailEnd/>
            </a:ln>
          </p:spPr>
          <p:txBody>
            <a:bodyPr wrap="none" lIns="0" tIns="0" rIns="0" bIns="0">
              <a:spAutoFit/>
            </a:bodyPr>
            <a:lstStyle/>
            <a:p>
              <a:pPr algn="l"/>
              <a:r>
                <a:rPr lang="en-US">
                  <a:solidFill>
                    <a:srgbClr val="000000"/>
                  </a:solidFill>
                </a:rPr>
                <a:t>51</a:t>
              </a:r>
              <a:endParaRPr lang="en-US"/>
            </a:p>
          </p:txBody>
        </p:sp>
        <p:sp>
          <p:nvSpPr>
            <p:cNvPr id="197700" name="Rectangle 68"/>
            <p:cNvSpPr>
              <a:spLocks noChangeArrowheads="1"/>
            </p:cNvSpPr>
            <p:nvPr/>
          </p:nvSpPr>
          <p:spPr bwMode="auto">
            <a:xfrm>
              <a:off x="1819" y="2092"/>
              <a:ext cx="136" cy="146"/>
            </a:xfrm>
            <a:prstGeom prst="rect">
              <a:avLst/>
            </a:prstGeom>
            <a:noFill/>
            <a:ln w="9525">
              <a:noFill/>
              <a:miter lim="800000"/>
              <a:headEnd/>
              <a:tailEnd/>
            </a:ln>
          </p:spPr>
          <p:txBody>
            <a:bodyPr wrap="none" lIns="0" tIns="0" rIns="0" bIns="0">
              <a:spAutoFit/>
            </a:bodyPr>
            <a:lstStyle/>
            <a:p>
              <a:pPr algn="l"/>
              <a:r>
                <a:rPr lang="en-US">
                  <a:solidFill>
                    <a:srgbClr val="000000"/>
                  </a:solidFill>
                </a:rPr>
                <a:t>52</a:t>
              </a:r>
              <a:endParaRPr lang="en-US"/>
            </a:p>
          </p:txBody>
        </p:sp>
        <p:sp>
          <p:nvSpPr>
            <p:cNvPr id="197701" name="Rectangle 69"/>
            <p:cNvSpPr>
              <a:spLocks noChangeArrowheads="1"/>
            </p:cNvSpPr>
            <p:nvPr/>
          </p:nvSpPr>
          <p:spPr bwMode="auto">
            <a:xfrm>
              <a:off x="158" y="2092"/>
              <a:ext cx="68" cy="146"/>
            </a:xfrm>
            <a:prstGeom prst="rect">
              <a:avLst/>
            </a:prstGeom>
            <a:noFill/>
            <a:ln w="9525">
              <a:noFill/>
              <a:miter lim="800000"/>
              <a:headEnd/>
              <a:tailEnd/>
            </a:ln>
          </p:spPr>
          <p:txBody>
            <a:bodyPr wrap="none" lIns="0" tIns="0" rIns="0" bIns="0">
              <a:spAutoFit/>
            </a:bodyPr>
            <a:lstStyle/>
            <a:p>
              <a:pPr algn="l"/>
              <a:r>
                <a:rPr lang="en-US">
                  <a:solidFill>
                    <a:srgbClr val="000000"/>
                  </a:solidFill>
                </a:rPr>
                <a:t>1</a:t>
              </a:r>
              <a:endParaRPr lang="en-US"/>
            </a:p>
          </p:txBody>
        </p:sp>
        <p:sp>
          <p:nvSpPr>
            <p:cNvPr id="197702" name="Rectangle 70"/>
            <p:cNvSpPr>
              <a:spLocks noChangeArrowheads="1"/>
            </p:cNvSpPr>
            <p:nvPr/>
          </p:nvSpPr>
          <p:spPr bwMode="auto">
            <a:xfrm>
              <a:off x="311" y="2092"/>
              <a:ext cx="68" cy="146"/>
            </a:xfrm>
            <a:prstGeom prst="rect">
              <a:avLst/>
            </a:prstGeom>
            <a:noFill/>
            <a:ln w="9525">
              <a:noFill/>
              <a:miter lim="800000"/>
              <a:headEnd/>
              <a:tailEnd/>
            </a:ln>
          </p:spPr>
          <p:txBody>
            <a:bodyPr wrap="none" lIns="0" tIns="0" rIns="0" bIns="0">
              <a:spAutoFit/>
            </a:bodyPr>
            <a:lstStyle/>
            <a:p>
              <a:pPr algn="l"/>
              <a:r>
                <a:rPr lang="en-US">
                  <a:solidFill>
                    <a:srgbClr val="000000"/>
                  </a:solidFill>
                </a:rPr>
                <a:t>4</a:t>
              </a:r>
              <a:endParaRPr lang="en-US"/>
            </a:p>
          </p:txBody>
        </p:sp>
        <p:sp>
          <p:nvSpPr>
            <p:cNvPr id="197703" name="Rectangle 71"/>
            <p:cNvSpPr>
              <a:spLocks noChangeArrowheads="1"/>
            </p:cNvSpPr>
            <p:nvPr/>
          </p:nvSpPr>
          <p:spPr bwMode="auto">
            <a:xfrm>
              <a:off x="465" y="2092"/>
              <a:ext cx="68" cy="146"/>
            </a:xfrm>
            <a:prstGeom prst="rect">
              <a:avLst/>
            </a:prstGeom>
            <a:noFill/>
            <a:ln w="9525">
              <a:noFill/>
              <a:miter lim="800000"/>
              <a:headEnd/>
              <a:tailEnd/>
            </a:ln>
          </p:spPr>
          <p:txBody>
            <a:bodyPr wrap="none" lIns="0" tIns="0" rIns="0" bIns="0">
              <a:spAutoFit/>
            </a:bodyPr>
            <a:lstStyle/>
            <a:p>
              <a:pPr algn="l"/>
              <a:r>
                <a:rPr lang="en-US">
                  <a:solidFill>
                    <a:srgbClr val="000000"/>
                  </a:solidFill>
                </a:rPr>
                <a:t>7</a:t>
              </a:r>
              <a:endParaRPr lang="en-US"/>
            </a:p>
          </p:txBody>
        </p:sp>
        <p:sp>
          <p:nvSpPr>
            <p:cNvPr id="197704" name="Rectangle 72"/>
            <p:cNvSpPr>
              <a:spLocks noChangeArrowheads="1"/>
            </p:cNvSpPr>
            <p:nvPr/>
          </p:nvSpPr>
          <p:spPr bwMode="auto">
            <a:xfrm>
              <a:off x="639" y="2092"/>
              <a:ext cx="136" cy="146"/>
            </a:xfrm>
            <a:prstGeom prst="rect">
              <a:avLst/>
            </a:prstGeom>
            <a:noFill/>
            <a:ln w="9525">
              <a:noFill/>
              <a:miter lim="800000"/>
              <a:headEnd/>
              <a:tailEnd/>
            </a:ln>
          </p:spPr>
          <p:txBody>
            <a:bodyPr wrap="none" lIns="0" tIns="0" rIns="0" bIns="0">
              <a:spAutoFit/>
            </a:bodyPr>
            <a:lstStyle/>
            <a:p>
              <a:pPr algn="l"/>
              <a:r>
                <a:rPr lang="en-US">
                  <a:solidFill>
                    <a:srgbClr val="000000"/>
                  </a:solidFill>
                </a:rPr>
                <a:t>10</a:t>
              </a:r>
              <a:endParaRPr lang="en-US"/>
            </a:p>
          </p:txBody>
        </p:sp>
        <p:sp>
          <p:nvSpPr>
            <p:cNvPr id="197705" name="Rectangle 73"/>
            <p:cNvSpPr>
              <a:spLocks noChangeArrowheads="1"/>
            </p:cNvSpPr>
            <p:nvPr/>
          </p:nvSpPr>
          <p:spPr bwMode="auto">
            <a:xfrm>
              <a:off x="793" y="2092"/>
              <a:ext cx="136" cy="146"/>
            </a:xfrm>
            <a:prstGeom prst="rect">
              <a:avLst/>
            </a:prstGeom>
            <a:noFill/>
            <a:ln w="9525">
              <a:noFill/>
              <a:miter lim="800000"/>
              <a:headEnd/>
              <a:tailEnd/>
            </a:ln>
          </p:spPr>
          <p:txBody>
            <a:bodyPr wrap="none" lIns="0" tIns="0" rIns="0" bIns="0">
              <a:spAutoFit/>
            </a:bodyPr>
            <a:lstStyle/>
            <a:p>
              <a:pPr algn="l"/>
              <a:r>
                <a:rPr lang="en-US">
                  <a:solidFill>
                    <a:srgbClr val="000000"/>
                  </a:solidFill>
                </a:rPr>
                <a:t>14</a:t>
              </a:r>
              <a:endParaRPr lang="en-US"/>
            </a:p>
          </p:txBody>
        </p:sp>
        <p:sp>
          <p:nvSpPr>
            <p:cNvPr id="197706" name="Rectangle 74"/>
            <p:cNvSpPr>
              <a:spLocks noChangeArrowheads="1"/>
            </p:cNvSpPr>
            <p:nvPr/>
          </p:nvSpPr>
          <p:spPr bwMode="auto">
            <a:xfrm>
              <a:off x="947" y="2092"/>
              <a:ext cx="136" cy="146"/>
            </a:xfrm>
            <a:prstGeom prst="rect">
              <a:avLst/>
            </a:prstGeom>
            <a:noFill/>
            <a:ln w="9525">
              <a:noFill/>
              <a:miter lim="800000"/>
              <a:headEnd/>
              <a:tailEnd/>
            </a:ln>
          </p:spPr>
          <p:txBody>
            <a:bodyPr wrap="none" lIns="0" tIns="0" rIns="0" bIns="0">
              <a:spAutoFit/>
            </a:bodyPr>
            <a:lstStyle/>
            <a:p>
              <a:pPr algn="l"/>
              <a:r>
                <a:rPr lang="en-US">
                  <a:solidFill>
                    <a:srgbClr val="000000"/>
                  </a:solidFill>
                </a:rPr>
                <a:t>29</a:t>
              </a:r>
              <a:endParaRPr lang="en-US"/>
            </a:p>
          </p:txBody>
        </p:sp>
        <p:sp>
          <p:nvSpPr>
            <p:cNvPr id="197707" name="Rectangle 75"/>
            <p:cNvSpPr>
              <a:spLocks noChangeArrowheads="1"/>
            </p:cNvSpPr>
            <p:nvPr/>
          </p:nvSpPr>
          <p:spPr bwMode="auto">
            <a:xfrm>
              <a:off x="158" y="2400"/>
              <a:ext cx="68" cy="146"/>
            </a:xfrm>
            <a:prstGeom prst="rect">
              <a:avLst/>
            </a:prstGeom>
            <a:noFill/>
            <a:ln w="9525">
              <a:noFill/>
              <a:miter lim="800000"/>
              <a:headEnd/>
              <a:tailEnd/>
            </a:ln>
          </p:spPr>
          <p:txBody>
            <a:bodyPr wrap="none" lIns="0" tIns="0" rIns="0" bIns="0">
              <a:spAutoFit/>
            </a:bodyPr>
            <a:lstStyle/>
            <a:p>
              <a:pPr algn="l"/>
              <a:r>
                <a:rPr lang="en-US">
                  <a:solidFill>
                    <a:srgbClr val="000000"/>
                  </a:solidFill>
                </a:rPr>
                <a:t>8</a:t>
              </a:r>
              <a:endParaRPr lang="en-US"/>
            </a:p>
          </p:txBody>
        </p:sp>
        <p:sp>
          <p:nvSpPr>
            <p:cNvPr id="197708" name="Rectangle 76"/>
            <p:cNvSpPr>
              <a:spLocks noChangeArrowheads="1"/>
            </p:cNvSpPr>
            <p:nvPr/>
          </p:nvSpPr>
          <p:spPr bwMode="auto">
            <a:xfrm>
              <a:off x="280" y="2400"/>
              <a:ext cx="135" cy="146"/>
            </a:xfrm>
            <a:prstGeom prst="rect">
              <a:avLst/>
            </a:prstGeom>
            <a:noFill/>
            <a:ln w="9525">
              <a:noFill/>
              <a:miter lim="800000"/>
              <a:headEnd/>
              <a:tailEnd/>
            </a:ln>
          </p:spPr>
          <p:txBody>
            <a:bodyPr wrap="none" lIns="0" tIns="0" rIns="0" bIns="0">
              <a:spAutoFit/>
            </a:bodyPr>
            <a:lstStyle/>
            <a:p>
              <a:pPr algn="l"/>
              <a:r>
                <a:rPr lang="en-US">
                  <a:solidFill>
                    <a:srgbClr val="000000"/>
                  </a:solidFill>
                </a:rPr>
                <a:t>12</a:t>
              </a:r>
              <a:endParaRPr lang="en-US"/>
            </a:p>
          </p:txBody>
        </p:sp>
        <p:sp>
          <p:nvSpPr>
            <p:cNvPr id="197709" name="Rectangle 77"/>
            <p:cNvSpPr>
              <a:spLocks noChangeArrowheads="1"/>
            </p:cNvSpPr>
            <p:nvPr/>
          </p:nvSpPr>
          <p:spPr bwMode="auto">
            <a:xfrm>
              <a:off x="434" y="2400"/>
              <a:ext cx="135" cy="146"/>
            </a:xfrm>
            <a:prstGeom prst="rect">
              <a:avLst/>
            </a:prstGeom>
            <a:noFill/>
            <a:ln w="9525">
              <a:noFill/>
              <a:miter lim="800000"/>
              <a:headEnd/>
              <a:tailEnd/>
            </a:ln>
          </p:spPr>
          <p:txBody>
            <a:bodyPr wrap="none" lIns="0" tIns="0" rIns="0" bIns="0">
              <a:spAutoFit/>
            </a:bodyPr>
            <a:lstStyle/>
            <a:p>
              <a:pPr algn="l"/>
              <a:r>
                <a:rPr lang="en-US">
                  <a:solidFill>
                    <a:srgbClr val="000000"/>
                  </a:solidFill>
                </a:rPr>
                <a:t>16</a:t>
              </a:r>
              <a:endParaRPr lang="en-US"/>
            </a:p>
          </p:txBody>
        </p:sp>
        <p:sp>
          <p:nvSpPr>
            <p:cNvPr id="197710" name="Rectangle 78"/>
            <p:cNvSpPr>
              <a:spLocks noChangeArrowheads="1"/>
            </p:cNvSpPr>
            <p:nvPr/>
          </p:nvSpPr>
          <p:spPr bwMode="auto">
            <a:xfrm>
              <a:off x="639" y="2400"/>
              <a:ext cx="136" cy="146"/>
            </a:xfrm>
            <a:prstGeom prst="rect">
              <a:avLst/>
            </a:prstGeom>
            <a:noFill/>
            <a:ln w="9525">
              <a:noFill/>
              <a:miter lim="800000"/>
              <a:headEnd/>
              <a:tailEnd/>
            </a:ln>
          </p:spPr>
          <p:txBody>
            <a:bodyPr wrap="none" lIns="0" tIns="0" rIns="0" bIns="0">
              <a:spAutoFit/>
            </a:bodyPr>
            <a:lstStyle/>
            <a:p>
              <a:pPr algn="l"/>
              <a:r>
                <a:rPr lang="en-US">
                  <a:solidFill>
                    <a:srgbClr val="000000"/>
                  </a:solidFill>
                </a:rPr>
                <a:t>18</a:t>
              </a:r>
              <a:endParaRPr lang="en-US"/>
            </a:p>
          </p:txBody>
        </p:sp>
        <p:sp>
          <p:nvSpPr>
            <p:cNvPr id="197711" name="Rectangle 79"/>
            <p:cNvSpPr>
              <a:spLocks noChangeArrowheads="1"/>
            </p:cNvSpPr>
            <p:nvPr/>
          </p:nvSpPr>
          <p:spPr bwMode="auto">
            <a:xfrm>
              <a:off x="793" y="2400"/>
              <a:ext cx="136" cy="146"/>
            </a:xfrm>
            <a:prstGeom prst="rect">
              <a:avLst/>
            </a:prstGeom>
            <a:noFill/>
            <a:ln w="9525">
              <a:noFill/>
              <a:miter lim="800000"/>
              <a:headEnd/>
              <a:tailEnd/>
            </a:ln>
          </p:spPr>
          <p:txBody>
            <a:bodyPr wrap="none" lIns="0" tIns="0" rIns="0" bIns="0">
              <a:spAutoFit/>
            </a:bodyPr>
            <a:lstStyle/>
            <a:p>
              <a:pPr algn="l"/>
              <a:r>
                <a:rPr lang="en-US">
                  <a:solidFill>
                    <a:srgbClr val="000000"/>
                  </a:solidFill>
                </a:rPr>
                <a:t>22</a:t>
              </a:r>
              <a:endParaRPr lang="en-US"/>
            </a:p>
          </p:txBody>
        </p:sp>
        <p:sp>
          <p:nvSpPr>
            <p:cNvPr id="197712" name="Rectangle 80"/>
            <p:cNvSpPr>
              <a:spLocks noChangeArrowheads="1"/>
            </p:cNvSpPr>
            <p:nvPr/>
          </p:nvSpPr>
          <p:spPr bwMode="auto">
            <a:xfrm>
              <a:off x="947" y="2400"/>
              <a:ext cx="136" cy="146"/>
            </a:xfrm>
            <a:prstGeom prst="rect">
              <a:avLst/>
            </a:prstGeom>
            <a:noFill/>
            <a:ln w="9525">
              <a:noFill/>
              <a:miter lim="800000"/>
              <a:headEnd/>
              <a:tailEnd/>
            </a:ln>
          </p:spPr>
          <p:txBody>
            <a:bodyPr wrap="none" lIns="0" tIns="0" rIns="0" bIns="0">
              <a:spAutoFit/>
            </a:bodyPr>
            <a:lstStyle/>
            <a:p>
              <a:pPr algn="l"/>
              <a:r>
                <a:rPr lang="en-US">
                  <a:solidFill>
                    <a:srgbClr val="000000"/>
                  </a:solidFill>
                </a:rPr>
                <a:t>24</a:t>
              </a:r>
              <a:endParaRPr lang="en-US"/>
            </a:p>
          </p:txBody>
        </p:sp>
        <p:sp>
          <p:nvSpPr>
            <p:cNvPr id="197713" name="Rectangle 81"/>
            <p:cNvSpPr>
              <a:spLocks noChangeArrowheads="1"/>
            </p:cNvSpPr>
            <p:nvPr/>
          </p:nvSpPr>
          <p:spPr bwMode="auto">
            <a:xfrm>
              <a:off x="1153" y="2400"/>
              <a:ext cx="151" cy="146"/>
            </a:xfrm>
            <a:prstGeom prst="rect">
              <a:avLst/>
            </a:prstGeom>
            <a:noFill/>
            <a:ln w="9525">
              <a:noFill/>
              <a:miter lim="800000"/>
              <a:headEnd/>
              <a:tailEnd/>
            </a:ln>
          </p:spPr>
          <p:txBody>
            <a:bodyPr lIns="0" tIns="0" rIns="0" bIns="0">
              <a:spAutoFit/>
            </a:bodyPr>
            <a:lstStyle/>
            <a:p>
              <a:pPr algn="l"/>
              <a:r>
                <a:rPr lang="en-US">
                  <a:solidFill>
                    <a:srgbClr val="000000"/>
                  </a:solidFill>
                </a:rPr>
                <a:t>31</a:t>
              </a:r>
              <a:endParaRPr lang="en-US"/>
            </a:p>
          </p:txBody>
        </p:sp>
        <p:sp>
          <p:nvSpPr>
            <p:cNvPr id="197714" name="Rectangle 82"/>
            <p:cNvSpPr>
              <a:spLocks noChangeArrowheads="1"/>
            </p:cNvSpPr>
            <p:nvPr/>
          </p:nvSpPr>
          <p:spPr bwMode="auto">
            <a:xfrm>
              <a:off x="1306" y="2400"/>
              <a:ext cx="135" cy="146"/>
            </a:xfrm>
            <a:prstGeom prst="rect">
              <a:avLst/>
            </a:prstGeom>
            <a:noFill/>
            <a:ln w="9525">
              <a:noFill/>
              <a:miter lim="800000"/>
              <a:headEnd/>
              <a:tailEnd/>
            </a:ln>
          </p:spPr>
          <p:txBody>
            <a:bodyPr wrap="none" lIns="0" tIns="0" rIns="0" bIns="0">
              <a:spAutoFit/>
            </a:bodyPr>
            <a:lstStyle/>
            <a:p>
              <a:pPr algn="l"/>
              <a:r>
                <a:rPr lang="en-US">
                  <a:solidFill>
                    <a:srgbClr val="000000"/>
                  </a:solidFill>
                </a:rPr>
                <a:t>34</a:t>
              </a:r>
              <a:endParaRPr lang="en-US"/>
            </a:p>
          </p:txBody>
        </p:sp>
        <p:sp>
          <p:nvSpPr>
            <p:cNvPr id="197715" name="Rectangle 83"/>
            <p:cNvSpPr>
              <a:spLocks noChangeArrowheads="1"/>
            </p:cNvSpPr>
            <p:nvPr/>
          </p:nvSpPr>
          <p:spPr bwMode="auto">
            <a:xfrm>
              <a:off x="1460" y="2400"/>
              <a:ext cx="135" cy="146"/>
            </a:xfrm>
            <a:prstGeom prst="rect">
              <a:avLst/>
            </a:prstGeom>
            <a:noFill/>
            <a:ln w="9525">
              <a:noFill/>
              <a:miter lim="800000"/>
              <a:headEnd/>
              <a:tailEnd/>
            </a:ln>
          </p:spPr>
          <p:txBody>
            <a:bodyPr wrap="none" lIns="0" tIns="0" rIns="0" bIns="0">
              <a:spAutoFit/>
            </a:bodyPr>
            <a:lstStyle/>
            <a:p>
              <a:pPr algn="l"/>
              <a:r>
                <a:rPr lang="en-US">
                  <a:solidFill>
                    <a:srgbClr val="000000"/>
                  </a:solidFill>
                </a:rPr>
                <a:t>35</a:t>
              </a:r>
              <a:endParaRPr lang="en-US"/>
            </a:p>
          </p:txBody>
        </p:sp>
        <p:sp>
          <p:nvSpPr>
            <p:cNvPr id="197716" name="Rectangle 84"/>
            <p:cNvSpPr>
              <a:spLocks noChangeArrowheads="1"/>
            </p:cNvSpPr>
            <p:nvPr/>
          </p:nvSpPr>
          <p:spPr bwMode="auto">
            <a:xfrm>
              <a:off x="1666" y="2400"/>
              <a:ext cx="136" cy="146"/>
            </a:xfrm>
            <a:prstGeom prst="rect">
              <a:avLst/>
            </a:prstGeom>
            <a:noFill/>
            <a:ln w="9525">
              <a:noFill/>
              <a:miter lim="800000"/>
              <a:headEnd/>
              <a:tailEnd/>
            </a:ln>
          </p:spPr>
          <p:txBody>
            <a:bodyPr wrap="none" lIns="0" tIns="0" rIns="0" bIns="0">
              <a:spAutoFit/>
            </a:bodyPr>
            <a:lstStyle/>
            <a:p>
              <a:pPr algn="l"/>
              <a:r>
                <a:rPr lang="en-US">
                  <a:solidFill>
                    <a:srgbClr val="000000"/>
                  </a:solidFill>
                </a:rPr>
                <a:t>38</a:t>
              </a:r>
              <a:endParaRPr lang="en-US"/>
            </a:p>
          </p:txBody>
        </p:sp>
        <p:sp>
          <p:nvSpPr>
            <p:cNvPr id="197717" name="Rectangle 85"/>
            <p:cNvSpPr>
              <a:spLocks noChangeArrowheads="1"/>
            </p:cNvSpPr>
            <p:nvPr/>
          </p:nvSpPr>
          <p:spPr bwMode="auto">
            <a:xfrm>
              <a:off x="1819" y="2400"/>
              <a:ext cx="136" cy="146"/>
            </a:xfrm>
            <a:prstGeom prst="rect">
              <a:avLst/>
            </a:prstGeom>
            <a:noFill/>
            <a:ln w="9525">
              <a:noFill/>
              <a:miter lim="800000"/>
              <a:headEnd/>
              <a:tailEnd/>
            </a:ln>
          </p:spPr>
          <p:txBody>
            <a:bodyPr wrap="none" lIns="0" tIns="0" rIns="0" bIns="0">
              <a:spAutoFit/>
            </a:bodyPr>
            <a:lstStyle/>
            <a:p>
              <a:pPr algn="l"/>
              <a:r>
                <a:rPr lang="en-US">
                  <a:solidFill>
                    <a:srgbClr val="000000"/>
                  </a:solidFill>
                </a:rPr>
                <a:t>42</a:t>
              </a:r>
              <a:endParaRPr lang="en-US"/>
            </a:p>
          </p:txBody>
        </p:sp>
        <p:sp>
          <p:nvSpPr>
            <p:cNvPr id="197718" name="Rectangle 86"/>
            <p:cNvSpPr>
              <a:spLocks noChangeArrowheads="1"/>
            </p:cNvSpPr>
            <p:nvPr/>
          </p:nvSpPr>
          <p:spPr bwMode="auto">
            <a:xfrm>
              <a:off x="1973" y="2400"/>
              <a:ext cx="136" cy="146"/>
            </a:xfrm>
            <a:prstGeom prst="rect">
              <a:avLst/>
            </a:prstGeom>
            <a:noFill/>
            <a:ln w="9525">
              <a:noFill/>
              <a:miter lim="800000"/>
              <a:headEnd/>
              <a:tailEnd/>
            </a:ln>
          </p:spPr>
          <p:txBody>
            <a:bodyPr wrap="none" lIns="0" tIns="0" rIns="0" bIns="0">
              <a:spAutoFit/>
            </a:bodyPr>
            <a:lstStyle/>
            <a:p>
              <a:pPr algn="l"/>
              <a:r>
                <a:rPr lang="en-US">
                  <a:solidFill>
                    <a:srgbClr val="000000"/>
                  </a:solidFill>
                </a:rPr>
                <a:t>46</a:t>
              </a:r>
              <a:endParaRPr lang="en-US"/>
            </a:p>
          </p:txBody>
        </p:sp>
        <p:sp>
          <p:nvSpPr>
            <p:cNvPr id="197719" name="Rectangle 87"/>
            <p:cNvSpPr>
              <a:spLocks noChangeArrowheads="1"/>
            </p:cNvSpPr>
            <p:nvPr/>
          </p:nvSpPr>
          <p:spPr bwMode="auto">
            <a:xfrm>
              <a:off x="3285" y="2246"/>
              <a:ext cx="68" cy="146"/>
            </a:xfrm>
            <a:prstGeom prst="rect">
              <a:avLst/>
            </a:prstGeom>
            <a:noFill/>
            <a:ln w="9525">
              <a:noFill/>
              <a:miter lim="800000"/>
              <a:headEnd/>
              <a:tailEnd/>
            </a:ln>
          </p:spPr>
          <p:txBody>
            <a:bodyPr wrap="none" lIns="0" tIns="0" rIns="0" bIns="0">
              <a:spAutoFit/>
            </a:bodyPr>
            <a:lstStyle/>
            <a:p>
              <a:pPr algn="l"/>
              <a:r>
                <a:rPr lang="en-US">
                  <a:solidFill>
                    <a:srgbClr val="000000"/>
                  </a:solidFill>
                </a:rPr>
                <a:t>3</a:t>
              </a:r>
              <a:endParaRPr lang="en-US"/>
            </a:p>
          </p:txBody>
        </p:sp>
        <p:sp>
          <p:nvSpPr>
            <p:cNvPr id="197720" name="Rectangle 88"/>
            <p:cNvSpPr>
              <a:spLocks noChangeArrowheads="1"/>
            </p:cNvSpPr>
            <p:nvPr/>
          </p:nvSpPr>
          <p:spPr bwMode="auto">
            <a:xfrm>
              <a:off x="3132" y="2246"/>
              <a:ext cx="68" cy="146"/>
            </a:xfrm>
            <a:prstGeom prst="rect">
              <a:avLst/>
            </a:prstGeom>
            <a:noFill/>
            <a:ln w="9525">
              <a:noFill/>
              <a:miter lim="800000"/>
              <a:headEnd/>
              <a:tailEnd/>
            </a:ln>
          </p:spPr>
          <p:txBody>
            <a:bodyPr wrap="none" lIns="0" tIns="0" rIns="0" bIns="0">
              <a:spAutoFit/>
            </a:bodyPr>
            <a:lstStyle/>
            <a:p>
              <a:pPr algn="l"/>
              <a:r>
                <a:rPr lang="en-US">
                  <a:solidFill>
                    <a:srgbClr val="000000"/>
                  </a:solidFill>
                </a:rPr>
                <a:t>2</a:t>
              </a:r>
              <a:endParaRPr lang="en-US"/>
            </a:p>
          </p:txBody>
        </p:sp>
        <p:sp>
          <p:nvSpPr>
            <p:cNvPr id="197721" name="Rectangle 89"/>
            <p:cNvSpPr>
              <a:spLocks noChangeArrowheads="1"/>
            </p:cNvSpPr>
            <p:nvPr/>
          </p:nvSpPr>
          <p:spPr bwMode="auto">
            <a:xfrm>
              <a:off x="2978" y="2246"/>
              <a:ext cx="68" cy="146"/>
            </a:xfrm>
            <a:prstGeom prst="rect">
              <a:avLst/>
            </a:prstGeom>
            <a:noFill/>
            <a:ln w="9525">
              <a:noFill/>
              <a:miter lim="800000"/>
              <a:headEnd/>
              <a:tailEnd/>
            </a:ln>
          </p:spPr>
          <p:txBody>
            <a:bodyPr wrap="none" lIns="0" tIns="0" rIns="0" bIns="0">
              <a:spAutoFit/>
            </a:bodyPr>
            <a:lstStyle/>
            <a:p>
              <a:pPr algn="l"/>
              <a:r>
                <a:rPr lang="en-US">
                  <a:solidFill>
                    <a:srgbClr val="000000"/>
                  </a:solidFill>
                </a:rPr>
                <a:t>1</a:t>
              </a:r>
              <a:endParaRPr lang="en-US"/>
            </a:p>
          </p:txBody>
        </p:sp>
        <p:sp>
          <p:nvSpPr>
            <p:cNvPr id="197722" name="Rectangle 90"/>
            <p:cNvSpPr>
              <a:spLocks noChangeArrowheads="1"/>
            </p:cNvSpPr>
            <p:nvPr/>
          </p:nvSpPr>
          <p:spPr bwMode="auto">
            <a:xfrm>
              <a:off x="3491" y="2246"/>
              <a:ext cx="67" cy="146"/>
            </a:xfrm>
            <a:prstGeom prst="rect">
              <a:avLst/>
            </a:prstGeom>
            <a:noFill/>
            <a:ln w="9525">
              <a:noFill/>
              <a:miter lim="800000"/>
              <a:headEnd/>
              <a:tailEnd/>
            </a:ln>
          </p:spPr>
          <p:txBody>
            <a:bodyPr wrap="none" lIns="0" tIns="0" rIns="0" bIns="0">
              <a:spAutoFit/>
            </a:bodyPr>
            <a:lstStyle/>
            <a:p>
              <a:pPr algn="l"/>
              <a:r>
                <a:rPr lang="en-US">
                  <a:solidFill>
                    <a:srgbClr val="000000"/>
                  </a:solidFill>
                </a:rPr>
                <a:t>4</a:t>
              </a:r>
              <a:endParaRPr lang="en-US"/>
            </a:p>
          </p:txBody>
        </p:sp>
        <p:sp>
          <p:nvSpPr>
            <p:cNvPr id="197723" name="Rectangle 91"/>
            <p:cNvSpPr>
              <a:spLocks noChangeArrowheads="1"/>
            </p:cNvSpPr>
            <p:nvPr/>
          </p:nvSpPr>
          <p:spPr bwMode="auto">
            <a:xfrm>
              <a:off x="3645" y="2246"/>
              <a:ext cx="67" cy="146"/>
            </a:xfrm>
            <a:prstGeom prst="rect">
              <a:avLst/>
            </a:prstGeom>
            <a:noFill/>
            <a:ln w="9525">
              <a:noFill/>
              <a:miter lim="800000"/>
              <a:headEnd/>
              <a:tailEnd/>
            </a:ln>
          </p:spPr>
          <p:txBody>
            <a:bodyPr wrap="none" lIns="0" tIns="0" rIns="0" bIns="0">
              <a:spAutoFit/>
            </a:bodyPr>
            <a:lstStyle/>
            <a:p>
              <a:pPr algn="l"/>
              <a:r>
                <a:rPr lang="en-US">
                  <a:solidFill>
                    <a:srgbClr val="000000"/>
                  </a:solidFill>
                </a:rPr>
                <a:t>5</a:t>
              </a:r>
              <a:endParaRPr lang="en-US"/>
            </a:p>
          </p:txBody>
        </p:sp>
        <p:sp>
          <p:nvSpPr>
            <p:cNvPr id="197724" name="Rectangle 92"/>
            <p:cNvSpPr>
              <a:spLocks noChangeArrowheads="1"/>
            </p:cNvSpPr>
            <p:nvPr/>
          </p:nvSpPr>
          <p:spPr bwMode="auto">
            <a:xfrm>
              <a:off x="3798" y="2246"/>
              <a:ext cx="67" cy="146"/>
            </a:xfrm>
            <a:prstGeom prst="rect">
              <a:avLst/>
            </a:prstGeom>
            <a:noFill/>
            <a:ln w="9525">
              <a:noFill/>
              <a:miter lim="800000"/>
              <a:headEnd/>
              <a:tailEnd/>
            </a:ln>
          </p:spPr>
          <p:txBody>
            <a:bodyPr wrap="none" lIns="0" tIns="0" rIns="0" bIns="0">
              <a:spAutoFit/>
            </a:bodyPr>
            <a:lstStyle/>
            <a:p>
              <a:pPr algn="l"/>
              <a:r>
                <a:rPr lang="en-US">
                  <a:solidFill>
                    <a:srgbClr val="000000"/>
                  </a:solidFill>
                </a:rPr>
                <a:t>6</a:t>
              </a:r>
              <a:endParaRPr lang="en-US"/>
            </a:p>
          </p:txBody>
        </p:sp>
        <p:sp>
          <p:nvSpPr>
            <p:cNvPr id="197725" name="Rectangle 93"/>
            <p:cNvSpPr>
              <a:spLocks noChangeArrowheads="1"/>
            </p:cNvSpPr>
            <p:nvPr/>
          </p:nvSpPr>
          <p:spPr bwMode="auto">
            <a:xfrm>
              <a:off x="4003" y="2246"/>
              <a:ext cx="68" cy="146"/>
            </a:xfrm>
            <a:prstGeom prst="rect">
              <a:avLst/>
            </a:prstGeom>
            <a:noFill/>
            <a:ln w="9525">
              <a:noFill/>
              <a:miter lim="800000"/>
              <a:headEnd/>
              <a:tailEnd/>
            </a:ln>
          </p:spPr>
          <p:txBody>
            <a:bodyPr wrap="none" lIns="0" tIns="0" rIns="0" bIns="0">
              <a:spAutoFit/>
            </a:bodyPr>
            <a:lstStyle/>
            <a:p>
              <a:pPr algn="l"/>
              <a:r>
                <a:rPr lang="en-US">
                  <a:solidFill>
                    <a:srgbClr val="000000"/>
                  </a:solidFill>
                </a:rPr>
                <a:t>7</a:t>
              </a:r>
              <a:endParaRPr lang="en-US"/>
            </a:p>
          </p:txBody>
        </p:sp>
        <p:sp>
          <p:nvSpPr>
            <p:cNvPr id="197726" name="Rectangle 94"/>
            <p:cNvSpPr>
              <a:spLocks noChangeArrowheads="1"/>
            </p:cNvSpPr>
            <p:nvPr/>
          </p:nvSpPr>
          <p:spPr bwMode="auto">
            <a:xfrm>
              <a:off x="4157" y="2246"/>
              <a:ext cx="68" cy="146"/>
            </a:xfrm>
            <a:prstGeom prst="rect">
              <a:avLst/>
            </a:prstGeom>
            <a:noFill/>
            <a:ln w="9525">
              <a:noFill/>
              <a:miter lim="800000"/>
              <a:headEnd/>
              <a:tailEnd/>
            </a:ln>
          </p:spPr>
          <p:txBody>
            <a:bodyPr wrap="none" lIns="0" tIns="0" rIns="0" bIns="0">
              <a:spAutoFit/>
            </a:bodyPr>
            <a:lstStyle/>
            <a:p>
              <a:pPr algn="l"/>
              <a:r>
                <a:rPr lang="en-US">
                  <a:solidFill>
                    <a:srgbClr val="000000"/>
                  </a:solidFill>
                </a:rPr>
                <a:t>8</a:t>
              </a:r>
              <a:endParaRPr lang="en-US"/>
            </a:p>
          </p:txBody>
        </p:sp>
        <p:sp>
          <p:nvSpPr>
            <p:cNvPr id="197727" name="Rectangle 95"/>
            <p:cNvSpPr>
              <a:spLocks noChangeArrowheads="1"/>
            </p:cNvSpPr>
            <p:nvPr/>
          </p:nvSpPr>
          <p:spPr bwMode="auto">
            <a:xfrm>
              <a:off x="4311" y="2246"/>
              <a:ext cx="68" cy="146"/>
            </a:xfrm>
            <a:prstGeom prst="rect">
              <a:avLst/>
            </a:prstGeom>
            <a:noFill/>
            <a:ln w="9525">
              <a:noFill/>
              <a:miter lim="800000"/>
              <a:headEnd/>
              <a:tailEnd/>
            </a:ln>
          </p:spPr>
          <p:txBody>
            <a:bodyPr wrap="none" lIns="0" tIns="0" rIns="0" bIns="0">
              <a:spAutoFit/>
            </a:bodyPr>
            <a:lstStyle/>
            <a:p>
              <a:pPr algn="l"/>
              <a:r>
                <a:rPr lang="en-US">
                  <a:solidFill>
                    <a:srgbClr val="000000"/>
                  </a:solidFill>
                </a:rPr>
                <a:t>9</a:t>
              </a:r>
              <a:endParaRPr lang="en-US"/>
            </a:p>
          </p:txBody>
        </p:sp>
        <p:sp>
          <p:nvSpPr>
            <p:cNvPr id="197728" name="Rectangle 96"/>
            <p:cNvSpPr>
              <a:spLocks noChangeArrowheads="1"/>
            </p:cNvSpPr>
            <p:nvPr/>
          </p:nvSpPr>
          <p:spPr bwMode="auto">
            <a:xfrm>
              <a:off x="4485" y="2246"/>
              <a:ext cx="135" cy="146"/>
            </a:xfrm>
            <a:prstGeom prst="rect">
              <a:avLst/>
            </a:prstGeom>
            <a:noFill/>
            <a:ln w="9525">
              <a:noFill/>
              <a:miter lim="800000"/>
              <a:headEnd/>
              <a:tailEnd/>
            </a:ln>
          </p:spPr>
          <p:txBody>
            <a:bodyPr wrap="none" lIns="0" tIns="0" rIns="0" bIns="0">
              <a:spAutoFit/>
            </a:bodyPr>
            <a:lstStyle/>
            <a:p>
              <a:pPr algn="l"/>
              <a:r>
                <a:rPr lang="en-US">
                  <a:solidFill>
                    <a:srgbClr val="000000"/>
                  </a:solidFill>
                </a:rPr>
                <a:t>10</a:t>
              </a:r>
              <a:endParaRPr lang="en-US"/>
            </a:p>
          </p:txBody>
        </p:sp>
        <p:sp>
          <p:nvSpPr>
            <p:cNvPr id="197729" name="Rectangle 97"/>
            <p:cNvSpPr>
              <a:spLocks noChangeArrowheads="1"/>
            </p:cNvSpPr>
            <p:nvPr/>
          </p:nvSpPr>
          <p:spPr bwMode="auto">
            <a:xfrm>
              <a:off x="4640" y="2246"/>
              <a:ext cx="136" cy="146"/>
            </a:xfrm>
            <a:prstGeom prst="rect">
              <a:avLst/>
            </a:prstGeom>
            <a:noFill/>
            <a:ln w="9525">
              <a:noFill/>
              <a:miter lim="800000"/>
              <a:headEnd/>
              <a:tailEnd/>
            </a:ln>
          </p:spPr>
          <p:txBody>
            <a:bodyPr wrap="none" lIns="0" tIns="0" rIns="0" bIns="0">
              <a:spAutoFit/>
            </a:bodyPr>
            <a:lstStyle/>
            <a:p>
              <a:pPr algn="l"/>
              <a:r>
                <a:rPr lang="en-US">
                  <a:solidFill>
                    <a:srgbClr val="000000"/>
                  </a:solidFill>
                </a:rPr>
                <a:t>11</a:t>
              </a:r>
              <a:endParaRPr lang="en-US"/>
            </a:p>
          </p:txBody>
        </p:sp>
        <p:sp>
          <p:nvSpPr>
            <p:cNvPr id="197730" name="Rectangle 98"/>
            <p:cNvSpPr>
              <a:spLocks noChangeArrowheads="1"/>
            </p:cNvSpPr>
            <p:nvPr/>
          </p:nvSpPr>
          <p:spPr bwMode="auto">
            <a:xfrm>
              <a:off x="4793" y="2246"/>
              <a:ext cx="136" cy="146"/>
            </a:xfrm>
            <a:prstGeom prst="rect">
              <a:avLst/>
            </a:prstGeom>
            <a:noFill/>
            <a:ln w="9525">
              <a:noFill/>
              <a:miter lim="800000"/>
              <a:headEnd/>
              <a:tailEnd/>
            </a:ln>
          </p:spPr>
          <p:txBody>
            <a:bodyPr wrap="none" lIns="0" tIns="0" rIns="0" bIns="0">
              <a:spAutoFit/>
            </a:bodyPr>
            <a:lstStyle/>
            <a:p>
              <a:pPr algn="l"/>
              <a:r>
                <a:rPr lang="en-US">
                  <a:solidFill>
                    <a:srgbClr val="000000"/>
                  </a:solidFill>
                </a:rPr>
                <a:t>12</a:t>
              </a:r>
              <a:endParaRPr lang="en-US"/>
            </a:p>
          </p:txBody>
        </p:sp>
        <p:sp>
          <p:nvSpPr>
            <p:cNvPr id="197731" name="Rectangle 99"/>
            <p:cNvSpPr>
              <a:spLocks noChangeArrowheads="1"/>
            </p:cNvSpPr>
            <p:nvPr/>
          </p:nvSpPr>
          <p:spPr bwMode="auto">
            <a:xfrm>
              <a:off x="4998" y="2246"/>
              <a:ext cx="136" cy="146"/>
            </a:xfrm>
            <a:prstGeom prst="rect">
              <a:avLst/>
            </a:prstGeom>
            <a:noFill/>
            <a:ln w="9525">
              <a:noFill/>
              <a:miter lim="800000"/>
              <a:headEnd/>
              <a:tailEnd/>
            </a:ln>
          </p:spPr>
          <p:txBody>
            <a:bodyPr wrap="none" lIns="0" tIns="0" rIns="0" bIns="0">
              <a:spAutoFit/>
            </a:bodyPr>
            <a:lstStyle/>
            <a:p>
              <a:pPr algn="l"/>
              <a:r>
                <a:rPr lang="en-US">
                  <a:solidFill>
                    <a:srgbClr val="000000"/>
                  </a:solidFill>
                </a:rPr>
                <a:t>13</a:t>
              </a:r>
              <a:endParaRPr lang="en-US"/>
            </a:p>
          </p:txBody>
        </p:sp>
        <p:sp>
          <p:nvSpPr>
            <p:cNvPr id="197732" name="Rectangle 100"/>
            <p:cNvSpPr>
              <a:spLocks noChangeArrowheads="1"/>
            </p:cNvSpPr>
            <p:nvPr/>
          </p:nvSpPr>
          <p:spPr bwMode="auto">
            <a:xfrm>
              <a:off x="5153" y="2246"/>
              <a:ext cx="135" cy="146"/>
            </a:xfrm>
            <a:prstGeom prst="rect">
              <a:avLst/>
            </a:prstGeom>
            <a:noFill/>
            <a:ln w="9525">
              <a:noFill/>
              <a:miter lim="800000"/>
              <a:headEnd/>
              <a:tailEnd/>
            </a:ln>
          </p:spPr>
          <p:txBody>
            <a:bodyPr wrap="none" lIns="0" tIns="0" rIns="0" bIns="0">
              <a:spAutoFit/>
            </a:bodyPr>
            <a:lstStyle/>
            <a:p>
              <a:pPr algn="l"/>
              <a:r>
                <a:rPr lang="en-US">
                  <a:solidFill>
                    <a:srgbClr val="000000"/>
                  </a:solidFill>
                </a:rPr>
                <a:t>14</a:t>
              </a:r>
              <a:endParaRPr lang="en-US"/>
            </a:p>
          </p:txBody>
        </p:sp>
        <p:sp>
          <p:nvSpPr>
            <p:cNvPr id="197733" name="Rectangle 101"/>
            <p:cNvSpPr>
              <a:spLocks noChangeArrowheads="1"/>
            </p:cNvSpPr>
            <p:nvPr/>
          </p:nvSpPr>
          <p:spPr bwMode="auto">
            <a:xfrm>
              <a:off x="947" y="1785"/>
              <a:ext cx="136" cy="146"/>
            </a:xfrm>
            <a:prstGeom prst="rect">
              <a:avLst/>
            </a:prstGeom>
            <a:noFill/>
            <a:ln w="9525">
              <a:noFill/>
              <a:miter lim="800000"/>
              <a:headEnd/>
              <a:tailEnd/>
            </a:ln>
          </p:spPr>
          <p:txBody>
            <a:bodyPr wrap="none" lIns="0" tIns="0" rIns="0" bIns="0">
              <a:spAutoFit/>
            </a:bodyPr>
            <a:lstStyle/>
            <a:p>
              <a:pPr algn="l"/>
              <a:r>
                <a:rPr lang="en-US">
                  <a:solidFill>
                    <a:srgbClr val="000000"/>
                  </a:solidFill>
                </a:rPr>
                <a:t>11</a:t>
              </a:r>
              <a:endParaRPr lang="en-US"/>
            </a:p>
          </p:txBody>
        </p:sp>
        <p:sp>
          <p:nvSpPr>
            <p:cNvPr id="197734" name="Rectangle 102"/>
            <p:cNvSpPr>
              <a:spLocks noChangeArrowheads="1"/>
            </p:cNvSpPr>
            <p:nvPr/>
          </p:nvSpPr>
          <p:spPr bwMode="auto">
            <a:xfrm>
              <a:off x="1153" y="1785"/>
              <a:ext cx="135" cy="146"/>
            </a:xfrm>
            <a:prstGeom prst="rect">
              <a:avLst/>
            </a:prstGeom>
            <a:noFill/>
            <a:ln w="9525">
              <a:noFill/>
              <a:miter lim="800000"/>
              <a:headEnd/>
              <a:tailEnd/>
            </a:ln>
          </p:spPr>
          <p:txBody>
            <a:bodyPr wrap="none" lIns="0" tIns="0" rIns="0" bIns="0">
              <a:spAutoFit/>
            </a:bodyPr>
            <a:lstStyle/>
            <a:p>
              <a:pPr algn="l"/>
              <a:r>
                <a:rPr lang="en-US">
                  <a:solidFill>
                    <a:srgbClr val="000000"/>
                  </a:solidFill>
                </a:rPr>
                <a:t>13</a:t>
              </a:r>
              <a:endParaRPr lang="en-US"/>
            </a:p>
          </p:txBody>
        </p:sp>
        <p:sp>
          <p:nvSpPr>
            <p:cNvPr id="197735" name="Rectangle 103"/>
            <p:cNvSpPr>
              <a:spLocks noChangeArrowheads="1"/>
            </p:cNvSpPr>
            <p:nvPr/>
          </p:nvSpPr>
          <p:spPr bwMode="auto">
            <a:xfrm>
              <a:off x="1306" y="1785"/>
              <a:ext cx="135" cy="146"/>
            </a:xfrm>
            <a:prstGeom prst="rect">
              <a:avLst/>
            </a:prstGeom>
            <a:noFill/>
            <a:ln w="9525">
              <a:noFill/>
              <a:miter lim="800000"/>
              <a:headEnd/>
              <a:tailEnd/>
            </a:ln>
          </p:spPr>
          <p:txBody>
            <a:bodyPr wrap="none" lIns="0" tIns="0" rIns="0" bIns="0">
              <a:spAutoFit/>
            </a:bodyPr>
            <a:lstStyle/>
            <a:p>
              <a:pPr algn="l"/>
              <a:r>
                <a:rPr lang="en-US">
                  <a:solidFill>
                    <a:srgbClr val="000000"/>
                  </a:solidFill>
                </a:rPr>
                <a:t>15</a:t>
              </a:r>
              <a:endParaRPr lang="en-US"/>
            </a:p>
          </p:txBody>
        </p:sp>
        <p:sp>
          <p:nvSpPr>
            <p:cNvPr id="197736" name="Rectangle 104"/>
            <p:cNvSpPr>
              <a:spLocks noChangeArrowheads="1"/>
            </p:cNvSpPr>
            <p:nvPr/>
          </p:nvSpPr>
          <p:spPr bwMode="auto">
            <a:xfrm>
              <a:off x="1460" y="1785"/>
              <a:ext cx="135" cy="146"/>
            </a:xfrm>
            <a:prstGeom prst="rect">
              <a:avLst/>
            </a:prstGeom>
            <a:noFill/>
            <a:ln w="9525">
              <a:noFill/>
              <a:miter lim="800000"/>
              <a:headEnd/>
              <a:tailEnd/>
            </a:ln>
          </p:spPr>
          <p:txBody>
            <a:bodyPr wrap="none" lIns="0" tIns="0" rIns="0" bIns="0">
              <a:spAutoFit/>
            </a:bodyPr>
            <a:lstStyle/>
            <a:p>
              <a:pPr algn="l"/>
              <a:r>
                <a:rPr lang="en-US">
                  <a:solidFill>
                    <a:srgbClr val="000000"/>
                  </a:solidFill>
                </a:rPr>
                <a:t>19</a:t>
              </a:r>
              <a:endParaRPr lang="en-US"/>
            </a:p>
          </p:txBody>
        </p:sp>
        <p:sp>
          <p:nvSpPr>
            <p:cNvPr id="197737" name="Rectangle 105"/>
            <p:cNvSpPr>
              <a:spLocks noChangeArrowheads="1"/>
            </p:cNvSpPr>
            <p:nvPr/>
          </p:nvSpPr>
          <p:spPr bwMode="auto">
            <a:xfrm>
              <a:off x="1666" y="1785"/>
              <a:ext cx="136" cy="146"/>
            </a:xfrm>
            <a:prstGeom prst="rect">
              <a:avLst/>
            </a:prstGeom>
            <a:noFill/>
            <a:ln w="9525">
              <a:noFill/>
              <a:miter lim="800000"/>
              <a:headEnd/>
              <a:tailEnd/>
            </a:ln>
          </p:spPr>
          <p:txBody>
            <a:bodyPr wrap="none" lIns="0" tIns="0" rIns="0" bIns="0">
              <a:spAutoFit/>
            </a:bodyPr>
            <a:lstStyle/>
            <a:p>
              <a:pPr algn="l"/>
              <a:r>
                <a:rPr lang="en-US">
                  <a:solidFill>
                    <a:srgbClr val="000000"/>
                  </a:solidFill>
                </a:rPr>
                <a:t>21</a:t>
              </a:r>
              <a:endParaRPr lang="en-US"/>
            </a:p>
          </p:txBody>
        </p:sp>
        <p:sp>
          <p:nvSpPr>
            <p:cNvPr id="197738" name="Rectangle 106"/>
            <p:cNvSpPr>
              <a:spLocks noChangeArrowheads="1"/>
            </p:cNvSpPr>
            <p:nvPr/>
          </p:nvSpPr>
          <p:spPr bwMode="auto">
            <a:xfrm>
              <a:off x="1819" y="1785"/>
              <a:ext cx="136" cy="146"/>
            </a:xfrm>
            <a:prstGeom prst="rect">
              <a:avLst/>
            </a:prstGeom>
            <a:noFill/>
            <a:ln w="9525">
              <a:noFill/>
              <a:miter lim="800000"/>
              <a:headEnd/>
              <a:tailEnd/>
            </a:ln>
          </p:spPr>
          <p:txBody>
            <a:bodyPr wrap="none" lIns="0" tIns="0" rIns="0" bIns="0">
              <a:spAutoFit/>
            </a:bodyPr>
            <a:lstStyle/>
            <a:p>
              <a:pPr algn="l"/>
              <a:r>
                <a:rPr lang="en-US">
                  <a:solidFill>
                    <a:srgbClr val="000000"/>
                  </a:solidFill>
                </a:rPr>
                <a:t>25</a:t>
              </a:r>
              <a:endParaRPr lang="en-US"/>
            </a:p>
          </p:txBody>
        </p:sp>
        <p:sp>
          <p:nvSpPr>
            <p:cNvPr id="197739" name="Rectangle 107"/>
            <p:cNvSpPr>
              <a:spLocks noChangeArrowheads="1"/>
            </p:cNvSpPr>
            <p:nvPr/>
          </p:nvSpPr>
          <p:spPr bwMode="auto">
            <a:xfrm>
              <a:off x="1973" y="1785"/>
              <a:ext cx="136" cy="146"/>
            </a:xfrm>
            <a:prstGeom prst="rect">
              <a:avLst/>
            </a:prstGeom>
            <a:noFill/>
            <a:ln w="9525">
              <a:noFill/>
              <a:miter lim="800000"/>
              <a:headEnd/>
              <a:tailEnd/>
            </a:ln>
          </p:spPr>
          <p:txBody>
            <a:bodyPr wrap="none" lIns="0" tIns="0" rIns="0" bIns="0">
              <a:spAutoFit/>
            </a:bodyPr>
            <a:lstStyle/>
            <a:p>
              <a:pPr algn="l"/>
              <a:r>
                <a:rPr lang="en-US">
                  <a:solidFill>
                    <a:srgbClr val="000000"/>
                  </a:solidFill>
                </a:rPr>
                <a:t>27</a:t>
              </a:r>
              <a:endParaRPr lang="en-US"/>
            </a:p>
          </p:txBody>
        </p:sp>
        <p:sp>
          <p:nvSpPr>
            <p:cNvPr id="197740" name="Rectangle 108"/>
            <p:cNvSpPr>
              <a:spLocks noChangeArrowheads="1"/>
            </p:cNvSpPr>
            <p:nvPr/>
          </p:nvSpPr>
          <p:spPr bwMode="auto">
            <a:xfrm>
              <a:off x="127" y="2707"/>
              <a:ext cx="135" cy="146"/>
            </a:xfrm>
            <a:prstGeom prst="rect">
              <a:avLst/>
            </a:prstGeom>
            <a:noFill/>
            <a:ln w="9525">
              <a:noFill/>
              <a:miter lim="800000"/>
              <a:headEnd/>
              <a:tailEnd/>
            </a:ln>
          </p:spPr>
          <p:txBody>
            <a:bodyPr wrap="none" lIns="0" tIns="0" rIns="0" bIns="0">
              <a:spAutoFit/>
            </a:bodyPr>
            <a:lstStyle/>
            <a:p>
              <a:pPr algn="l"/>
              <a:r>
                <a:rPr lang="en-US">
                  <a:solidFill>
                    <a:srgbClr val="000000"/>
                  </a:solidFill>
                </a:rPr>
                <a:t>17</a:t>
              </a:r>
              <a:endParaRPr lang="en-US"/>
            </a:p>
          </p:txBody>
        </p:sp>
        <p:sp>
          <p:nvSpPr>
            <p:cNvPr id="197741" name="Rectangle 109"/>
            <p:cNvSpPr>
              <a:spLocks noChangeArrowheads="1"/>
            </p:cNvSpPr>
            <p:nvPr/>
          </p:nvSpPr>
          <p:spPr bwMode="auto">
            <a:xfrm>
              <a:off x="280" y="2707"/>
              <a:ext cx="135" cy="146"/>
            </a:xfrm>
            <a:prstGeom prst="rect">
              <a:avLst/>
            </a:prstGeom>
            <a:noFill/>
            <a:ln w="9525">
              <a:noFill/>
              <a:miter lim="800000"/>
              <a:headEnd/>
              <a:tailEnd/>
            </a:ln>
          </p:spPr>
          <p:txBody>
            <a:bodyPr wrap="none" lIns="0" tIns="0" rIns="0" bIns="0">
              <a:spAutoFit/>
            </a:bodyPr>
            <a:lstStyle/>
            <a:p>
              <a:pPr algn="l"/>
              <a:r>
                <a:rPr lang="en-US">
                  <a:solidFill>
                    <a:srgbClr val="000000"/>
                  </a:solidFill>
                </a:rPr>
                <a:t>20</a:t>
              </a:r>
              <a:endParaRPr lang="en-US"/>
            </a:p>
          </p:txBody>
        </p:sp>
        <p:sp>
          <p:nvSpPr>
            <p:cNvPr id="197742" name="Rectangle 110"/>
            <p:cNvSpPr>
              <a:spLocks noChangeArrowheads="1"/>
            </p:cNvSpPr>
            <p:nvPr/>
          </p:nvSpPr>
          <p:spPr bwMode="auto">
            <a:xfrm>
              <a:off x="434" y="2707"/>
              <a:ext cx="135" cy="146"/>
            </a:xfrm>
            <a:prstGeom prst="rect">
              <a:avLst/>
            </a:prstGeom>
            <a:noFill/>
            <a:ln w="9525">
              <a:noFill/>
              <a:miter lim="800000"/>
              <a:headEnd/>
              <a:tailEnd/>
            </a:ln>
          </p:spPr>
          <p:txBody>
            <a:bodyPr wrap="none" lIns="0" tIns="0" rIns="0" bIns="0">
              <a:spAutoFit/>
            </a:bodyPr>
            <a:lstStyle/>
            <a:p>
              <a:pPr algn="l"/>
              <a:r>
                <a:rPr lang="en-US">
                  <a:solidFill>
                    <a:srgbClr val="000000"/>
                  </a:solidFill>
                </a:rPr>
                <a:t>23</a:t>
              </a:r>
              <a:endParaRPr lang="en-US"/>
            </a:p>
          </p:txBody>
        </p:sp>
        <p:sp>
          <p:nvSpPr>
            <p:cNvPr id="197743" name="Rectangle 111"/>
            <p:cNvSpPr>
              <a:spLocks noChangeArrowheads="1"/>
            </p:cNvSpPr>
            <p:nvPr/>
          </p:nvSpPr>
          <p:spPr bwMode="auto">
            <a:xfrm>
              <a:off x="639" y="2707"/>
              <a:ext cx="136" cy="146"/>
            </a:xfrm>
            <a:prstGeom prst="rect">
              <a:avLst/>
            </a:prstGeom>
            <a:noFill/>
            <a:ln w="9525">
              <a:noFill/>
              <a:miter lim="800000"/>
              <a:headEnd/>
              <a:tailEnd/>
            </a:ln>
          </p:spPr>
          <p:txBody>
            <a:bodyPr wrap="none" lIns="0" tIns="0" rIns="0" bIns="0">
              <a:spAutoFit/>
            </a:bodyPr>
            <a:lstStyle/>
            <a:p>
              <a:pPr algn="l"/>
              <a:r>
                <a:rPr lang="en-US">
                  <a:solidFill>
                    <a:srgbClr val="000000"/>
                  </a:solidFill>
                </a:rPr>
                <a:t>26</a:t>
              </a:r>
              <a:endParaRPr lang="en-US"/>
            </a:p>
          </p:txBody>
        </p:sp>
        <p:sp>
          <p:nvSpPr>
            <p:cNvPr id="197744" name="Rectangle 112"/>
            <p:cNvSpPr>
              <a:spLocks noChangeArrowheads="1"/>
            </p:cNvSpPr>
            <p:nvPr/>
          </p:nvSpPr>
          <p:spPr bwMode="auto">
            <a:xfrm>
              <a:off x="793" y="2707"/>
              <a:ext cx="136" cy="146"/>
            </a:xfrm>
            <a:prstGeom prst="rect">
              <a:avLst/>
            </a:prstGeom>
            <a:noFill/>
            <a:ln w="9525">
              <a:noFill/>
              <a:miter lim="800000"/>
              <a:headEnd/>
              <a:tailEnd/>
            </a:ln>
          </p:spPr>
          <p:txBody>
            <a:bodyPr wrap="none" lIns="0" tIns="0" rIns="0" bIns="0">
              <a:spAutoFit/>
            </a:bodyPr>
            <a:lstStyle/>
            <a:p>
              <a:pPr algn="l"/>
              <a:r>
                <a:rPr lang="en-US">
                  <a:solidFill>
                    <a:srgbClr val="000000"/>
                  </a:solidFill>
                </a:rPr>
                <a:t>28</a:t>
              </a:r>
              <a:endParaRPr lang="en-US"/>
            </a:p>
          </p:txBody>
        </p:sp>
        <p:sp>
          <p:nvSpPr>
            <p:cNvPr id="197745" name="Rectangle 113"/>
            <p:cNvSpPr>
              <a:spLocks noChangeArrowheads="1"/>
            </p:cNvSpPr>
            <p:nvPr/>
          </p:nvSpPr>
          <p:spPr bwMode="auto">
            <a:xfrm>
              <a:off x="947" y="2707"/>
              <a:ext cx="136" cy="146"/>
            </a:xfrm>
            <a:prstGeom prst="rect">
              <a:avLst/>
            </a:prstGeom>
            <a:noFill/>
            <a:ln w="9525">
              <a:noFill/>
              <a:miter lim="800000"/>
              <a:headEnd/>
              <a:tailEnd/>
            </a:ln>
          </p:spPr>
          <p:txBody>
            <a:bodyPr wrap="none" lIns="0" tIns="0" rIns="0" bIns="0">
              <a:spAutoFit/>
            </a:bodyPr>
            <a:lstStyle/>
            <a:p>
              <a:pPr algn="l"/>
              <a:r>
                <a:rPr lang="en-US">
                  <a:solidFill>
                    <a:srgbClr val="000000"/>
                  </a:solidFill>
                </a:rPr>
                <a:t>30</a:t>
              </a:r>
              <a:endParaRPr lang="en-US"/>
            </a:p>
          </p:txBody>
        </p:sp>
        <p:sp>
          <p:nvSpPr>
            <p:cNvPr id="197746" name="Rectangle 114"/>
            <p:cNvSpPr>
              <a:spLocks noChangeArrowheads="1"/>
            </p:cNvSpPr>
            <p:nvPr/>
          </p:nvSpPr>
          <p:spPr bwMode="auto">
            <a:xfrm>
              <a:off x="1153" y="2707"/>
              <a:ext cx="135" cy="146"/>
            </a:xfrm>
            <a:prstGeom prst="rect">
              <a:avLst/>
            </a:prstGeom>
            <a:noFill/>
            <a:ln w="9525">
              <a:noFill/>
              <a:miter lim="800000"/>
              <a:headEnd/>
              <a:tailEnd/>
            </a:ln>
          </p:spPr>
          <p:txBody>
            <a:bodyPr wrap="none" lIns="0" tIns="0" rIns="0" bIns="0">
              <a:spAutoFit/>
            </a:bodyPr>
            <a:lstStyle/>
            <a:p>
              <a:pPr algn="l"/>
              <a:r>
                <a:rPr lang="en-US">
                  <a:solidFill>
                    <a:srgbClr val="000000"/>
                  </a:solidFill>
                </a:rPr>
                <a:t>32</a:t>
              </a:r>
              <a:endParaRPr lang="en-US"/>
            </a:p>
          </p:txBody>
        </p:sp>
        <p:sp>
          <p:nvSpPr>
            <p:cNvPr id="197747" name="Rectangle 115"/>
            <p:cNvSpPr>
              <a:spLocks noChangeArrowheads="1"/>
            </p:cNvSpPr>
            <p:nvPr/>
          </p:nvSpPr>
          <p:spPr bwMode="auto">
            <a:xfrm>
              <a:off x="1306" y="2707"/>
              <a:ext cx="135" cy="146"/>
            </a:xfrm>
            <a:prstGeom prst="rect">
              <a:avLst/>
            </a:prstGeom>
            <a:noFill/>
            <a:ln w="9525">
              <a:noFill/>
              <a:miter lim="800000"/>
              <a:headEnd/>
              <a:tailEnd/>
            </a:ln>
          </p:spPr>
          <p:txBody>
            <a:bodyPr wrap="none" lIns="0" tIns="0" rIns="0" bIns="0">
              <a:spAutoFit/>
            </a:bodyPr>
            <a:lstStyle/>
            <a:p>
              <a:pPr algn="l"/>
              <a:r>
                <a:rPr lang="en-US">
                  <a:solidFill>
                    <a:srgbClr val="000000"/>
                  </a:solidFill>
                </a:rPr>
                <a:t>37</a:t>
              </a:r>
              <a:endParaRPr lang="en-US"/>
            </a:p>
          </p:txBody>
        </p:sp>
        <p:sp>
          <p:nvSpPr>
            <p:cNvPr id="197748" name="Rectangle 116"/>
            <p:cNvSpPr>
              <a:spLocks noChangeArrowheads="1"/>
            </p:cNvSpPr>
            <p:nvPr/>
          </p:nvSpPr>
          <p:spPr bwMode="auto">
            <a:xfrm>
              <a:off x="1460" y="2707"/>
              <a:ext cx="135" cy="146"/>
            </a:xfrm>
            <a:prstGeom prst="rect">
              <a:avLst/>
            </a:prstGeom>
            <a:noFill/>
            <a:ln w="9525">
              <a:noFill/>
              <a:miter lim="800000"/>
              <a:headEnd/>
              <a:tailEnd/>
            </a:ln>
          </p:spPr>
          <p:txBody>
            <a:bodyPr wrap="none" lIns="0" tIns="0" rIns="0" bIns="0">
              <a:spAutoFit/>
            </a:bodyPr>
            <a:lstStyle/>
            <a:p>
              <a:pPr algn="l"/>
              <a:r>
                <a:rPr lang="en-US">
                  <a:solidFill>
                    <a:srgbClr val="000000"/>
                  </a:solidFill>
                </a:rPr>
                <a:t>39</a:t>
              </a:r>
              <a:endParaRPr lang="en-US"/>
            </a:p>
          </p:txBody>
        </p:sp>
        <p:sp>
          <p:nvSpPr>
            <p:cNvPr id="197749" name="Rectangle 117"/>
            <p:cNvSpPr>
              <a:spLocks noChangeArrowheads="1"/>
            </p:cNvSpPr>
            <p:nvPr/>
          </p:nvSpPr>
          <p:spPr bwMode="auto">
            <a:xfrm>
              <a:off x="1666" y="2707"/>
              <a:ext cx="136" cy="146"/>
            </a:xfrm>
            <a:prstGeom prst="rect">
              <a:avLst/>
            </a:prstGeom>
            <a:noFill/>
            <a:ln w="9525">
              <a:noFill/>
              <a:miter lim="800000"/>
              <a:headEnd/>
              <a:tailEnd/>
            </a:ln>
          </p:spPr>
          <p:txBody>
            <a:bodyPr wrap="none" lIns="0" tIns="0" rIns="0" bIns="0">
              <a:spAutoFit/>
            </a:bodyPr>
            <a:lstStyle/>
            <a:p>
              <a:pPr algn="l"/>
              <a:r>
                <a:rPr lang="en-US">
                  <a:solidFill>
                    <a:srgbClr val="000000"/>
                  </a:solidFill>
                </a:rPr>
                <a:t>43</a:t>
              </a:r>
              <a:endParaRPr lang="en-US"/>
            </a:p>
          </p:txBody>
        </p:sp>
        <p:sp>
          <p:nvSpPr>
            <p:cNvPr id="197750" name="Rectangle 118"/>
            <p:cNvSpPr>
              <a:spLocks noChangeArrowheads="1"/>
            </p:cNvSpPr>
            <p:nvPr/>
          </p:nvSpPr>
          <p:spPr bwMode="auto">
            <a:xfrm>
              <a:off x="1819" y="2707"/>
              <a:ext cx="136" cy="146"/>
            </a:xfrm>
            <a:prstGeom prst="rect">
              <a:avLst/>
            </a:prstGeom>
            <a:noFill/>
            <a:ln w="9525">
              <a:noFill/>
              <a:miter lim="800000"/>
              <a:headEnd/>
              <a:tailEnd/>
            </a:ln>
          </p:spPr>
          <p:txBody>
            <a:bodyPr wrap="none" lIns="0" tIns="0" rIns="0" bIns="0">
              <a:spAutoFit/>
            </a:bodyPr>
            <a:lstStyle/>
            <a:p>
              <a:pPr algn="l"/>
              <a:r>
                <a:rPr lang="en-US">
                  <a:solidFill>
                    <a:srgbClr val="000000"/>
                  </a:solidFill>
                </a:rPr>
                <a:t>45</a:t>
              </a:r>
              <a:endParaRPr lang="en-US"/>
            </a:p>
          </p:txBody>
        </p:sp>
        <p:sp>
          <p:nvSpPr>
            <p:cNvPr id="197751" name="Rectangle 119"/>
            <p:cNvSpPr>
              <a:spLocks noChangeArrowheads="1"/>
            </p:cNvSpPr>
            <p:nvPr/>
          </p:nvSpPr>
          <p:spPr bwMode="auto">
            <a:xfrm>
              <a:off x="1973" y="2707"/>
              <a:ext cx="136" cy="146"/>
            </a:xfrm>
            <a:prstGeom prst="rect">
              <a:avLst/>
            </a:prstGeom>
            <a:noFill/>
            <a:ln w="9525">
              <a:noFill/>
              <a:miter lim="800000"/>
              <a:headEnd/>
              <a:tailEnd/>
            </a:ln>
          </p:spPr>
          <p:txBody>
            <a:bodyPr wrap="none" lIns="0" tIns="0" rIns="0" bIns="0">
              <a:spAutoFit/>
            </a:bodyPr>
            <a:lstStyle/>
            <a:p>
              <a:pPr algn="l"/>
              <a:r>
                <a:rPr lang="en-US">
                  <a:solidFill>
                    <a:srgbClr val="000000"/>
                  </a:solidFill>
                </a:rPr>
                <a:t>50</a:t>
              </a:r>
              <a:endParaRPr lang="en-US"/>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r>
              <a:rPr lang="da-DK" sz="3600"/>
              <a:t>External-Memory Sorting</a:t>
            </a:r>
            <a:endParaRPr lang="en-US" sz="3600"/>
          </a:p>
        </p:txBody>
      </p:sp>
      <p:sp>
        <p:nvSpPr>
          <p:cNvPr id="199683" name="Rectangle 3"/>
          <p:cNvSpPr>
            <a:spLocks noGrp="1" noChangeArrowheads="1"/>
          </p:cNvSpPr>
          <p:nvPr>
            <p:ph type="body" idx="1"/>
          </p:nvPr>
        </p:nvSpPr>
        <p:spPr>
          <a:xfrm>
            <a:off x="347663" y="4427538"/>
            <a:ext cx="8604250" cy="1387475"/>
          </a:xfrm>
        </p:spPr>
        <p:txBody>
          <a:bodyPr/>
          <a:lstStyle/>
          <a:p>
            <a:r>
              <a:rPr lang="en-US"/>
              <a:t>MergeSort uses </a:t>
            </a:r>
            <a:r>
              <a:rPr lang="en-US" i="1">
                <a:solidFill>
                  <a:srgbClr val="C2432C"/>
                </a:solidFill>
                <a:latin typeface="Times" pitchFamily="18" charset="0"/>
              </a:rPr>
              <a:t>O</a:t>
            </a:r>
            <a:r>
              <a:rPr lang="en-US">
                <a:solidFill>
                  <a:srgbClr val="C2432C"/>
                </a:solidFill>
              </a:rPr>
              <a:t>(</a:t>
            </a:r>
            <a:r>
              <a:rPr lang="en-US" i="1">
                <a:solidFill>
                  <a:srgbClr val="C2432C"/>
                </a:solidFill>
                <a:latin typeface="Times" pitchFamily="18" charset="0"/>
              </a:rPr>
              <a:t>N</a:t>
            </a:r>
            <a:r>
              <a:rPr lang="en-US">
                <a:solidFill>
                  <a:srgbClr val="C2432C"/>
                </a:solidFill>
                <a:latin typeface="Times" pitchFamily="18" charset="0"/>
              </a:rPr>
              <a:t>/</a:t>
            </a:r>
            <a:r>
              <a:rPr lang="en-US" i="1">
                <a:solidFill>
                  <a:srgbClr val="C2432C"/>
                </a:solidFill>
                <a:latin typeface="Times" pitchFamily="18" charset="0"/>
              </a:rPr>
              <a:t>B·</a:t>
            </a:r>
            <a:r>
              <a:rPr lang="en-US">
                <a:solidFill>
                  <a:srgbClr val="C2432C"/>
                </a:solidFill>
                <a:latin typeface="Times" pitchFamily="18" charset="0"/>
              </a:rPr>
              <a:t>log</a:t>
            </a:r>
            <a:r>
              <a:rPr lang="en-US" baseline="-25000">
                <a:solidFill>
                  <a:srgbClr val="C2432C"/>
                </a:solidFill>
                <a:latin typeface="Times" pitchFamily="18" charset="0"/>
              </a:rPr>
              <a:t>M/B</a:t>
            </a:r>
            <a:r>
              <a:rPr lang="en-US">
                <a:solidFill>
                  <a:srgbClr val="C2432C"/>
                </a:solidFill>
              </a:rPr>
              <a:t>(</a:t>
            </a:r>
            <a:r>
              <a:rPr lang="en-US" i="1">
                <a:solidFill>
                  <a:srgbClr val="C2432C"/>
                </a:solidFill>
                <a:latin typeface="Times" pitchFamily="18" charset="0"/>
              </a:rPr>
              <a:t>N</a:t>
            </a:r>
            <a:r>
              <a:rPr lang="en-US">
                <a:solidFill>
                  <a:srgbClr val="C2432C"/>
                </a:solidFill>
                <a:latin typeface="Times" pitchFamily="18" charset="0"/>
              </a:rPr>
              <a:t>/</a:t>
            </a:r>
            <a:r>
              <a:rPr lang="en-US" i="1">
                <a:solidFill>
                  <a:srgbClr val="C2432C"/>
                </a:solidFill>
                <a:latin typeface="Times" pitchFamily="18" charset="0"/>
              </a:rPr>
              <a:t>B</a:t>
            </a:r>
            <a:r>
              <a:rPr lang="en-US">
                <a:solidFill>
                  <a:srgbClr val="C2432C"/>
                </a:solidFill>
                <a:latin typeface="Times" pitchFamily="18" charset="0"/>
              </a:rPr>
              <a:t>))</a:t>
            </a:r>
            <a:r>
              <a:rPr lang="en-US"/>
              <a:t> I/Os</a:t>
            </a:r>
          </a:p>
          <a:p>
            <a:r>
              <a:rPr lang="en-US"/>
              <a:t>Practice number I/Os: </a:t>
            </a:r>
            <a:r>
              <a:rPr lang="en-US">
                <a:solidFill>
                  <a:schemeClr val="accent2"/>
                </a:solidFill>
              </a:rPr>
              <a:t>4-6 x scanning input</a:t>
            </a:r>
          </a:p>
        </p:txBody>
      </p:sp>
      <p:grpSp>
        <p:nvGrpSpPr>
          <p:cNvPr id="2" name="Group 4"/>
          <p:cNvGrpSpPr>
            <a:grpSpLocks/>
          </p:cNvGrpSpPr>
          <p:nvPr/>
        </p:nvGrpSpPr>
        <p:grpSpPr bwMode="auto">
          <a:xfrm>
            <a:off x="347663" y="1700808"/>
            <a:ext cx="8632825" cy="2282825"/>
            <a:chOff x="241" y="816"/>
            <a:chExt cx="5438" cy="1438"/>
          </a:xfrm>
        </p:grpSpPr>
        <p:sp>
          <p:nvSpPr>
            <p:cNvPr id="199685" name="AutoShape 5"/>
            <p:cNvSpPr>
              <a:spLocks noChangeAspect="1" noChangeArrowheads="1" noTextEdit="1"/>
            </p:cNvSpPr>
            <p:nvPr/>
          </p:nvSpPr>
          <p:spPr bwMode="auto">
            <a:xfrm>
              <a:off x="241" y="912"/>
              <a:ext cx="5222" cy="1338"/>
            </a:xfrm>
            <a:prstGeom prst="rect">
              <a:avLst/>
            </a:prstGeom>
            <a:noFill/>
            <a:ln w="9525">
              <a:noFill/>
              <a:miter lim="800000"/>
              <a:headEnd/>
              <a:tailEnd/>
            </a:ln>
          </p:spPr>
          <p:txBody>
            <a:bodyPr/>
            <a:lstStyle/>
            <a:p>
              <a:endParaRPr lang="en-US"/>
            </a:p>
          </p:txBody>
        </p:sp>
        <p:sp>
          <p:nvSpPr>
            <p:cNvPr id="199686" name="Rectangle 6"/>
            <p:cNvSpPr>
              <a:spLocks noChangeArrowheads="1"/>
            </p:cNvSpPr>
            <p:nvPr/>
          </p:nvSpPr>
          <p:spPr bwMode="auto">
            <a:xfrm>
              <a:off x="247" y="1620"/>
              <a:ext cx="707" cy="156"/>
            </a:xfrm>
            <a:prstGeom prst="rect">
              <a:avLst/>
            </a:prstGeom>
            <a:solidFill>
              <a:srgbClr val="FFFF00"/>
            </a:solidFill>
            <a:ln w="12700">
              <a:solidFill>
                <a:srgbClr val="000000"/>
              </a:solidFill>
              <a:miter lim="800000"/>
              <a:headEnd/>
              <a:tailEnd/>
            </a:ln>
          </p:spPr>
          <p:txBody>
            <a:bodyPr/>
            <a:lstStyle/>
            <a:p>
              <a:endParaRPr lang="en-US"/>
            </a:p>
          </p:txBody>
        </p:sp>
        <p:sp>
          <p:nvSpPr>
            <p:cNvPr id="199687" name="Rectangle 7"/>
            <p:cNvSpPr>
              <a:spLocks noChangeArrowheads="1"/>
            </p:cNvSpPr>
            <p:nvPr/>
          </p:nvSpPr>
          <p:spPr bwMode="auto">
            <a:xfrm>
              <a:off x="990" y="1620"/>
              <a:ext cx="707" cy="156"/>
            </a:xfrm>
            <a:prstGeom prst="rect">
              <a:avLst/>
            </a:prstGeom>
            <a:solidFill>
              <a:srgbClr val="FFFF00"/>
            </a:solidFill>
            <a:ln w="12700">
              <a:solidFill>
                <a:srgbClr val="000000"/>
              </a:solidFill>
              <a:miter lim="800000"/>
              <a:headEnd/>
              <a:tailEnd/>
            </a:ln>
          </p:spPr>
          <p:txBody>
            <a:bodyPr/>
            <a:lstStyle/>
            <a:p>
              <a:endParaRPr lang="en-US"/>
            </a:p>
          </p:txBody>
        </p:sp>
        <p:sp>
          <p:nvSpPr>
            <p:cNvPr id="199688" name="Rectangle 8"/>
            <p:cNvSpPr>
              <a:spLocks noChangeArrowheads="1"/>
            </p:cNvSpPr>
            <p:nvPr/>
          </p:nvSpPr>
          <p:spPr bwMode="auto">
            <a:xfrm>
              <a:off x="1733" y="1620"/>
              <a:ext cx="707" cy="156"/>
            </a:xfrm>
            <a:prstGeom prst="rect">
              <a:avLst/>
            </a:prstGeom>
            <a:solidFill>
              <a:srgbClr val="FFFF00"/>
            </a:solidFill>
            <a:ln w="12700">
              <a:solidFill>
                <a:srgbClr val="000000"/>
              </a:solidFill>
              <a:miter lim="800000"/>
              <a:headEnd/>
              <a:tailEnd/>
            </a:ln>
          </p:spPr>
          <p:txBody>
            <a:bodyPr/>
            <a:lstStyle/>
            <a:p>
              <a:endParaRPr lang="en-US"/>
            </a:p>
          </p:txBody>
        </p:sp>
        <p:sp>
          <p:nvSpPr>
            <p:cNvPr id="199689" name="Rectangle 9"/>
            <p:cNvSpPr>
              <a:spLocks noChangeArrowheads="1"/>
            </p:cNvSpPr>
            <p:nvPr/>
          </p:nvSpPr>
          <p:spPr bwMode="auto">
            <a:xfrm>
              <a:off x="2476" y="1620"/>
              <a:ext cx="707" cy="156"/>
            </a:xfrm>
            <a:prstGeom prst="rect">
              <a:avLst/>
            </a:prstGeom>
            <a:solidFill>
              <a:srgbClr val="FFFF00"/>
            </a:solidFill>
            <a:ln w="12700">
              <a:solidFill>
                <a:srgbClr val="000000"/>
              </a:solidFill>
              <a:miter lim="800000"/>
              <a:headEnd/>
              <a:tailEnd/>
            </a:ln>
          </p:spPr>
          <p:txBody>
            <a:bodyPr/>
            <a:lstStyle/>
            <a:p>
              <a:endParaRPr lang="en-US"/>
            </a:p>
          </p:txBody>
        </p:sp>
        <p:sp>
          <p:nvSpPr>
            <p:cNvPr id="199690" name="Rectangle 10"/>
            <p:cNvSpPr>
              <a:spLocks noChangeArrowheads="1"/>
            </p:cNvSpPr>
            <p:nvPr/>
          </p:nvSpPr>
          <p:spPr bwMode="auto">
            <a:xfrm>
              <a:off x="3219" y="1620"/>
              <a:ext cx="707" cy="156"/>
            </a:xfrm>
            <a:prstGeom prst="rect">
              <a:avLst/>
            </a:prstGeom>
            <a:solidFill>
              <a:srgbClr val="FFFF00"/>
            </a:solidFill>
            <a:ln w="12700">
              <a:solidFill>
                <a:srgbClr val="000000"/>
              </a:solidFill>
              <a:miter lim="800000"/>
              <a:headEnd/>
              <a:tailEnd/>
            </a:ln>
          </p:spPr>
          <p:txBody>
            <a:bodyPr/>
            <a:lstStyle/>
            <a:p>
              <a:endParaRPr lang="en-US"/>
            </a:p>
          </p:txBody>
        </p:sp>
        <p:sp>
          <p:nvSpPr>
            <p:cNvPr id="199691" name="Rectangle 11"/>
            <p:cNvSpPr>
              <a:spLocks noChangeArrowheads="1"/>
            </p:cNvSpPr>
            <p:nvPr/>
          </p:nvSpPr>
          <p:spPr bwMode="auto">
            <a:xfrm>
              <a:off x="3961" y="1620"/>
              <a:ext cx="708" cy="156"/>
            </a:xfrm>
            <a:prstGeom prst="rect">
              <a:avLst/>
            </a:prstGeom>
            <a:solidFill>
              <a:srgbClr val="FFFF00"/>
            </a:solidFill>
            <a:ln w="12700">
              <a:solidFill>
                <a:srgbClr val="000000"/>
              </a:solidFill>
              <a:miter lim="800000"/>
              <a:headEnd/>
              <a:tailEnd/>
            </a:ln>
          </p:spPr>
          <p:txBody>
            <a:bodyPr/>
            <a:lstStyle/>
            <a:p>
              <a:endParaRPr lang="en-US"/>
            </a:p>
          </p:txBody>
        </p:sp>
        <p:sp>
          <p:nvSpPr>
            <p:cNvPr id="199692" name="Rectangle 12"/>
            <p:cNvSpPr>
              <a:spLocks noChangeArrowheads="1"/>
            </p:cNvSpPr>
            <p:nvPr/>
          </p:nvSpPr>
          <p:spPr bwMode="auto">
            <a:xfrm>
              <a:off x="247" y="1387"/>
              <a:ext cx="707" cy="155"/>
            </a:xfrm>
            <a:prstGeom prst="rect">
              <a:avLst/>
            </a:prstGeom>
            <a:solidFill>
              <a:srgbClr val="FFFF00"/>
            </a:solidFill>
            <a:ln w="12700">
              <a:solidFill>
                <a:srgbClr val="000000"/>
              </a:solidFill>
              <a:miter lim="800000"/>
              <a:headEnd/>
              <a:tailEnd/>
            </a:ln>
          </p:spPr>
          <p:txBody>
            <a:bodyPr/>
            <a:lstStyle/>
            <a:p>
              <a:endParaRPr lang="en-US"/>
            </a:p>
          </p:txBody>
        </p:sp>
        <p:sp>
          <p:nvSpPr>
            <p:cNvPr id="199693" name="Rectangle 13"/>
            <p:cNvSpPr>
              <a:spLocks noChangeArrowheads="1"/>
            </p:cNvSpPr>
            <p:nvPr/>
          </p:nvSpPr>
          <p:spPr bwMode="auto">
            <a:xfrm>
              <a:off x="990" y="1387"/>
              <a:ext cx="707" cy="155"/>
            </a:xfrm>
            <a:prstGeom prst="rect">
              <a:avLst/>
            </a:prstGeom>
            <a:solidFill>
              <a:srgbClr val="FFFF00"/>
            </a:solidFill>
            <a:ln w="12700">
              <a:solidFill>
                <a:srgbClr val="000000"/>
              </a:solidFill>
              <a:miter lim="800000"/>
              <a:headEnd/>
              <a:tailEnd/>
            </a:ln>
          </p:spPr>
          <p:txBody>
            <a:bodyPr/>
            <a:lstStyle/>
            <a:p>
              <a:endParaRPr lang="en-US"/>
            </a:p>
          </p:txBody>
        </p:sp>
        <p:sp>
          <p:nvSpPr>
            <p:cNvPr id="199694" name="Rectangle 14"/>
            <p:cNvSpPr>
              <a:spLocks noChangeArrowheads="1"/>
            </p:cNvSpPr>
            <p:nvPr/>
          </p:nvSpPr>
          <p:spPr bwMode="auto">
            <a:xfrm>
              <a:off x="1733" y="1387"/>
              <a:ext cx="707" cy="155"/>
            </a:xfrm>
            <a:prstGeom prst="rect">
              <a:avLst/>
            </a:prstGeom>
            <a:solidFill>
              <a:srgbClr val="FFFF00"/>
            </a:solidFill>
            <a:ln w="12700">
              <a:solidFill>
                <a:srgbClr val="000000"/>
              </a:solidFill>
              <a:miter lim="800000"/>
              <a:headEnd/>
              <a:tailEnd/>
            </a:ln>
          </p:spPr>
          <p:txBody>
            <a:bodyPr/>
            <a:lstStyle/>
            <a:p>
              <a:endParaRPr lang="en-US"/>
            </a:p>
          </p:txBody>
        </p:sp>
        <p:sp>
          <p:nvSpPr>
            <p:cNvPr id="199695" name="Rectangle 15"/>
            <p:cNvSpPr>
              <a:spLocks noChangeArrowheads="1"/>
            </p:cNvSpPr>
            <p:nvPr/>
          </p:nvSpPr>
          <p:spPr bwMode="auto">
            <a:xfrm>
              <a:off x="2476" y="1387"/>
              <a:ext cx="707" cy="155"/>
            </a:xfrm>
            <a:prstGeom prst="rect">
              <a:avLst/>
            </a:prstGeom>
            <a:solidFill>
              <a:srgbClr val="FFFF00"/>
            </a:solidFill>
            <a:ln w="12700">
              <a:solidFill>
                <a:srgbClr val="000000"/>
              </a:solidFill>
              <a:miter lim="800000"/>
              <a:headEnd/>
              <a:tailEnd/>
            </a:ln>
          </p:spPr>
          <p:txBody>
            <a:bodyPr/>
            <a:lstStyle/>
            <a:p>
              <a:endParaRPr lang="en-US"/>
            </a:p>
          </p:txBody>
        </p:sp>
        <p:sp>
          <p:nvSpPr>
            <p:cNvPr id="199696" name="Rectangle 16"/>
            <p:cNvSpPr>
              <a:spLocks noChangeArrowheads="1"/>
            </p:cNvSpPr>
            <p:nvPr/>
          </p:nvSpPr>
          <p:spPr bwMode="auto">
            <a:xfrm>
              <a:off x="3219" y="1387"/>
              <a:ext cx="707" cy="155"/>
            </a:xfrm>
            <a:prstGeom prst="rect">
              <a:avLst/>
            </a:prstGeom>
            <a:solidFill>
              <a:srgbClr val="FFFF00"/>
            </a:solidFill>
            <a:ln w="12700">
              <a:solidFill>
                <a:srgbClr val="000000"/>
              </a:solidFill>
              <a:miter lim="800000"/>
              <a:headEnd/>
              <a:tailEnd/>
            </a:ln>
          </p:spPr>
          <p:txBody>
            <a:bodyPr/>
            <a:lstStyle/>
            <a:p>
              <a:endParaRPr lang="en-US"/>
            </a:p>
          </p:txBody>
        </p:sp>
        <p:sp>
          <p:nvSpPr>
            <p:cNvPr id="199697" name="Rectangle 17"/>
            <p:cNvSpPr>
              <a:spLocks noChangeArrowheads="1"/>
            </p:cNvSpPr>
            <p:nvPr/>
          </p:nvSpPr>
          <p:spPr bwMode="auto">
            <a:xfrm>
              <a:off x="3961" y="1387"/>
              <a:ext cx="708" cy="155"/>
            </a:xfrm>
            <a:prstGeom prst="rect">
              <a:avLst/>
            </a:prstGeom>
            <a:solidFill>
              <a:srgbClr val="FFFF00"/>
            </a:solidFill>
            <a:ln w="12700">
              <a:solidFill>
                <a:srgbClr val="000000"/>
              </a:solidFill>
              <a:miter lim="800000"/>
              <a:headEnd/>
              <a:tailEnd/>
            </a:ln>
          </p:spPr>
          <p:txBody>
            <a:bodyPr/>
            <a:lstStyle/>
            <a:p>
              <a:endParaRPr lang="en-US"/>
            </a:p>
          </p:txBody>
        </p:sp>
        <p:sp>
          <p:nvSpPr>
            <p:cNvPr id="199698" name="Line 18"/>
            <p:cNvSpPr>
              <a:spLocks noChangeShapeType="1"/>
            </p:cNvSpPr>
            <p:nvPr/>
          </p:nvSpPr>
          <p:spPr bwMode="auto">
            <a:xfrm>
              <a:off x="601" y="1309"/>
              <a:ext cx="1" cy="78"/>
            </a:xfrm>
            <a:prstGeom prst="line">
              <a:avLst/>
            </a:prstGeom>
            <a:noFill/>
            <a:ln w="12700">
              <a:solidFill>
                <a:srgbClr val="000000"/>
              </a:solidFill>
              <a:round/>
              <a:headEnd/>
              <a:tailEnd/>
            </a:ln>
          </p:spPr>
          <p:txBody>
            <a:bodyPr/>
            <a:lstStyle/>
            <a:p>
              <a:endParaRPr lang="en-US"/>
            </a:p>
          </p:txBody>
        </p:sp>
        <p:sp>
          <p:nvSpPr>
            <p:cNvPr id="199699" name="Line 19"/>
            <p:cNvSpPr>
              <a:spLocks noChangeShapeType="1"/>
            </p:cNvSpPr>
            <p:nvPr/>
          </p:nvSpPr>
          <p:spPr bwMode="auto">
            <a:xfrm>
              <a:off x="1343" y="1309"/>
              <a:ext cx="1" cy="78"/>
            </a:xfrm>
            <a:prstGeom prst="line">
              <a:avLst/>
            </a:prstGeom>
            <a:noFill/>
            <a:ln w="12700">
              <a:solidFill>
                <a:srgbClr val="000000"/>
              </a:solidFill>
              <a:round/>
              <a:headEnd/>
              <a:tailEnd/>
            </a:ln>
          </p:spPr>
          <p:txBody>
            <a:bodyPr/>
            <a:lstStyle/>
            <a:p>
              <a:endParaRPr lang="en-US"/>
            </a:p>
          </p:txBody>
        </p:sp>
        <p:sp>
          <p:nvSpPr>
            <p:cNvPr id="199700" name="Line 20"/>
            <p:cNvSpPr>
              <a:spLocks noChangeShapeType="1"/>
            </p:cNvSpPr>
            <p:nvPr/>
          </p:nvSpPr>
          <p:spPr bwMode="auto">
            <a:xfrm>
              <a:off x="2087" y="1309"/>
              <a:ext cx="1" cy="78"/>
            </a:xfrm>
            <a:prstGeom prst="line">
              <a:avLst/>
            </a:prstGeom>
            <a:noFill/>
            <a:ln w="12700">
              <a:solidFill>
                <a:srgbClr val="000000"/>
              </a:solidFill>
              <a:round/>
              <a:headEnd/>
              <a:tailEnd/>
            </a:ln>
          </p:spPr>
          <p:txBody>
            <a:bodyPr/>
            <a:lstStyle/>
            <a:p>
              <a:endParaRPr lang="en-US"/>
            </a:p>
          </p:txBody>
        </p:sp>
        <p:sp>
          <p:nvSpPr>
            <p:cNvPr id="199701" name="Line 21"/>
            <p:cNvSpPr>
              <a:spLocks noChangeShapeType="1"/>
            </p:cNvSpPr>
            <p:nvPr/>
          </p:nvSpPr>
          <p:spPr bwMode="auto">
            <a:xfrm>
              <a:off x="2830" y="1309"/>
              <a:ext cx="1" cy="78"/>
            </a:xfrm>
            <a:prstGeom prst="line">
              <a:avLst/>
            </a:prstGeom>
            <a:noFill/>
            <a:ln w="12700">
              <a:solidFill>
                <a:srgbClr val="000000"/>
              </a:solidFill>
              <a:round/>
              <a:headEnd/>
              <a:tailEnd/>
            </a:ln>
          </p:spPr>
          <p:txBody>
            <a:bodyPr/>
            <a:lstStyle/>
            <a:p>
              <a:endParaRPr lang="en-US"/>
            </a:p>
          </p:txBody>
        </p:sp>
        <p:sp>
          <p:nvSpPr>
            <p:cNvPr id="199702" name="Line 22"/>
            <p:cNvSpPr>
              <a:spLocks noChangeShapeType="1"/>
            </p:cNvSpPr>
            <p:nvPr/>
          </p:nvSpPr>
          <p:spPr bwMode="auto">
            <a:xfrm>
              <a:off x="3572" y="1309"/>
              <a:ext cx="1" cy="78"/>
            </a:xfrm>
            <a:prstGeom prst="line">
              <a:avLst/>
            </a:prstGeom>
            <a:noFill/>
            <a:ln w="12700">
              <a:solidFill>
                <a:srgbClr val="000000"/>
              </a:solidFill>
              <a:round/>
              <a:headEnd/>
              <a:tailEnd/>
            </a:ln>
          </p:spPr>
          <p:txBody>
            <a:bodyPr/>
            <a:lstStyle/>
            <a:p>
              <a:endParaRPr lang="en-US"/>
            </a:p>
          </p:txBody>
        </p:sp>
        <p:sp>
          <p:nvSpPr>
            <p:cNvPr id="199703" name="Line 23"/>
            <p:cNvSpPr>
              <a:spLocks noChangeShapeType="1"/>
            </p:cNvSpPr>
            <p:nvPr/>
          </p:nvSpPr>
          <p:spPr bwMode="auto">
            <a:xfrm>
              <a:off x="4316" y="1309"/>
              <a:ext cx="1" cy="78"/>
            </a:xfrm>
            <a:prstGeom prst="line">
              <a:avLst/>
            </a:prstGeom>
            <a:noFill/>
            <a:ln w="12700">
              <a:solidFill>
                <a:srgbClr val="000000"/>
              </a:solidFill>
              <a:round/>
              <a:headEnd/>
              <a:tailEnd/>
            </a:ln>
          </p:spPr>
          <p:txBody>
            <a:bodyPr/>
            <a:lstStyle/>
            <a:p>
              <a:endParaRPr lang="en-US"/>
            </a:p>
          </p:txBody>
        </p:sp>
        <p:sp>
          <p:nvSpPr>
            <p:cNvPr id="199704" name="Line 24"/>
            <p:cNvSpPr>
              <a:spLocks noChangeShapeType="1"/>
            </p:cNvSpPr>
            <p:nvPr/>
          </p:nvSpPr>
          <p:spPr bwMode="auto">
            <a:xfrm>
              <a:off x="601" y="1542"/>
              <a:ext cx="1" cy="78"/>
            </a:xfrm>
            <a:prstGeom prst="line">
              <a:avLst/>
            </a:prstGeom>
            <a:noFill/>
            <a:ln w="12700">
              <a:solidFill>
                <a:srgbClr val="000000"/>
              </a:solidFill>
              <a:round/>
              <a:headEnd/>
              <a:tailEnd/>
            </a:ln>
          </p:spPr>
          <p:txBody>
            <a:bodyPr/>
            <a:lstStyle/>
            <a:p>
              <a:endParaRPr lang="en-US"/>
            </a:p>
          </p:txBody>
        </p:sp>
        <p:sp>
          <p:nvSpPr>
            <p:cNvPr id="199705" name="Line 25"/>
            <p:cNvSpPr>
              <a:spLocks noChangeShapeType="1"/>
            </p:cNvSpPr>
            <p:nvPr/>
          </p:nvSpPr>
          <p:spPr bwMode="auto">
            <a:xfrm>
              <a:off x="1343" y="1542"/>
              <a:ext cx="1" cy="78"/>
            </a:xfrm>
            <a:prstGeom prst="line">
              <a:avLst/>
            </a:prstGeom>
            <a:noFill/>
            <a:ln w="12700">
              <a:solidFill>
                <a:srgbClr val="000000"/>
              </a:solidFill>
              <a:round/>
              <a:headEnd/>
              <a:tailEnd/>
            </a:ln>
          </p:spPr>
          <p:txBody>
            <a:bodyPr/>
            <a:lstStyle/>
            <a:p>
              <a:endParaRPr lang="en-US"/>
            </a:p>
          </p:txBody>
        </p:sp>
        <p:sp>
          <p:nvSpPr>
            <p:cNvPr id="199706" name="Line 26"/>
            <p:cNvSpPr>
              <a:spLocks noChangeShapeType="1"/>
            </p:cNvSpPr>
            <p:nvPr/>
          </p:nvSpPr>
          <p:spPr bwMode="auto">
            <a:xfrm>
              <a:off x="2087" y="1542"/>
              <a:ext cx="1" cy="78"/>
            </a:xfrm>
            <a:prstGeom prst="line">
              <a:avLst/>
            </a:prstGeom>
            <a:noFill/>
            <a:ln w="12700">
              <a:solidFill>
                <a:srgbClr val="000000"/>
              </a:solidFill>
              <a:round/>
              <a:headEnd/>
              <a:tailEnd/>
            </a:ln>
          </p:spPr>
          <p:txBody>
            <a:bodyPr/>
            <a:lstStyle/>
            <a:p>
              <a:endParaRPr lang="en-US"/>
            </a:p>
          </p:txBody>
        </p:sp>
        <p:sp>
          <p:nvSpPr>
            <p:cNvPr id="199707" name="Line 27"/>
            <p:cNvSpPr>
              <a:spLocks noChangeShapeType="1"/>
            </p:cNvSpPr>
            <p:nvPr/>
          </p:nvSpPr>
          <p:spPr bwMode="auto">
            <a:xfrm>
              <a:off x="2830" y="1542"/>
              <a:ext cx="1" cy="78"/>
            </a:xfrm>
            <a:prstGeom prst="line">
              <a:avLst/>
            </a:prstGeom>
            <a:noFill/>
            <a:ln w="12700">
              <a:solidFill>
                <a:srgbClr val="000000"/>
              </a:solidFill>
              <a:round/>
              <a:headEnd/>
              <a:tailEnd/>
            </a:ln>
          </p:spPr>
          <p:txBody>
            <a:bodyPr/>
            <a:lstStyle/>
            <a:p>
              <a:endParaRPr lang="en-US"/>
            </a:p>
          </p:txBody>
        </p:sp>
        <p:sp>
          <p:nvSpPr>
            <p:cNvPr id="199708" name="Line 28"/>
            <p:cNvSpPr>
              <a:spLocks noChangeShapeType="1"/>
            </p:cNvSpPr>
            <p:nvPr/>
          </p:nvSpPr>
          <p:spPr bwMode="auto">
            <a:xfrm>
              <a:off x="3572" y="1542"/>
              <a:ext cx="1" cy="78"/>
            </a:xfrm>
            <a:prstGeom prst="line">
              <a:avLst/>
            </a:prstGeom>
            <a:noFill/>
            <a:ln w="12700">
              <a:solidFill>
                <a:srgbClr val="000000"/>
              </a:solidFill>
              <a:round/>
              <a:headEnd/>
              <a:tailEnd/>
            </a:ln>
          </p:spPr>
          <p:txBody>
            <a:bodyPr/>
            <a:lstStyle/>
            <a:p>
              <a:endParaRPr lang="en-US"/>
            </a:p>
          </p:txBody>
        </p:sp>
        <p:sp>
          <p:nvSpPr>
            <p:cNvPr id="199709" name="Line 29"/>
            <p:cNvSpPr>
              <a:spLocks noChangeShapeType="1"/>
            </p:cNvSpPr>
            <p:nvPr/>
          </p:nvSpPr>
          <p:spPr bwMode="auto">
            <a:xfrm>
              <a:off x="4316" y="1542"/>
              <a:ext cx="1" cy="78"/>
            </a:xfrm>
            <a:prstGeom prst="line">
              <a:avLst/>
            </a:prstGeom>
            <a:noFill/>
            <a:ln w="12700">
              <a:solidFill>
                <a:srgbClr val="000000"/>
              </a:solidFill>
              <a:round/>
              <a:headEnd/>
              <a:tailEnd/>
            </a:ln>
          </p:spPr>
          <p:txBody>
            <a:bodyPr/>
            <a:lstStyle/>
            <a:p>
              <a:endParaRPr lang="en-US"/>
            </a:p>
          </p:txBody>
        </p:sp>
        <p:sp>
          <p:nvSpPr>
            <p:cNvPr id="199710" name="Line 30"/>
            <p:cNvSpPr>
              <a:spLocks noChangeShapeType="1"/>
            </p:cNvSpPr>
            <p:nvPr/>
          </p:nvSpPr>
          <p:spPr bwMode="auto">
            <a:xfrm flipH="1">
              <a:off x="247" y="958"/>
              <a:ext cx="248" cy="0"/>
            </a:xfrm>
            <a:prstGeom prst="line">
              <a:avLst/>
            </a:prstGeom>
            <a:noFill/>
            <a:ln w="12700">
              <a:solidFill>
                <a:srgbClr val="000000"/>
              </a:solidFill>
              <a:round/>
              <a:headEnd/>
              <a:tailEnd/>
            </a:ln>
          </p:spPr>
          <p:txBody>
            <a:bodyPr/>
            <a:lstStyle/>
            <a:p>
              <a:endParaRPr lang="en-US"/>
            </a:p>
          </p:txBody>
        </p:sp>
        <p:sp>
          <p:nvSpPr>
            <p:cNvPr id="199711" name="Line 31"/>
            <p:cNvSpPr>
              <a:spLocks noChangeShapeType="1"/>
            </p:cNvSpPr>
            <p:nvPr/>
          </p:nvSpPr>
          <p:spPr bwMode="auto">
            <a:xfrm>
              <a:off x="707" y="958"/>
              <a:ext cx="247" cy="0"/>
            </a:xfrm>
            <a:prstGeom prst="line">
              <a:avLst/>
            </a:prstGeom>
            <a:noFill/>
            <a:ln w="12700">
              <a:solidFill>
                <a:srgbClr val="000000"/>
              </a:solidFill>
              <a:round/>
              <a:headEnd/>
              <a:tailEnd/>
            </a:ln>
          </p:spPr>
          <p:txBody>
            <a:bodyPr/>
            <a:lstStyle/>
            <a:p>
              <a:endParaRPr lang="en-US"/>
            </a:p>
          </p:txBody>
        </p:sp>
        <p:sp>
          <p:nvSpPr>
            <p:cNvPr id="199712" name="Rectangle 32"/>
            <p:cNvSpPr>
              <a:spLocks noChangeArrowheads="1"/>
            </p:cNvSpPr>
            <p:nvPr/>
          </p:nvSpPr>
          <p:spPr bwMode="auto">
            <a:xfrm>
              <a:off x="501" y="912"/>
              <a:ext cx="149" cy="134"/>
            </a:xfrm>
            <a:prstGeom prst="rect">
              <a:avLst/>
            </a:prstGeom>
            <a:noFill/>
            <a:ln w="9525">
              <a:noFill/>
              <a:miter lim="800000"/>
              <a:headEnd/>
              <a:tailEnd/>
            </a:ln>
          </p:spPr>
          <p:txBody>
            <a:bodyPr wrap="none" lIns="0" tIns="0" rIns="0" bIns="0">
              <a:spAutoFit/>
            </a:bodyPr>
            <a:lstStyle/>
            <a:p>
              <a:pPr algn="l"/>
              <a:r>
                <a:rPr lang="en-US">
                  <a:solidFill>
                    <a:srgbClr val="000000"/>
                  </a:solidFill>
                  <a:latin typeface="Times New Roman" pitchFamily="18" charset="0"/>
                </a:rPr>
                <a:t>  </a:t>
              </a:r>
              <a:r>
                <a:rPr lang="en-US" i="1">
                  <a:solidFill>
                    <a:srgbClr val="000000"/>
                  </a:solidFill>
                  <a:latin typeface="Times New Roman" pitchFamily="18" charset="0"/>
                </a:rPr>
                <a:t>M</a:t>
              </a:r>
              <a:endParaRPr lang="en-US" sz="1800" i="1"/>
            </a:p>
          </p:txBody>
        </p:sp>
        <p:sp>
          <p:nvSpPr>
            <p:cNvPr id="199713" name="Line 33"/>
            <p:cNvSpPr>
              <a:spLocks noChangeShapeType="1"/>
            </p:cNvSpPr>
            <p:nvPr/>
          </p:nvSpPr>
          <p:spPr bwMode="auto">
            <a:xfrm flipH="1">
              <a:off x="990" y="958"/>
              <a:ext cx="247" cy="0"/>
            </a:xfrm>
            <a:prstGeom prst="line">
              <a:avLst/>
            </a:prstGeom>
            <a:noFill/>
            <a:ln w="12700">
              <a:solidFill>
                <a:srgbClr val="000000"/>
              </a:solidFill>
              <a:round/>
              <a:headEnd/>
              <a:tailEnd/>
            </a:ln>
          </p:spPr>
          <p:txBody>
            <a:bodyPr/>
            <a:lstStyle/>
            <a:p>
              <a:endParaRPr lang="en-US"/>
            </a:p>
          </p:txBody>
        </p:sp>
        <p:sp>
          <p:nvSpPr>
            <p:cNvPr id="199714" name="Line 34"/>
            <p:cNvSpPr>
              <a:spLocks noChangeShapeType="1"/>
            </p:cNvSpPr>
            <p:nvPr/>
          </p:nvSpPr>
          <p:spPr bwMode="auto">
            <a:xfrm>
              <a:off x="1450" y="958"/>
              <a:ext cx="247" cy="0"/>
            </a:xfrm>
            <a:prstGeom prst="line">
              <a:avLst/>
            </a:prstGeom>
            <a:noFill/>
            <a:ln w="12700">
              <a:solidFill>
                <a:srgbClr val="000000"/>
              </a:solidFill>
              <a:round/>
              <a:headEnd/>
              <a:tailEnd/>
            </a:ln>
          </p:spPr>
          <p:txBody>
            <a:bodyPr/>
            <a:lstStyle/>
            <a:p>
              <a:endParaRPr lang="en-US"/>
            </a:p>
          </p:txBody>
        </p:sp>
        <p:sp>
          <p:nvSpPr>
            <p:cNvPr id="199715" name="Rectangle 35"/>
            <p:cNvSpPr>
              <a:spLocks noChangeArrowheads="1"/>
            </p:cNvSpPr>
            <p:nvPr/>
          </p:nvSpPr>
          <p:spPr bwMode="auto">
            <a:xfrm>
              <a:off x="1244" y="912"/>
              <a:ext cx="121" cy="134"/>
            </a:xfrm>
            <a:prstGeom prst="rect">
              <a:avLst/>
            </a:prstGeom>
            <a:noFill/>
            <a:ln w="9525">
              <a:noFill/>
              <a:miter lim="800000"/>
              <a:headEnd/>
              <a:tailEnd/>
            </a:ln>
          </p:spPr>
          <p:txBody>
            <a:bodyPr wrap="none" lIns="0" tIns="0" rIns="0" bIns="0">
              <a:spAutoFit/>
            </a:bodyPr>
            <a:lstStyle/>
            <a:p>
              <a:pPr algn="l"/>
              <a:r>
                <a:rPr lang="en-US">
                  <a:solidFill>
                    <a:srgbClr val="000000"/>
                  </a:solidFill>
                  <a:latin typeface="Times New Roman" pitchFamily="18" charset="0"/>
                </a:rPr>
                <a:t> </a:t>
              </a:r>
              <a:r>
                <a:rPr lang="en-US" i="1">
                  <a:solidFill>
                    <a:srgbClr val="000000"/>
                  </a:solidFill>
                  <a:latin typeface="Times New Roman" pitchFamily="18" charset="0"/>
                </a:rPr>
                <a:t>M</a:t>
              </a:r>
              <a:endParaRPr lang="en-US" sz="1800" i="1"/>
            </a:p>
          </p:txBody>
        </p:sp>
        <p:sp>
          <p:nvSpPr>
            <p:cNvPr id="199716" name="Freeform 36"/>
            <p:cNvSpPr>
              <a:spLocks/>
            </p:cNvSpPr>
            <p:nvPr/>
          </p:nvSpPr>
          <p:spPr bwMode="auto">
            <a:xfrm>
              <a:off x="4704" y="1270"/>
              <a:ext cx="36" cy="94"/>
            </a:xfrm>
            <a:custGeom>
              <a:avLst/>
              <a:gdLst/>
              <a:ahLst/>
              <a:cxnLst>
                <a:cxn ang="0">
                  <a:pos x="110" y="303"/>
                </a:cxn>
                <a:cxn ang="0">
                  <a:pos x="111" y="296"/>
                </a:cxn>
                <a:cxn ang="0">
                  <a:pos x="111" y="289"/>
                </a:cxn>
                <a:cxn ang="0">
                  <a:pos x="112" y="283"/>
                </a:cxn>
                <a:cxn ang="0">
                  <a:pos x="113" y="275"/>
                </a:cxn>
                <a:cxn ang="0">
                  <a:pos x="113" y="268"/>
                </a:cxn>
                <a:cxn ang="0">
                  <a:pos x="113" y="261"/>
                </a:cxn>
                <a:cxn ang="0">
                  <a:pos x="113" y="253"/>
                </a:cxn>
                <a:cxn ang="0">
                  <a:pos x="113" y="246"/>
                </a:cxn>
                <a:cxn ang="0">
                  <a:pos x="113" y="240"/>
                </a:cxn>
                <a:cxn ang="0">
                  <a:pos x="113" y="233"/>
                </a:cxn>
                <a:cxn ang="0">
                  <a:pos x="112" y="225"/>
                </a:cxn>
                <a:cxn ang="0">
                  <a:pos x="112" y="218"/>
                </a:cxn>
                <a:cxn ang="0">
                  <a:pos x="111" y="211"/>
                </a:cxn>
                <a:cxn ang="0">
                  <a:pos x="110" y="203"/>
                </a:cxn>
                <a:cxn ang="0">
                  <a:pos x="109" y="196"/>
                </a:cxn>
                <a:cxn ang="0">
                  <a:pos x="108" y="190"/>
                </a:cxn>
                <a:cxn ang="0">
                  <a:pos x="107" y="183"/>
                </a:cxn>
                <a:cxn ang="0">
                  <a:pos x="105" y="176"/>
                </a:cxn>
                <a:cxn ang="0">
                  <a:pos x="104" y="169"/>
                </a:cxn>
                <a:cxn ang="0">
                  <a:pos x="102" y="161"/>
                </a:cxn>
                <a:cxn ang="0">
                  <a:pos x="100" y="154"/>
                </a:cxn>
                <a:cxn ang="0">
                  <a:pos x="98" y="148"/>
                </a:cxn>
                <a:cxn ang="0">
                  <a:pos x="96" y="141"/>
                </a:cxn>
                <a:cxn ang="0">
                  <a:pos x="94" y="135"/>
                </a:cxn>
                <a:cxn ang="0">
                  <a:pos x="91" y="128"/>
                </a:cxn>
                <a:cxn ang="0">
                  <a:pos x="89" y="122"/>
                </a:cxn>
                <a:cxn ang="0">
                  <a:pos x="86" y="115"/>
                </a:cxn>
                <a:cxn ang="0">
                  <a:pos x="83" y="109"/>
                </a:cxn>
                <a:cxn ang="0">
                  <a:pos x="79" y="102"/>
                </a:cxn>
                <a:cxn ang="0">
                  <a:pos x="76" y="96"/>
                </a:cxn>
                <a:cxn ang="0">
                  <a:pos x="73" y="90"/>
                </a:cxn>
                <a:cxn ang="0">
                  <a:pos x="70" y="84"/>
                </a:cxn>
                <a:cxn ang="0">
                  <a:pos x="67" y="77"/>
                </a:cxn>
                <a:cxn ang="0">
                  <a:pos x="63" y="72"/>
                </a:cxn>
                <a:cxn ang="0">
                  <a:pos x="59" y="66"/>
                </a:cxn>
                <a:cxn ang="0">
                  <a:pos x="56" y="60"/>
                </a:cxn>
                <a:cxn ang="0">
                  <a:pos x="52" y="55"/>
                </a:cxn>
                <a:cxn ang="0">
                  <a:pos x="48" y="49"/>
                </a:cxn>
                <a:cxn ang="0">
                  <a:pos x="43" y="43"/>
                </a:cxn>
                <a:cxn ang="0">
                  <a:pos x="38" y="38"/>
                </a:cxn>
                <a:cxn ang="0">
                  <a:pos x="34" y="33"/>
                </a:cxn>
                <a:cxn ang="0">
                  <a:pos x="30" y="27"/>
                </a:cxn>
                <a:cxn ang="0">
                  <a:pos x="25" y="23"/>
                </a:cxn>
                <a:cxn ang="0">
                  <a:pos x="20" y="18"/>
                </a:cxn>
                <a:cxn ang="0">
                  <a:pos x="16" y="14"/>
                </a:cxn>
                <a:cxn ang="0">
                  <a:pos x="11" y="8"/>
                </a:cxn>
                <a:cxn ang="0">
                  <a:pos x="5" y="4"/>
                </a:cxn>
                <a:cxn ang="0">
                  <a:pos x="0" y="0"/>
                </a:cxn>
              </a:cxnLst>
              <a:rect l="0" t="0" r="r" b="b"/>
              <a:pathLst>
                <a:path w="113" h="303">
                  <a:moveTo>
                    <a:pt x="110" y="303"/>
                  </a:moveTo>
                  <a:lnTo>
                    <a:pt x="111" y="296"/>
                  </a:lnTo>
                  <a:lnTo>
                    <a:pt x="111" y="289"/>
                  </a:lnTo>
                  <a:lnTo>
                    <a:pt x="112" y="283"/>
                  </a:lnTo>
                  <a:lnTo>
                    <a:pt x="113" y="275"/>
                  </a:lnTo>
                  <a:lnTo>
                    <a:pt x="113" y="268"/>
                  </a:lnTo>
                  <a:lnTo>
                    <a:pt x="113" y="261"/>
                  </a:lnTo>
                  <a:lnTo>
                    <a:pt x="113" y="253"/>
                  </a:lnTo>
                  <a:lnTo>
                    <a:pt x="113" y="246"/>
                  </a:lnTo>
                  <a:lnTo>
                    <a:pt x="113" y="240"/>
                  </a:lnTo>
                  <a:lnTo>
                    <a:pt x="113" y="233"/>
                  </a:lnTo>
                  <a:lnTo>
                    <a:pt x="112" y="225"/>
                  </a:lnTo>
                  <a:lnTo>
                    <a:pt x="112" y="218"/>
                  </a:lnTo>
                  <a:lnTo>
                    <a:pt x="111" y="211"/>
                  </a:lnTo>
                  <a:lnTo>
                    <a:pt x="110" y="203"/>
                  </a:lnTo>
                  <a:lnTo>
                    <a:pt x="109" y="196"/>
                  </a:lnTo>
                  <a:lnTo>
                    <a:pt x="108" y="190"/>
                  </a:lnTo>
                  <a:lnTo>
                    <a:pt x="107" y="183"/>
                  </a:lnTo>
                  <a:lnTo>
                    <a:pt x="105" y="176"/>
                  </a:lnTo>
                  <a:lnTo>
                    <a:pt x="104" y="169"/>
                  </a:lnTo>
                  <a:lnTo>
                    <a:pt x="102" y="161"/>
                  </a:lnTo>
                  <a:lnTo>
                    <a:pt x="100" y="154"/>
                  </a:lnTo>
                  <a:lnTo>
                    <a:pt x="98" y="148"/>
                  </a:lnTo>
                  <a:lnTo>
                    <a:pt x="96" y="141"/>
                  </a:lnTo>
                  <a:lnTo>
                    <a:pt x="94" y="135"/>
                  </a:lnTo>
                  <a:lnTo>
                    <a:pt x="91" y="128"/>
                  </a:lnTo>
                  <a:lnTo>
                    <a:pt x="89" y="122"/>
                  </a:lnTo>
                  <a:lnTo>
                    <a:pt x="86" y="115"/>
                  </a:lnTo>
                  <a:lnTo>
                    <a:pt x="83" y="109"/>
                  </a:lnTo>
                  <a:lnTo>
                    <a:pt x="79" y="102"/>
                  </a:lnTo>
                  <a:lnTo>
                    <a:pt x="76" y="96"/>
                  </a:lnTo>
                  <a:lnTo>
                    <a:pt x="73" y="90"/>
                  </a:lnTo>
                  <a:lnTo>
                    <a:pt x="70" y="84"/>
                  </a:lnTo>
                  <a:lnTo>
                    <a:pt x="67" y="77"/>
                  </a:lnTo>
                  <a:lnTo>
                    <a:pt x="63" y="72"/>
                  </a:lnTo>
                  <a:lnTo>
                    <a:pt x="59" y="66"/>
                  </a:lnTo>
                  <a:lnTo>
                    <a:pt x="56" y="60"/>
                  </a:lnTo>
                  <a:lnTo>
                    <a:pt x="52" y="55"/>
                  </a:lnTo>
                  <a:lnTo>
                    <a:pt x="48" y="49"/>
                  </a:lnTo>
                  <a:lnTo>
                    <a:pt x="43" y="43"/>
                  </a:lnTo>
                  <a:lnTo>
                    <a:pt x="38" y="38"/>
                  </a:lnTo>
                  <a:lnTo>
                    <a:pt x="34" y="33"/>
                  </a:lnTo>
                  <a:lnTo>
                    <a:pt x="30" y="27"/>
                  </a:lnTo>
                  <a:lnTo>
                    <a:pt x="25" y="23"/>
                  </a:lnTo>
                  <a:lnTo>
                    <a:pt x="20" y="18"/>
                  </a:lnTo>
                  <a:lnTo>
                    <a:pt x="16" y="14"/>
                  </a:lnTo>
                  <a:lnTo>
                    <a:pt x="11" y="8"/>
                  </a:lnTo>
                  <a:lnTo>
                    <a:pt x="5" y="4"/>
                  </a:lnTo>
                  <a:lnTo>
                    <a:pt x="0" y="0"/>
                  </a:lnTo>
                </a:path>
              </a:pathLst>
            </a:custGeom>
            <a:noFill/>
            <a:ln w="12700">
              <a:solidFill>
                <a:srgbClr val="000000"/>
              </a:solidFill>
              <a:prstDash val="solid"/>
              <a:round/>
              <a:headEnd/>
              <a:tailEnd/>
            </a:ln>
          </p:spPr>
          <p:txBody>
            <a:bodyPr/>
            <a:lstStyle/>
            <a:p>
              <a:endParaRPr lang="en-US"/>
            </a:p>
          </p:txBody>
        </p:sp>
        <p:sp>
          <p:nvSpPr>
            <p:cNvPr id="199717" name="Freeform 37"/>
            <p:cNvSpPr>
              <a:spLocks/>
            </p:cNvSpPr>
            <p:nvPr/>
          </p:nvSpPr>
          <p:spPr bwMode="auto">
            <a:xfrm>
              <a:off x="4719" y="1338"/>
              <a:ext cx="41" cy="61"/>
            </a:xfrm>
            <a:custGeom>
              <a:avLst/>
              <a:gdLst/>
              <a:ahLst/>
              <a:cxnLst>
                <a:cxn ang="0">
                  <a:pos x="133" y="52"/>
                </a:cxn>
                <a:cxn ang="0">
                  <a:pos x="0" y="199"/>
                </a:cxn>
                <a:cxn ang="0">
                  <a:pos x="54" y="0"/>
                </a:cxn>
                <a:cxn ang="0">
                  <a:pos x="133" y="52"/>
                </a:cxn>
              </a:cxnLst>
              <a:rect l="0" t="0" r="r" b="b"/>
              <a:pathLst>
                <a:path w="133" h="199">
                  <a:moveTo>
                    <a:pt x="133" y="52"/>
                  </a:moveTo>
                  <a:lnTo>
                    <a:pt x="0" y="199"/>
                  </a:lnTo>
                  <a:lnTo>
                    <a:pt x="54" y="0"/>
                  </a:lnTo>
                  <a:lnTo>
                    <a:pt x="133" y="52"/>
                  </a:lnTo>
                  <a:close/>
                </a:path>
              </a:pathLst>
            </a:custGeom>
            <a:solidFill>
              <a:srgbClr val="000000"/>
            </a:solidFill>
            <a:ln w="23813">
              <a:solidFill>
                <a:srgbClr val="000000"/>
              </a:solidFill>
              <a:prstDash val="solid"/>
              <a:round/>
              <a:headEnd/>
              <a:tailEnd/>
            </a:ln>
          </p:spPr>
          <p:txBody>
            <a:bodyPr/>
            <a:lstStyle/>
            <a:p>
              <a:endParaRPr lang="en-US"/>
            </a:p>
          </p:txBody>
        </p:sp>
        <p:sp>
          <p:nvSpPr>
            <p:cNvPr id="199718" name="Freeform 38"/>
            <p:cNvSpPr>
              <a:spLocks/>
            </p:cNvSpPr>
            <p:nvPr/>
          </p:nvSpPr>
          <p:spPr bwMode="auto">
            <a:xfrm>
              <a:off x="4704" y="1503"/>
              <a:ext cx="36" cy="94"/>
            </a:xfrm>
            <a:custGeom>
              <a:avLst/>
              <a:gdLst/>
              <a:ahLst/>
              <a:cxnLst>
                <a:cxn ang="0">
                  <a:pos x="110" y="303"/>
                </a:cxn>
                <a:cxn ang="0">
                  <a:pos x="111" y="296"/>
                </a:cxn>
                <a:cxn ang="0">
                  <a:pos x="111" y="290"/>
                </a:cxn>
                <a:cxn ang="0">
                  <a:pos x="112" y="283"/>
                </a:cxn>
                <a:cxn ang="0">
                  <a:pos x="113" y="275"/>
                </a:cxn>
                <a:cxn ang="0">
                  <a:pos x="113" y="268"/>
                </a:cxn>
                <a:cxn ang="0">
                  <a:pos x="113" y="261"/>
                </a:cxn>
                <a:cxn ang="0">
                  <a:pos x="113" y="253"/>
                </a:cxn>
                <a:cxn ang="0">
                  <a:pos x="113" y="246"/>
                </a:cxn>
                <a:cxn ang="0">
                  <a:pos x="113" y="240"/>
                </a:cxn>
                <a:cxn ang="0">
                  <a:pos x="113" y="232"/>
                </a:cxn>
                <a:cxn ang="0">
                  <a:pos x="112" y="225"/>
                </a:cxn>
                <a:cxn ang="0">
                  <a:pos x="112" y="218"/>
                </a:cxn>
                <a:cxn ang="0">
                  <a:pos x="111" y="211"/>
                </a:cxn>
                <a:cxn ang="0">
                  <a:pos x="110" y="203"/>
                </a:cxn>
                <a:cxn ang="0">
                  <a:pos x="109" y="197"/>
                </a:cxn>
                <a:cxn ang="0">
                  <a:pos x="108" y="190"/>
                </a:cxn>
                <a:cxn ang="0">
                  <a:pos x="107" y="183"/>
                </a:cxn>
                <a:cxn ang="0">
                  <a:pos x="105" y="176"/>
                </a:cxn>
                <a:cxn ang="0">
                  <a:pos x="104" y="168"/>
                </a:cxn>
                <a:cxn ang="0">
                  <a:pos x="102" y="161"/>
                </a:cxn>
                <a:cxn ang="0">
                  <a:pos x="100" y="155"/>
                </a:cxn>
                <a:cxn ang="0">
                  <a:pos x="98" y="148"/>
                </a:cxn>
                <a:cxn ang="0">
                  <a:pos x="96" y="141"/>
                </a:cxn>
                <a:cxn ang="0">
                  <a:pos x="94" y="134"/>
                </a:cxn>
                <a:cxn ang="0">
                  <a:pos x="91" y="129"/>
                </a:cxn>
                <a:cxn ang="0">
                  <a:pos x="89" y="122"/>
                </a:cxn>
                <a:cxn ang="0">
                  <a:pos x="86" y="115"/>
                </a:cxn>
                <a:cxn ang="0">
                  <a:pos x="83" y="108"/>
                </a:cxn>
                <a:cxn ang="0">
                  <a:pos x="79" y="102"/>
                </a:cxn>
                <a:cxn ang="0">
                  <a:pos x="76" y="96"/>
                </a:cxn>
                <a:cxn ang="0">
                  <a:pos x="73" y="90"/>
                </a:cxn>
                <a:cxn ang="0">
                  <a:pos x="70" y="84"/>
                </a:cxn>
                <a:cxn ang="0">
                  <a:pos x="67" y="78"/>
                </a:cxn>
                <a:cxn ang="0">
                  <a:pos x="63" y="72"/>
                </a:cxn>
                <a:cxn ang="0">
                  <a:pos x="59" y="66"/>
                </a:cxn>
                <a:cxn ang="0">
                  <a:pos x="56" y="61"/>
                </a:cxn>
                <a:cxn ang="0">
                  <a:pos x="52" y="55"/>
                </a:cxn>
                <a:cxn ang="0">
                  <a:pos x="48" y="49"/>
                </a:cxn>
                <a:cxn ang="0">
                  <a:pos x="43" y="44"/>
                </a:cxn>
                <a:cxn ang="0">
                  <a:pos x="38" y="38"/>
                </a:cxn>
                <a:cxn ang="0">
                  <a:pos x="34" y="33"/>
                </a:cxn>
                <a:cxn ang="0">
                  <a:pos x="30" y="28"/>
                </a:cxn>
                <a:cxn ang="0">
                  <a:pos x="25" y="23"/>
                </a:cxn>
                <a:cxn ang="0">
                  <a:pos x="20" y="19"/>
                </a:cxn>
                <a:cxn ang="0">
                  <a:pos x="16" y="13"/>
                </a:cxn>
                <a:cxn ang="0">
                  <a:pos x="11" y="8"/>
                </a:cxn>
                <a:cxn ang="0">
                  <a:pos x="5" y="4"/>
                </a:cxn>
                <a:cxn ang="0">
                  <a:pos x="0" y="0"/>
                </a:cxn>
              </a:cxnLst>
              <a:rect l="0" t="0" r="r" b="b"/>
              <a:pathLst>
                <a:path w="113" h="303">
                  <a:moveTo>
                    <a:pt x="110" y="303"/>
                  </a:moveTo>
                  <a:lnTo>
                    <a:pt x="111" y="296"/>
                  </a:lnTo>
                  <a:lnTo>
                    <a:pt x="111" y="290"/>
                  </a:lnTo>
                  <a:lnTo>
                    <a:pt x="112" y="283"/>
                  </a:lnTo>
                  <a:lnTo>
                    <a:pt x="113" y="275"/>
                  </a:lnTo>
                  <a:lnTo>
                    <a:pt x="113" y="268"/>
                  </a:lnTo>
                  <a:lnTo>
                    <a:pt x="113" y="261"/>
                  </a:lnTo>
                  <a:lnTo>
                    <a:pt x="113" y="253"/>
                  </a:lnTo>
                  <a:lnTo>
                    <a:pt x="113" y="246"/>
                  </a:lnTo>
                  <a:lnTo>
                    <a:pt x="113" y="240"/>
                  </a:lnTo>
                  <a:lnTo>
                    <a:pt x="113" y="232"/>
                  </a:lnTo>
                  <a:lnTo>
                    <a:pt x="112" y="225"/>
                  </a:lnTo>
                  <a:lnTo>
                    <a:pt x="112" y="218"/>
                  </a:lnTo>
                  <a:lnTo>
                    <a:pt x="111" y="211"/>
                  </a:lnTo>
                  <a:lnTo>
                    <a:pt x="110" y="203"/>
                  </a:lnTo>
                  <a:lnTo>
                    <a:pt x="109" y="197"/>
                  </a:lnTo>
                  <a:lnTo>
                    <a:pt x="108" y="190"/>
                  </a:lnTo>
                  <a:lnTo>
                    <a:pt x="107" y="183"/>
                  </a:lnTo>
                  <a:lnTo>
                    <a:pt x="105" y="176"/>
                  </a:lnTo>
                  <a:lnTo>
                    <a:pt x="104" y="168"/>
                  </a:lnTo>
                  <a:lnTo>
                    <a:pt x="102" y="161"/>
                  </a:lnTo>
                  <a:lnTo>
                    <a:pt x="100" y="155"/>
                  </a:lnTo>
                  <a:lnTo>
                    <a:pt x="98" y="148"/>
                  </a:lnTo>
                  <a:lnTo>
                    <a:pt x="96" y="141"/>
                  </a:lnTo>
                  <a:lnTo>
                    <a:pt x="94" y="134"/>
                  </a:lnTo>
                  <a:lnTo>
                    <a:pt x="91" y="129"/>
                  </a:lnTo>
                  <a:lnTo>
                    <a:pt x="89" y="122"/>
                  </a:lnTo>
                  <a:lnTo>
                    <a:pt x="86" y="115"/>
                  </a:lnTo>
                  <a:lnTo>
                    <a:pt x="83" y="108"/>
                  </a:lnTo>
                  <a:lnTo>
                    <a:pt x="79" y="102"/>
                  </a:lnTo>
                  <a:lnTo>
                    <a:pt x="76" y="96"/>
                  </a:lnTo>
                  <a:lnTo>
                    <a:pt x="73" y="90"/>
                  </a:lnTo>
                  <a:lnTo>
                    <a:pt x="70" y="84"/>
                  </a:lnTo>
                  <a:lnTo>
                    <a:pt x="67" y="78"/>
                  </a:lnTo>
                  <a:lnTo>
                    <a:pt x="63" y="72"/>
                  </a:lnTo>
                  <a:lnTo>
                    <a:pt x="59" y="66"/>
                  </a:lnTo>
                  <a:lnTo>
                    <a:pt x="56" y="61"/>
                  </a:lnTo>
                  <a:lnTo>
                    <a:pt x="52" y="55"/>
                  </a:lnTo>
                  <a:lnTo>
                    <a:pt x="48" y="49"/>
                  </a:lnTo>
                  <a:lnTo>
                    <a:pt x="43" y="44"/>
                  </a:lnTo>
                  <a:lnTo>
                    <a:pt x="38" y="38"/>
                  </a:lnTo>
                  <a:lnTo>
                    <a:pt x="34" y="33"/>
                  </a:lnTo>
                  <a:lnTo>
                    <a:pt x="30" y="28"/>
                  </a:lnTo>
                  <a:lnTo>
                    <a:pt x="25" y="23"/>
                  </a:lnTo>
                  <a:lnTo>
                    <a:pt x="20" y="19"/>
                  </a:lnTo>
                  <a:lnTo>
                    <a:pt x="16" y="13"/>
                  </a:lnTo>
                  <a:lnTo>
                    <a:pt x="11" y="8"/>
                  </a:lnTo>
                  <a:lnTo>
                    <a:pt x="5" y="4"/>
                  </a:lnTo>
                  <a:lnTo>
                    <a:pt x="0" y="0"/>
                  </a:lnTo>
                </a:path>
              </a:pathLst>
            </a:custGeom>
            <a:noFill/>
            <a:ln w="12700">
              <a:solidFill>
                <a:srgbClr val="000000"/>
              </a:solidFill>
              <a:prstDash val="solid"/>
              <a:round/>
              <a:headEnd/>
              <a:tailEnd/>
            </a:ln>
          </p:spPr>
          <p:txBody>
            <a:bodyPr/>
            <a:lstStyle/>
            <a:p>
              <a:endParaRPr lang="en-US"/>
            </a:p>
          </p:txBody>
        </p:sp>
        <p:sp>
          <p:nvSpPr>
            <p:cNvPr id="199719" name="Freeform 39"/>
            <p:cNvSpPr>
              <a:spLocks/>
            </p:cNvSpPr>
            <p:nvPr/>
          </p:nvSpPr>
          <p:spPr bwMode="auto">
            <a:xfrm>
              <a:off x="4719" y="1571"/>
              <a:ext cx="41" cy="62"/>
            </a:xfrm>
            <a:custGeom>
              <a:avLst/>
              <a:gdLst/>
              <a:ahLst/>
              <a:cxnLst>
                <a:cxn ang="0">
                  <a:pos x="133" y="52"/>
                </a:cxn>
                <a:cxn ang="0">
                  <a:pos x="0" y="199"/>
                </a:cxn>
                <a:cxn ang="0">
                  <a:pos x="54" y="0"/>
                </a:cxn>
                <a:cxn ang="0">
                  <a:pos x="133" y="52"/>
                </a:cxn>
              </a:cxnLst>
              <a:rect l="0" t="0" r="r" b="b"/>
              <a:pathLst>
                <a:path w="133" h="199">
                  <a:moveTo>
                    <a:pt x="133" y="52"/>
                  </a:moveTo>
                  <a:lnTo>
                    <a:pt x="0" y="199"/>
                  </a:lnTo>
                  <a:lnTo>
                    <a:pt x="54" y="0"/>
                  </a:lnTo>
                  <a:lnTo>
                    <a:pt x="133" y="52"/>
                  </a:lnTo>
                  <a:close/>
                </a:path>
              </a:pathLst>
            </a:custGeom>
            <a:solidFill>
              <a:srgbClr val="000000"/>
            </a:solidFill>
            <a:ln w="23813">
              <a:solidFill>
                <a:srgbClr val="000000"/>
              </a:solidFill>
              <a:prstDash val="solid"/>
              <a:round/>
              <a:headEnd/>
              <a:tailEnd/>
            </a:ln>
          </p:spPr>
          <p:txBody>
            <a:bodyPr/>
            <a:lstStyle/>
            <a:p>
              <a:endParaRPr lang="en-US"/>
            </a:p>
          </p:txBody>
        </p:sp>
        <p:sp>
          <p:nvSpPr>
            <p:cNvPr id="199720" name="Freeform 40"/>
            <p:cNvSpPr>
              <a:spLocks/>
            </p:cNvSpPr>
            <p:nvPr/>
          </p:nvSpPr>
          <p:spPr bwMode="auto">
            <a:xfrm>
              <a:off x="4704" y="1737"/>
              <a:ext cx="36" cy="94"/>
            </a:xfrm>
            <a:custGeom>
              <a:avLst/>
              <a:gdLst/>
              <a:ahLst/>
              <a:cxnLst>
                <a:cxn ang="0">
                  <a:pos x="110" y="304"/>
                </a:cxn>
                <a:cxn ang="0">
                  <a:pos x="111" y="298"/>
                </a:cxn>
                <a:cxn ang="0">
                  <a:pos x="111" y="291"/>
                </a:cxn>
                <a:cxn ang="0">
                  <a:pos x="112" y="284"/>
                </a:cxn>
                <a:cxn ang="0">
                  <a:pos x="113" y="276"/>
                </a:cxn>
                <a:cxn ang="0">
                  <a:pos x="113" y="269"/>
                </a:cxn>
                <a:cxn ang="0">
                  <a:pos x="113" y="262"/>
                </a:cxn>
                <a:cxn ang="0">
                  <a:pos x="113" y="254"/>
                </a:cxn>
                <a:cxn ang="0">
                  <a:pos x="113" y="248"/>
                </a:cxn>
                <a:cxn ang="0">
                  <a:pos x="113" y="241"/>
                </a:cxn>
                <a:cxn ang="0">
                  <a:pos x="113" y="233"/>
                </a:cxn>
                <a:cxn ang="0">
                  <a:pos x="112" y="226"/>
                </a:cxn>
                <a:cxn ang="0">
                  <a:pos x="112" y="219"/>
                </a:cxn>
                <a:cxn ang="0">
                  <a:pos x="111" y="211"/>
                </a:cxn>
                <a:cxn ang="0">
                  <a:pos x="110" y="205"/>
                </a:cxn>
                <a:cxn ang="0">
                  <a:pos x="109" y="198"/>
                </a:cxn>
                <a:cxn ang="0">
                  <a:pos x="108" y="191"/>
                </a:cxn>
                <a:cxn ang="0">
                  <a:pos x="107" y="184"/>
                </a:cxn>
                <a:cxn ang="0">
                  <a:pos x="105" y="176"/>
                </a:cxn>
                <a:cxn ang="0">
                  <a:pos x="104" y="169"/>
                </a:cxn>
                <a:cxn ang="0">
                  <a:pos x="102" y="163"/>
                </a:cxn>
                <a:cxn ang="0">
                  <a:pos x="100" y="156"/>
                </a:cxn>
                <a:cxn ang="0">
                  <a:pos x="98" y="149"/>
                </a:cxn>
                <a:cxn ang="0">
                  <a:pos x="96" y="142"/>
                </a:cxn>
                <a:cxn ang="0">
                  <a:pos x="94" y="135"/>
                </a:cxn>
                <a:cxn ang="0">
                  <a:pos x="91" y="130"/>
                </a:cxn>
                <a:cxn ang="0">
                  <a:pos x="89" y="123"/>
                </a:cxn>
                <a:cxn ang="0">
                  <a:pos x="86" y="116"/>
                </a:cxn>
                <a:cxn ang="0">
                  <a:pos x="83" y="109"/>
                </a:cxn>
                <a:cxn ang="0">
                  <a:pos x="79" y="104"/>
                </a:cxn>
                <a:cxn ang="0">
                  <a:pos x="76" y="97"/>
                </a:cxn>
                <a:cxn ang="0">
                  <a:pos x="73" y="91"/>
                </a:cxn>
                <a:cxn ang="0">
                  <a:pos x="70" y="84"/>
                </a:cxn>
                <a:cxn ang="0">
                  <a:pos x="67" y="79"/>
                </a:cxn>
                <a:cxn ang="0">
                  <a:pos x="63" y="73"/>
                </a:cxn>
                <a:cxn ang="0">
                  <a:pos x="59" y="67"/>
                </a:cxn>
                <a:cxn ang="0">
                  <a:pos x="56" y="62"/>
                </a:cxn>
                <a:cxn ang="0">
                  <a:pos x="52" y="56"/>
                </a:cxn>
                <a:cxn ang="0">
                  <a:pos x="48" y="50"/>
                </a:cxn>
                <a:cxn ang="0">
                  <a:pos x="43" y="45"/>
                </a:cxn>
                <a:cxn ang="0">
                  <a:pos x="38" y="39"/>
                </a:cxn>
                <a:cxn ang="0">
                  <a:pos x="34" y="34"/>
                </a:cxn>
                <a:cxn ang="0">
                  <a:pos x="30" y="29"/>
                </a:cxn>
                <a:cxn ang="0">
                  <a:pos x="25" y="24"/>
                </a:cxn>
                <a:cxn ang="0">
                  <a:pos x="20" y="20"/>
                </a:cxn>
                <a:cxn ang="0">
                  <a:pos x="16" y="14"/>
                </a:cxn>
                <a:cxn ang="0">
                  <a:pos x="11" y="10"/>
                </a:cxn>
                <a:cxn ang="0">
                  <a:pos x="5" y="5"/>
                </a:cxn>
                <a:cxn ang="0">
                  <a:pos x="0" y="0"/>
                </a:cxn>
              </a:cxnLst>
              <a:rect l="0" t="0" r="r" b="b"/>
              <a:pathLst>
                <a:path w="113" h="304">
                  <a:moveTo>
                    <a:pt x="110" y="304"/>
                  </a:moveTo>
                  <a:lnTo>
                    <a:pt x="111" y="298"/>
                  </a:lnTo>
                  <a:lnTo>
                    <a:pt x="111" y="291"/>
                  </a:lnTo>
                  <a:lnTo>
                    <a:pt x="112" y="284"/>
                  </a:lnTo>
                  <a:lnTo>
                    <a:pt x="113" y="276"/>
                  </a:lnTo>
                  <a:lnTo>
                    <a:pt x="113" y="269"/>
                  </a:lnTo>
                  <a:lnTo>
                    <a:pt x="113" y="262"/>
                  </a:lnTo>
                  <a:lnTo>
                    <a:pt x="113" y="254"/>
                  </a:lnTo>
                  <a:lnTo>
                    <a:pt x="113" y="248"/>
                  </a:lnTo>
                  <a:lnTo>
                    <a:pt x="113" y="241"/>
                  </a:lnTo>
                  <a:lnTo>
                    <a:pt x="113" y="233"/>
                  </a:lnTo>
                  <a:lnTo>
                    <a:pt x="112" y="226"/>
                  </a:lnTo>
                  <a:lnTo>
                    <a:pt x="112" y="219"/>
                  </a:lnTo>
                  <a:lnTo>
                    <a:pt x="111" y="211"/>
                  </a:lnTo>
                  <a:lnTo>
                    <a:pt x="110" y="205"/>
                  </a:lnTo>
                  <a:lnTo>
                    <a:pt x="109" y="198"/>
                  </a:lnTo>
                  <a:lnTo>
                    <a:pt x="108" y="191"/>
                  </a:lnTo>
                  <a:lnTo>
                    <a:pt x="107" y="184"/>
                  </a:lnTo>
                  <a:lnTo>
                    <a:pt x="105" y="176"/>
                  </a:lnTo>
                  <a:lnTo>
                    <a:pt x="104" y="169"/>
                  </a:lnTo>
                  <a:lnTo>
                    <a:pt x="102" y="163"/>
                  </a:lnTo>
                  <a:lnTo>
                    <a:pt x="100" y="156"/>
                  </a:lnTo>
                  <a:lnTo>
                    <a:pt x="98" y="149"/>
                  </a:lnTo>
                  <a:lnTo>
                    <a:pt x="96" y="142"/>
                  </a:lnTo>
                  <a:lnTo>
                    <a:pt x="94" y="135"/>
                  </a:lnTo>
                  <a:lnTo>
                    <a:pt x="91" y="130"/>
                  </a:lnTo>
                  <a:lnTo>
                    <a:pt x="89" y="123"/>
                  </a:lnTo>
                  <a:lnTo>
                    <a:pt x="86" y="116"/>
                  </a:lnTo>
                  <a:lnTo>
                    <a:pt x="83" y="109"/>
                  </a:lnTo>
                  <a:lnTo>
                    <a:pt x="79" y="104"/>
                  </a:lnTo>
                  <a:lnTo>
                    <a:pt x="76" y="97"/>
                  </a:lnTo>
                  <a:lnTo>
                    <a:pt x="73" y="91"/>
                  </a:lnTo>
                  <a:lnTo>
                    <a:pt x="70" y="84"/>
                  </a:lnTo>
                  <a:lnTo>
                    <a:pt x="67" y="79"/>
                  </a:lnTo>
                  <a:lnTo>
                    <a:pt x="63" y="73"/>
                  </a:lnTo>
                  <a:lnTo>
                    <a:pt x="59" y="67"/>
                  </a:lnTo>
                  <a:lnTo>
                    <a:pt x="56" y="62"/>
                  </a:lnTo>
                  <a:lnTo>
                    <a:pt x="52" y="56"/>
                  </a:lnTo>
                  <a:lnTo>
                    <a:pt x="48" y="50"/>
                  </a:lnTo>
                  <a:lnTo>
                    <a:pt x="43" y="45"/>
                  </a:lnTo>
                  <a:lnTo>
                    <a:pt x="38" y="39"/>
                  </a:lnTo>
                  <a:lnTo>
                    <a:pt x="34" y="34"/>
                  </a:lnTo>
                  <a:lnTo>
                    <a:pt x="30" y="29"/>
                  </a:lnTo>
                  <a:lnTo>
                    <a:pt x="25" y="24"/>
                  </a:lnTo>
                  <a:lnTo>
                    <a:pt x="20" y="20"/>
                  </a:lnTo>
                  <a:lnTo>
                    <a:pt x="16" y="14"/>
                  </a:lnTo>
                  <a:lnTo>
                    <a:pt x="11" y="10"/>
                  </a:lnTo>
                  <a:lnTo>
                    <a:pt x="5" y="5"/>
                  </a:lnTo>
                  <a:lnTo>
                    <a:pt x="0" y="0"/>
                  </a:lnTo>
                </a:path>
              </a:pathLst>
            </a:custGeom>
            <a:noFill/>
            <a:ln w="12700">
              <a:solidFill>
                <a:srgbClr val="000000"/>
              </a:solidFill>
              <a:prstDash val="solid"/>
              <a:round/>
              <a:headEnd/>
              <a:tailEnd/>
            </a:ln>
          </p:spPr>
          <p:txBody>
            <a:bodyPr/>
            <a:lstStyle/>
            <a:p>
              <a:endParaRPr lang="en-US"/>
            </a:p>
          </p:txBody>
        </p:sp>
        <p:sp>
          <p:nvSpPr>
            <p:cNvPr id="199721" name="Freeform 41"/>
            <p:cNvSpPr>
              <a:spLocks/>
            </p:cNvSpPr>
            <p:nvPr/>
          </p:nvSpPr>
          <p:spPr bwMode="auto">
            <a:xfrm>
              <a:off x="4719" y="1805"/>
              <a:ext cx="41" cy="61"/>
            </a:xfrm>
            <a:custGeom>
              <a:avLst/>
              <a:gdLst/>
              <a:ahLst/>
              <a:cxnLst>
                <a:cxn ang="0">
                  <a:pos x="133" y="53"/>
                </a:cxn>
                <a:cxn ang="0">
                  <a:pos x="0" y="199"/>
                </a:cxn>
                <a:cxn ang="0">
                  <a:pos x="54" y="0"/>
                </a:cxn>
                <a:cxn ang="0">
                  <a:pos x="133" y="53"/>
                </a:cxn>
              </a:cxnLst>
              <a:rect l="0" t="0" r="r" b="b"/>
              <a:pathLst>
                <a:path w="133" h="199">
                  <a:moveTo>
                    <a:pt x="133" y="53"/>
                  </a:moveTo>
                  <a:lnTo>
                    <a:pt x="0" y="199"/>
                  </a:lnTo>
                  <a:lnTo>
                    <a:pt x="54" y="0"/>
                  </a:lnTo>
                  <a:lnTo>
                    <a:pt x="133" y="53"/>
                  </a:lnTo>
                  <a:close/>
                </a:path>
              </a:pathLst>
            </a:custGeom>
            <a:solidFill>
              <a:srgbClr val="000000"/>
            </a:solidFill>
            <a:ln w="23813">
              <a:solidFill>
                <a:srgbClr val="000000"/>
              </a:solidFill>
              <a:prstDash val="solid"/>
              <a:round/>
              <a:headEnd/>
              <a:tailEnd/>
            </a:ln>
          </p:spPr>
          <p:txBody>
            <a:bodyPr/>
            <a:lstStyle/>
            <a:p>
              <a:endParaRPr lang="en-US"/>
            </a:p>
          </p:txBody>
        </p:sp>
        <p:sp>
          <p:nvSpPr>
            <p:cNvPr id="199722" name="Freeform 42"/>
            <p:cNvSpPr>
              <a:spLocks/>
            </p:cNvSpPr>
            <p:nvPr/>
          </p:nvSpPr>
          <p:spPr bwMode="auto">
            <a:xfrm>
              <a:off x="4704" y="1971"/>
              <a:ext cx="36" cy="94"/>
            </a:xfrm>
            <a:custGeom>
              <a:avLst/>
              <a:gdLst/>
              <a:ahLst/>
              <a:cxnLst>
                <a:cxn ang="0">
                  <a:pos x="110" y="303"/>
                </a:cxn>
                <a:cxn ang="0">
                  <a:pos x="111" y="297"/>
                </a:cxn>
                <a:cxn ang="0">
                  <a:pos x="111" y="290"/>
                </a:cxn>
                <a:cxn ang="0">
                  <a:pos x="112" y="282"/>
                </a:cxn>
                <a:cxn ang="0">
                  <a:pos x="113" y="275"/>
                </a:cxn>
                <a:cxn ang="0">
                  <a:pos x="113" y="268"/>
                </a:cxn>
                <a:cxn ang="0">
                  <a:pos x="113" y="262"/>
                </a:cxn>
                <a:cxn ang="0">
                  <a:pos x="113" y="254"/>
                </a:cxn>
                <a:cxn ang="0">
                  <a:pos x="113" y="247"/>
                </a:cxn>
                <a:cxn ang="0">
                  <a:pos x="113" y="240"/>
                </a:cxn>
                <a:cxn ang="0">
                  <a:pos x="113" y="232"/>
                </a:cxn>
                <a:cxn ang="0">
                  <a:pos x="112" y="225"/>
                </a:cxn>
                <a:cxn ang="0">
                  <a:pos x="112" y="218"/>
                </a:cxn>
                <a:cxn ang="0">
                  <a:pos x="111" y="210"/>
                </a:cxn>
                <a:cxn ang="0">
                  <a:pos x="110" y="204"/>
                </a:cxn>
                <a:cxn ang="0">
                  <a:pos x="109" y="197"/>
                </a:cxn>
                <a:cxn ang="0">
                  <a:pos x="108" y="190"/>
                </a:cxn>
                <a:cxn ang="0">
                  <a:pos x="107" y="183"/>
                </a:cxn>
                <a:cxn ang="0">
                  <a:pos x="105" y="175"/>
                </a:cxn>
                <a:cxn ang="0">
                  <a:pos x="104" y="169"/>
                </a:cxn>
                <a:cxn ang="0">
                  <a:pos x="102" y="162"/>
                </a:cxn>
                <a:cxn ang="0">
                  <a:pos x="100" y="155"/>
                </a:cxn>
                <a:cxn ang="0">
                  <a:pos x="98" y="148"/>
                </a:cxn>
                <a:cxn ang="0">
                  <a:pos x="96" y="141"/>
                </a:cxn>
                <a:cxn ang="0">
                  <a:pos x="94" y="135"/>
                </a:cxn>
                <a:cxn ang="0">
                  <a:pos x="91" y="128"/>
                </a:cxn>
                <a:cxn ang="0">
                  <a:pos x="89" y="122"/>
                </a:cxn>
                <a:cxn ang="0">
                  <a:pos x="86" y="115"/>
                </a:cxn>
                <a:cxn ang="0">
                  <a:pos x="83" y="108"/>
                </a:cxn>
                <a:cxn ang="0">
                  <a:pos x="79" y="103"/>
                </a:cxn>
                <a:cxn ang="0">
                  <a:pos x="76" y="96"/>
                </a:cxn>
                <a:cxn ang="0">
                  <a:pos x="73" y="90"/>
                </a:cxn>
                <a:cxn ang="0">
                  <a:pos x="70" y="83"/>
                </a:cxn>
                <a:cxn ang="0">
                  <a:pos x="67" y="78"/>
                </a:cxn>
                <a:cxn ang="0">
                  <a:pos x="63" y="72"/>
                </a:cxn>
                <a:cxn ang="0">
                  <a:pos x="59" y="66"/>
                </a:cxn>
                <a:cxn ang="0">
                  <a:pos x="56" y="61"/>
                </a:cxn>
                <a:cxn ang="0">
                  <a:pos x="52" y="55"/>
                </a:cxn>
                <a:cxn ang="0">
                  <a:pos x="48" y="49"/>
                </a:cxn>
                <a:cxn ang="0">
                  <a:pos x="43" y="44"/>
                </a:cxn>
                <a:cxn ang="0">
                  <a:pos x="38" y="38"/>
                </a:cxn>
                <a:cxn ang="0">
                  <a:pos x="34" y="34"/>
                </a:cxn>
                <a:cxn ang="0">
                  <a:pos x="30" y="28"/>
                </a:cxn>
                <a:cxn ang="0">
                  <a:pos x="25" y="23"/>
                </a:cxn>
                <a:cxn ang="0">
                  <a:pos x="20" y="18"/>
                </a:cxn>
                <a:cxn ang="0">
                  <a:pos x="16" y="13"/>
                </a:cxn>
                <a:cxn ang="0">
                  <a:pos x="11" y="9"/>
                </a:cxn>
                <a:cxn ang="0">
                  <a:pos x="5" y="4"/>
                </a:cxn>
                <a:cxn ang="0">
                  <a:pos x="0" y="0"/>
                </a:cxn>
              </a:cxnLst>
              <a:rect l="0" t="0" r="r" b="b"/>
              <a:pathLst>
                <a:path w="113" h="303">
                  <a:moveTo>
                    <a:pt x="110" y="303"/>
                  </a:moveTo>
                  <a:lnTo>
                    <a:pt x="111" y="297"/>
                  </a:lnTo>
                  <a:lnTo>
                    <a:pt x="111" y="290"/>
                  </a:lnTo>
                  <a:lnTo>
                    <a:pt x="112" y="282"/>
                  </a:lnTo>
                  <a:lnTo>
                    <a:pt x="113" y="275"/>
                  </a:lnTo>
                  <a:lnTo>
                    <a:pt x="113" y="268"/>
                  </a:lnTo>
                  <a:lnTo>
                    <a:pt x="113" y="262"/>
                  </a:lnTo>
                  <a:lnTo>
                    <a:pt x="113" y="254"/>
                  </a:lnTo>
                  <a:lnTo>
                    <a:pt x="113" y="247"/>
                  </a:lnTo>
                  <a:lnTo>
                    <a:pt x="113" y="240"/>
                  </a:lnTo>
                  <a:lnTo>
                    <a:pt x="113" y="232"/>
                  </a:lnTo>
                  <a:lnTo>
                    <a:pt x="112" y="225"/>
                  </a:lnTo>
                  <a:lnTo>
                    <a:pt x="112" y="218"/>
                  </a:lnTo>
                  <a:lnTo>
                    <a:pt x="111" y="210"/>
                  </a:lnTo>
                  <a:lnTo>
                    <a:pt x="110" y="204"/>
                  </a:lnTo>
                  <a:lnTo>
                    <a:pt x="109" y="197"/>
                  </a:lnTo>
                  <a:lnTo>
                    <a:pt x="108" y="190"/>
                  </a:lnTo>
                  <a:lnTo>
                    <a:pt x="107" y="183"/>
                  </a:lnTo>
                  <a:lnTo>
                    <a:pt x="105" y="175"/>
                  </a:lnTo>
                  <a:lnTo>
                    <a:pt x="104" y="169"/>
                  </a:lnTo>
                  <a:lnTo>
                    <a:pt x="102" y="162"/>
                  </a:lnTo>
                  <a:lnTo>
                    <a:pt x="100" y="155"/>
                  </a:lnTo>
                  <a:lnTo>
                    <a:pt x="98" y="148"/>
                  </a:lnTo>
                  <a:lnTo>
                    <a:pt x="96" y="141"/>
                  </a:lnTo>
                  <a:lnTo>
                    <a:pt x="94" y="135"/>
                  </a:lnTo>
                  <a:lnTo>
                    <a:pt x="91" y="128"/>
                  </a:lnTo>
                  <a:lnTo>
                    <a:pt x="89" y="122"/>
                  </a:lnTo>
                  <a:lnTo>
                    <a:pt x="86" y="115"/>
                  </a:lnTo>
                  <a:lnTo>
                    <a:pt x="83" y="108"/>
                  </a:lnTo>
                  <a:lnTo>
                    <a:pt x="79" y="103"/>
                  </a:lnTo>
                  <a:lnTo>
                    <a:pt x="76" y="96"/>
                  </a:lnTo>
                  <a:lnTo>
                    <a:pt x="73" y="90"/>
                  </a:lnTo>
                  <a:lnTo>
                    <a:pt x="70" y="83"/>
                  </a:lnTo>
                  <a:lnTo>
                    <a:pt x="67" y="78"/>
                  </a:lnTo>
                  <a:lnTo>
                    <a:pt x="63" y="72"/>
                  </a:lnTo>
                  <a:lnTo>
                    <a:pt x="59" y="66"/>
                  </a:lnTo>
                  <a:lnTo>
                    <a:pt x="56" y="61"/>
                  </a:lnTo>
                  <a:lnTo>
                    <a:pt x="52" y="55"/>
                  </a:lnTo>
                  <a:lnTo>
                    <a:pt x="48" y="49"/>
                  </a:lnTo>
                  <a:lnTo>
                    <a:pt x="43" y="44"/>
                  </a:lnTo>
                  <a:lnTo>
                    <a:pt x="38" y="38"/>
                  </a:lnTo>
                  <a:lnTo>
                    <a:pt x="34" y="34"/>
                  </a:lnTo>
                  <a:lnTo>
                    <a:pt x="30" y="28"/>
                  </a:lnTo>
                  <a:lnTo>
                    <a:pt x="25" y="23"/>
                  </a:lnTo>
                  <a:lnTo>
                    <a:pt x="20" y="18"/>
                  </a:lnTo>
                  <a:lnTo>
                    <a:pt x="16" y="13"/>
                  </a:lnTo>
                  <a:lnTo>
                    <a:pt x="11" y="9"/>
                  </a:lnTo>
                  <a:lnTo>
                    <a:pt x="5" y="4"/>
                  </a:lnTo>
                  <a:lnTo>
                    <a:pt x="0" y="0"/>
                  </a:lnTo>
                </a:path>
              </a:pathLst>
            </a:custGeom>
            <a:noFill/>
            <a:ln w="12700">
              <a:solidFill>
                <a:srgbClr val="000000"/>
              </a:solidFill>
              <a:prstDash val="solid"/>
              <a:round/>
              <a:headEnd/>
              <a:tailEnd/>
            </a:ln>
          </p:spPr>
          <p:txBody>
            <a:bodyPr/>
            <a:lstStyle/>
            <a:p>
              <a:endParaRPr lang="en-US"/>
            </a:p>
          </p:txBody>
        </p:sp>
        <p:sp>
          <p:nvSpPr>
            <p:cNvPr id="199723" name="Freeform 43"/>
            <p:cNvSpPr>
              <a:spLocks/>
            </p:cNvSpPr>
            <p:nvPr/>
          </p:nvSpPr>
          <p:spPr bwMode="auto">
            <a:xfrm>
              <a:off x="4719" y="2039"/>
              <a:ext cx="41" cy="62"/>
            </a:xfrm>
            <a:custGeom>
              <a:avLst/>
              <a:gdLst/>
              <a:ahLst/>
              <a:cxnLst>
                <a:cxn ang="0">
                  <a:pos x="133" y="52"/>
                </a:cxn>
                <a:cxn ang="0">
                  <a:pos x="0" y="198"/>
                </a:cxn>
                <a:cxn ang="0">
                  <a:pos x="54" y="0"/>
                </a:cxn>
                <a:cxn ang="0">
                  <a:pos x="133" y="52"/>
                </a:cxn>
              </a:cxnLst>
              <a:rect l="0" t="0" r="r" b="b"/>
              <a:pathLst>
                <a:path w="133" h="198">
                  <a:moveTo>
                    <a:pt x="133" y="52"/>
                  </a:moveTo>
                  <a:lnTo>
                    <a:pt x="0" y="198"/>
                  </a:lnTo>
                  <a:lnTo>
                    <a:pt x="54" y="0"/>
                  </a:lnTo>
                  <a:lnTo>
                    <a:pt x="133" y="52"/>
                  </a:lnTo>
                  <a:close/>
                </a:path>
              </a:pathLst>
            </a:custGeom>
            <a:solidFill>
              <a:srgbClr val="000000"/>
            </a:solidFill>
            <a:ln w="23813">
              <a:solidFill>
                <a:srgbClr val="000000"/>
              </a:solidFill>
              <a:prstDash val="solid"/>
              <a:round/>
              <a:headEnd/>
              <a:tailEnd/>
            </a:ln>
          </p:spPr>
          <p:txBody>
            <a:bodyPr/>
            <a:lstStyle/>
            <a:p>
              <a:endParaRPr lang="en-US"/>
            </a:p>
          </p:txBody>
        </p:sp>
        <p:sp>
          <p:nvSpPr>
            <p:cNvPr id="199724" name="Rectangle 44"/>
            <p:cNvSpPr>
              <a:spLocks noChangeArrowheads="1"/>
            </p:cNvSpPr>
            <p:nvPr/>
          </p:nvSpPr>
          <p:spPr bwMode="auto">
            <a:xfrm>
              <a:off x="247" y="2088"/>
              <a:ext cx="4422" cy="156"/>
            </a:xfrm>
            <a:prstGeom prst="rect">
              <a:avLst/>
            </a:prstGeom>
            <a:solidFill>
              <a:srgbClr val="FFFF00"/>
            </a:solidFill>
            <a:ln w="12700">
              <a:solidFill>
                <a:srgbClr val="000000"/>
              </a:solidFill>
              <a:miter lim="800000"/>
              <a:headEnd/>
              <a:tailEnd/>
            </a:ln>
          </p:spPr>
          <p:txBody>
            <a:bodyPr/>
            <a:lstStyle/>
            <a:p>
              <a:endParaRPr lang="en-US"/>
            </a:p>
          </p:txBody>
        </p:sp>
        <p:sp>
          <p:nvSpPr>
            <p:cNvPr id="199725" name="Rectangle 45"/>
            <p:cNvSpPr>
              <a:spLocks noChangeArrowheads="1"/>
            </p:cNvSpPr>
            <p:nvPr/>
          </p:nvSpPr>
          <p:spPr bwMode="auto">
            <a:xfrm>
              <a:off x="247" y="1854"/>
              <a:ext cx="2193" cy="156"/>
            </a:xfrm>
            <a:prstGeom prst="rect">
              <a:avLst/>
            </a:prstGeom>
            <a:solidFill>
              <a:srgbClr val="FFFF00"/>
            </a:solidFill>
            <a:ln w="12700">
              <a:solidFill>
                <a:srgbClr val="000000"/>
              </a:solidFill>
              <a:miter lim="800000"/>
              <a:headEnd/>
              <a:tailEnd/>
            </a:ln>
          </p:spPr>
          <p:txBody>
            <a:bodyPr/>
            <a:lstStyle/>
            <a:p>
              <a:endParaRPr lang="en-US"/>
            </a:p>
          </p:txBody>
        </p:sp>
        <p:sp>
          <p:nvSpPr>
            <p:cNvPr id="199726" name="Rectangle 46"/>
            <p:cNvSpPr>
              <a:spLocks noChangeArrowheads="1"/>
            </p:cNvSpPr>
            <p:nvPr/>
          </p:nvSpPr>
          <p:spPr bwMode="auto">
            <a:xfrm>
              <a:off x="247" y="1153"/>
              <a:ext cx="4422" cy="156"/>
            </a:xfrm>
            <a:prstGeom prst="rect">
              <a:avLst/>
            </a:prstGeom>
            <a:solidFill>
              <a:srgbClr val="FFFF00"/>
            </a:solidFill>
            <a:ln w="12700">
              <a:solidFill>
                <a:srgbClr val="000000"/>
              </a:solidFill>
              <a:miter lim="800000"/>
              <a:headEnd/>
              <a:tailEnd/>
            </a:ln>
          </p:spPr>
          <p:txBody>
            <a:bodyPr/>
            <a:lstStyle/>
            <a:p>
              <a:endParaRPr lang="en-US"/>
            </a:p>
          </p:txBody>
        </p:sp>
        <p:sp>
          <p:nvSpPr>
            <p:cNvPr id="199727" name="Rectangle 47"/>
            <p:cNvSpPr>
              <a:spLocks noChangeArrowheads="1"/>
            </p:cNvSpPr>
            <p:nvPr/>
          </p:nvSpPr>
          <p:spPr bwMode="auto">
            <a:xfrm>
              <a:off x="2476" y="1854"/>
              <a:ext cx="2193" cy="156"/>
            </a:xfrm>
            <a:prstGeom prst="rect">
              <a:avLst/>
            </a:prstGeom>
            <a:solidFill>
              <a:srgbClr val="FFFF00"/>
            </a:solidFill>
            <a:ln w="12700">
              <a:solidFill>
                <a:srgbClr val="000000"/>
              </a:solidFill>
              <a:miter lim="800000"/>
              <a:headEnd/>
              <a:tailEnd/>
            </a:ln>
          </p:spPr>
          <p:txBody>
            <a:bodyPr/>
            <a:lstStyle/>
            <a:p>
              <a:endParaRPr lang="en-US"/>
            </a:p>
          </p:txBody>
        </p:sp>
        <p:sp>
          <p:nvSpPr>
            <p:cNvPr id="199728" name="Line 48"/>
            <p:cNvSpPr>
              <a:spLocks noChangeShapeType="1"/>
            </p:cNvSpPr>
            <p:nvPr/>
          </p:nvSpPr>
          <p:spPr bwMode="auto">
            <a:xfrm>
              <a:off x="601" y="1776"/>
              <a:ext cx="389" cy="78"/>
            </a:xfrm>
            <a:prstGeom prst="line">
              <a:avLst/>
            </a:prstGeom>
            <a:noFill/>
            <a:ln w="12700">
              <a:solidFill>
                <a:srgbClr val="000000"/>
              </a:solidFill>
              <a:round/>
              <a:headEnd/>
              <a:tailEnd/>
            </a:ln>
          </p:spPr>
          <p:txBody>
            <a:bodyPr/>
            <a:lstStyle/>
            <a:p>
              <a:endParaRPr lang="en-US"/>
            </a:p>
          </p:txBody>
        </p:sp>
        <p:sp>
          <p:nvSpPr>
            <p:cNvPr id="199729" name="Line 49"/>
            <p:cNvSpPr>
              <a:spLocks noChangeShapeType="1"/>
            </p:cNvSpPr>
            <p:nvPr/>
          </p:nvSpPr>
          <p:spPr bwMode="auto">
            <a:xfrm>
              <a:off x="1343" y="1776"/>
              <a:ext cx="1" cy="78"/>
            </a:xfrm>
            <a:prstGeom prst="line">
              <a:avLst/>
            </a:prstGeom>
            <a:noFill/>
            <a:ln w="12700">
              <a:solidFill>
                <a:srgbClr val="000000"/>
              </a:solidFill>
              <a:round/>
              <a:headEnd/>
              <a:tailEnd/>
            </a:ln>
          </p:spPr>
          <p:txBody>
            <a:bodyPr/>
            <a:lstStyle/>
            <a:p>
              <a:endParaRPr lang="en-US"/>
            </a:p>
          </p:txBody>
        </p:sp>
        <p:sp>
          <p:nvSpPr>
            <p:cNvPr id="199730" name="Line 50"/>
            <p:cNvSpPr>
              <a:spLocks noChangeShapeType="1"/>
            </p:cNvSpPr>
            <p:nvPr/>
          </p:nvSpPr>
          <p:spPr bwMode="auto">
            <a:xfrm flipH="1">
              <a:off x="1697" y="1776"/>
              <a:ext cx="390" cy="78"/>
            </a:xfrm>
            <a:prstGeom prst="line">
              <a:avLst/>
            </a:prstGeom>
            <a:noFill/>
            <a:ln w="12700">
              <a:solidFill>
                <a:srgbClr val="000000"/>
              </a:solidFill>
              <a:round/>
              <a:headEnd/>
              <a:tailEnd/>
            </a:ln>
          </p:spPr>
          <p:txBody>
            <a:bodyPr/>
            <a:lstStyle/>
            <a:p>
              <a:endParaRPr lang="en-US"/>
            </a:p>
          </p:txBody>
        </p:sp>
        <p:sp>
          <p:nvSpPr>
            <p:cNvPr id="199731" name="Line 51"/>
            <p:cNvSpPr>
              <a:spLocks noChangeShapeType="1"/>
            </p:cNvSpPr>
            <p:nvPr/>
          </p:nvSpPr>
          <p:spPr bwMode="auto">
            <a:xfrm>
              <a:off x="2830" y="1776"/>
              <a:ext cx="389" cy="78"/>
            </a:xfrm>
            <a:prstGeom prst="line">
              <a:avLst/>
            </a:prstGeom>
            <a:noFill/>
            <a:ln w="12700">
              <a:solidFill>
                <a:srgbClr val="000000"/>
              </a:solidFill>
              <a:round/>
              <a:headEnd/>
              <a:tailEnd/>
            </a:ln>
          </p:spPr>
          <p:txBody>
            <a:bodyPr/>
            <a:lstStyle/>
            <a:p>
              <a:endParaRPr lang="en-US"/>
            </a:p>
          </p:txBody>
        </p:sp>
        <p:sp>
          <p:nvSpPr>
            <p:cNvPr id="199732" name="Line 52"/>
            <p:cNvSpPr>
              <a:spLocks noChangeShapeType="1"/>
            </p:cNvSpPr>
            <p:nvPr/>
          </p:nvSpPr>
          <p:spPr bwMode="auto">
            <a:xfrm>
              <a:off x="3572" y="1776"/>
              <a:ext cx="1" cy="78"/>
            </a:xfrm>
            <a:prstGeom prst="line">
              <a:avLst/>
            </a:prstGeom>
            <a:noFill/>
            <a:ln w="12700">
              <a:solidFill>
                <a:srgbClr val="000000"/>
              </a:solidFill>
              <a:round/>
              <a:headEnd/>
              <a:tailEnd/>
            </a:ln>
          </p:spPr>
          <p:txBody>
            <a:bodyPr/>
            <a:lstStyle/>
            <a:p>
              <a:endParaRPr lang="en-US"/>
            </a:p>
          </p:txBody>
        </p:sp>
        <p:sp>
          <p:nvSpPr>
            <p:cNvPr id="199733" name="Line 53"/>
            <p:cNvSpPr>
              <a:spLocks noChangeShapeType="1"/>
            </p:cNvSpPr>
            <p:nvPr/>
          </p:nvSpPr>
          <p:spPr bwMode="auto">
            <a:xfrm flipH="1">
              <a:off x="3926" y="1776"/>
              <a:ext cx="390" cy="78"/>
            </a:xfrm>
            <a:prstGeom prst="line">
              <a:avLst/>
            </a:prstGeom>
            <a:noFill/>
            <a:ln w="12700">
              <a:solidFill>
                <a:srgbClr val="000000"/>
              </a:solidFill>
              <a:round/>
              <a:headEnd/>
              <a:tailEnd/>
            </a:ln>
          </p:spPr>
          <p:txBody>
            <a:bodyPr/>
            <a:lstStyle/>
            <a:p>
              <a:endParaRPr lang="en-US"/>
            </a:p>
          </p:txBody>
        </p:sp>
        <p:sp>
          <p:nvSpPr>
            <p:cNvPr id="199734" name="Line 54"/>
            <p:cNvSpPr>
              <a:spLocks noChangeShapeType="1"/>
            </p:cNvSpPr>
            <p:nvPr/>
          </p:nvSpPr>
          <p:spPr bwMode="auto">
            <a:xfrm>
              <a:off x="1308" y="2010"/>
              <a:ext cx="425" cy="78"/>
            </a:xfrm>
            <a:prstGeom prst="line">
              <a:avLst/>
            </a:prstGeom>
            <a:noFill/>
            <a:ln w="12700">
              <a:solidFill>
                <a:srgbClr val="000000"/>
              </a:solidFill>
              <a:round/>
              <a:headEnd/>
              <a:tailEnd/>
            </a:ln>
          </p:spPr>
          <p:txBody>
            <a:bodyPr/>
            <a:lstStyle/>
            <a:p>
              <a:endParaRPr lang="en-US"/>
            </a:p>
          </p:txBody>
        </p:sp>
        <p:sp>
          <p:nvSpPr>
            <p:cNvPr id="199735" name="Line 55"/>
            <p:cNvSpPr>
              <a:spLocks noChangeShapeType="1"/>
            </p:cNvSpPr>
            <p:nvPr/>
          </p:nvSpPr>
          <p:spPr bwMode="auto">
            <a:xfrm flipH="1">
              <a:off x="3148" y="2010"/>
              <a:ext cx="424" cy="78"/>
            </a:xfrm>
            <a:prstGeom prst="line">
              <a:avLst/>
            </a:prstGeom>
            <a:noFill/>
            <a:ln w="12700">
              <a:solidFill>
                <a:srgbClr val="000000"/>
              </a:solidFill>
              <a:round/>
              <a:headEnd/>
              <a:tailEnd/>
            </a:ln>
          </p:spPr>
          <p:txBody>
            <a:bodyPr/>
            <a:lstStyle/>
            <a:p>
              <a:endParaRPr lang="en-US"/>
            </a:p>
          </p:txBody>
        </p:sp>
        <p:sp>
          <p:nvSpPr>
            <p:cNvPr id="199736" name="Rectangle 56"/>
            <p:cNvSpPr>
              <a:spLocks noChangeArrowheads="1"/>
            </p:cNvSpPr>
            <p:nvPr/>
          </p:nvSpPr>
          <p:spPr bwMode="auto">
            <a:xfrm>
              <a:off x="4810" y="1301"/>
              <a:ext cx="869" cy="134"/>
            </a:xfrm>
            <a:prstGeom prst="rect">
              <a:avLst/>
            </a:prstGeom>
            <a:noFill/>
            <a:ln w="9525">
              <a:noFill/>
              <a:miter lim="800000"/>
              <a:headEnd/>
              <a:tailEnd/>
            </a:ln>
          </p:spPr>
          <p:txBody>
            <a:bodyPr wrap="none" lIns="0" tIns="0" rIns="0" bIns="0">
              <a:spAutoFit/>
            </a:bodyPr>
            <a:lstStyle/>
            <a:p>
              <a:pPr algn="l"/>
              <a:r>
                <a:rPr lang="en-US">
                  <a:solidFill>
                    <a:srgbClr val="000000"/>
                  </a:solidFill>
                </a:rPr>
                <a:t>Partition into runs</a:t>
              </a:r>
              <a:endParaRPr lang="en-US" sz="1800"/>
            </a:p>
          </p:txBody>
        </p:sp>
        <p:sp>
          <p:nvSpPr>
            <p:cNvPr id="199737" name="Rectangle 57"/>
            <p:cNvSpPr>
              <a:spLocks noChangeArrowheads="1"/>
            </p:cNvSpPr>
            <p:nvPr/>
          </p:nvSpPr>
          <p:spPr bwMode="auto">
            <a:xfrm>
              <a:off x="4810" y="1536"/>
              <a:ext cx="670" cy="134"/>
            </a:xfrm>
            <a:prstGeom prst="rect">
              <a:avLst/>
            </a:prstGeom>
            <a:noFill/>
            <a:ln w="9525">
              <a:noFill/>
              <a:miter lim="800000"/>
              <a:headEnd/>
              <a:tailEnd/>
            </a:ln>
          </p:spPr>
          <p:txBody>
            <a:bodyPr wrap="none" lIns="0" tIns="0" rIns="0" bIns="0">
              <a:spAutoFit/>
            </a:bodyPr>
            <a:lstStyle/>
            <a:p>
              <a:pPr algn="l"/>
              <a:r>
                <a:rPr lang="en-US">
                  <a:solidFill>
                    <a:srgbClr val="000000"/>
                  </a:solidFill>
                </a:rPr>
                <a:t>Sort each run</a:t>
              </a:r>
              <a:endParaRPr lang="en-US" sz="1800"/>
            </a:p>
          </p:txBody>
        </p:sp>
        <p:sp>
          <p:nvSpPr>
            <p:cNvPr id="199738" name="Rectangle 58"/>
            <p:cNvSpPr>
              <a:spLocks noChangeArrowheads="1"/>
            </p:cNvSpPr>
            <p:nvPr/>
          </p:nvSpPr>
          <p:spPr bwMode="auto">
            <a:xfrm>
              <a:off x="4810" y="1770"/>
              <a:ext cx="645" cy="134"/>
            </a:xfrm>
            <a:prstGeom prst="rect">
              <a:avLst/>
            </a:prstGeom>
            <a:noFill/>
            <a:ln w="9525">
              <a:noFill/>
              <a:miter lim="800000"/>
              <a:headEnd/>
              <a:tailEnd/>
            </a:ln>
          </p:spPr>
          <p:txBody>
            <a:bodyPr wrap="none" lIns="0" tIns="0" rIns="0" bIns="0">
              <a:spAutoFit/>
            </a:bodyPr>
            <a:lstStyle/>
            <a:p>
              <a:pPr algn="l"/>
              <a:r>
                <a:rPr lang="en-US">
                  <a:solidFill>
                    <a:srgbClr val="000000"/>
                  </a:solidFill>
                </a:rPr>
                <a:t>Merge pass I</a:t>
              </a:r>
              <a:endParaRPr lang="en-US" sz="1800"/>
            </a:p>
          </p:txBody>
        </p:sp>
        <p:sp>
          <p:nvSpPr>
            <p:cNvPr id="199739" name="Rectangle 59"/>
            <p:cNvSpPr>
              <a:spLocks noChangeArrowheads="1"/>
            </p:cNvSpPr>
            <p:nvPr/>
          </p:nvSpPr>
          <p:spPr bwMode="auto">
            <a:xfrm>
              <a:off x="4810" y="1964"/>
              <a:ext cx="677" cy="134"/>
            </a:xfrm>
            <a:prstGeom prst="rect">
              <a:avLst/>
            </a:prstGeom>
            <a:noFill/>
            <a:ln w="9525">
              <a:noFill/>
              <a:miter lim="800000"/>
              <a:headEnd/>
              <a:tailEnd/>
            </a:ln>
          </p:spPr>
          <p:txBody>
            <a:bodyPr wrap="none" lIns="0" tIns="0" rIns="0" bIns="0">
              <a:spAutoFit/>
            </a:bodyPr>
            <a:lstStyle/>
            <a:p>
              <a:pPr algn="l"/>
              <a:r>
                <a:rPr lang="en-US">
                  <a:solidFill>
                    <a:srgbClr val="000000"/>
                  </a:solidFill>
                </a:rPr>
                <a:t>Merge pass II</a:t>
              </a:r>
              <a:endParaRPr lang="en-US" sz="1800"/>
            </a:p>
          </p:txBody>
        </p:sp>
        <p:sp>
          <p:nvSpPr>
            <p:cNvPr id="199740" name="Rectangle 60"/>
            <p:cNvSpPr>
              <a:spLocks noChangeArrowheads="1"/>
            </p:cNvSpPr>
            <p:nvPr/>
          </p:nvSpPr>
          <p:spPr bwMode="auto">
            <a:xfrm>
              <a:off x="1824" y="816"/>
              <a:ext cx="120" cy="173"/>
            </a:xfrm>
            <a:prstGeom prst="rect">
              <a:avLst/>
            </a:prstGeom>
            <a:noFill/>
            <a:ln w="9525">
              <a:noFill/>
              <a:miter lim="800000"/>
              <a:headEnd/>
              <a:tailEnd/>
            </a:ln>
          </p:spPr>
          <p:txBody>
            <a:bodyPr wrap="none" lIns="0" tIns="0" rIns="0" bIns="0">
              <a:spAutoFit/>
            </a:bodyPr>
            <a:lstStyle/>
            <a:p>
              <a:pPr algn="l"/>
              <a:r>
                <a:rPr lang="da-DK" sz="1800"/>
                <a:t>...</a:t>
              </a:r>
              <a:endParaRPr lang="en-US" sz="1800"/>
            </a:p>
          </p:txBody>
        </p:sp>
        <p:sp>
          <p:nvSpPr>
            <p:cNvPr id="199741" name="Rectangle 61"/>
            <p:cNvSpPr>
              <a:spLocks noChangeArrowheads="1"/>
            </p:cNvSpPr>
            <p:nvPr/>
          </p:nvSpPr>
          <p:spPr bwMode="auto">
            <a:xfrm>
              <a:off x="479" y="1419"/>
              <a:ext cx="298" cy="134"/>
            </a:xfrm>
            <a:prstGeom prst="rect">
              <a:avLst/>
            </a:prstGeom>
            <a:noFill/>
            <a:ln w="9525">
              <a:noFill/>
              <a:miter lim="800000"/>
              <a:headEnd/>
              <a:tailEnd/>
            </a:ln>
          </p:spPr>
          <p:txBody>
            <a:bodyPr wrap="none" lIns="0" tIns="0" rIns="0" bIns="0">
              <a:spAutoFit/>
            </a:bodyPr>
            <a:lstStyle/>
            <a:p>
              <a:pPr algn="l"/>
              <a:r>
                <a:rPr lang="en-US">
                  <a:solidFill>
                    <a:srgbClr val="000000"/>
                  </a:solidFill>
                </a:rPr>
                <a:t>Run 1</a:t>
              </a:r>
              <a:endParaRPr lang="en-US" sz="1800"/>
            </a:p>
          </p:txBody>
        </p:sp>
        <p:sp>
          <p:nvSpPr>
            <p:cNvPr id="199742" name="Rectangle 62"/>
            <p:cNvSpPr>
              <a:spLocks noChangeArrowheads="1"/>
            </p:cNvSpPr>
            <p:nvPr/>
          </p:nvSpPr>
          <p:spPr bwMode="auto">
            <a:xfrm>
              <a:off x="1222" y="1419"/>
              <a:ext cx="298" cy="134"/>
            </a:xfrm>
            <a:prstGeom prst="rect">
              <a:avLst/>
            </a:prstGeom>
            <a:noFill/>
            <a:ln w="9525">
              <a:noFill/>
              <a:miter lim="800000"/>
              <a:headEnd/>
              <a:tailEnd/>
            </a:ln>
          </p:spPr>
          <p:txBody>
            <a:bodyPr wrap="none" lIns="0" tIns="0" rIns="0" bIns="0">
              <a:spAutoFit/>
            </a:bodyPr>
            <a:lstStyle/>
            <a:p>
              <a:pPr algn="l"/>
              <a:r>
                <a:rPr lang="en-US">
                  <a:solidFill>
                    <a:srgbClr val="000000"/>
                  </a:solidFill>
                </a:rPr>
                <a:t>Run 2</a:t>
              </a:r>
              <a:endParaRPr lang="en-US" sz="1800"/>
            </a:p>
          </p:txBody>
        </p:sp>
        <p:sp>
          <p:nvSpPr>
            <p:cNvPr id="199743" name="Rectangle 63"/>
            <p:cNvSpPr>
              <a:spLocks noChangeArrowheads="1"/>
            </p:cNvSpPr>
            <p:nvPr/>
          </p:nvSpPr>
          <p:spPr bwMode="auto">
            <a:xfrm>
              <a:off x="4092" y="1419"/>
              <a:ext cx="432" cy="134"/>
            </a:xfrm>
            <a:prstGeom prst="rect">
              <a:avLst/>
            </a:prstGeom>
            <a:noFill/>
            <a:ln w="9525">
              <a:noFill/>
              <a:miter lim="800000"/>
              <a:headEnd/>
              <a:tailEnd/>
            </a:ln>
          </p:spPr>
          <p:txBody>
            <a:bodyPr wrap="none" lIns="0" tIns="0" rIns="0" bIns="0">
              <a:spAutoFit/>
            </a:bodyPr>
            <a:lstStyle/>
            <a:p>
              <a:pPr algn="l"/>
              <a:r>
                <a:rPr lang="en-US">
                  <a:solidFill>
                    <a:srgbClr val="000000"/>
                  </a:solidFill>
                </a:rPr>
                <a:t>Run</a:t>
              </a:r>
              <a:r>
                <a:rPr lang="en-US">
                  <a:solidFill>
                    <a:srgbClr val="000000"/>
                  </a:solidFill>
                  <a:latin typeface="Times New Roman" pitchFamily="18" charset="0"/>
                </a:rPr>
                <a:t> </a:t>
              </a:r>
              <a:r>
                <a:rPr lang="en-US" i="1">
                  <a:solidFill>
                    <a:srgbClr val="000000"/>
                  </a:solidFill>
                  <a:latin typeface="Times New Roman" pitchFamily="18" charset="0"/>
                </a:rPr>
                <a:t>N</a:t>
              </a:r>
              <a:r>
                <a:rPr lang="en-US">
                  <a:solidFill>
                    <a:srgbClr val="000000"/>
                  </a:solidFill>
                  <a:latin typeface="Times New Roman" pitchFamily="18" charset="0"/>
                </a:rPr>
                <a:t>/</a:t>
              </a:r>
              <a:r>
                <a:rPr lang="en-US" i="1">
                  <a:solidFill>
                    <a:srgbClr val="000000"/>
                  </a:solidFill>
                  <a:latin typeface="Times New Roman" pitchFamily="18" charset="0"/>
                </a:rPr>
                <a:t>M</a:t>
              </a:r>
              <a:endParaRPr lang="en-US" sz="1800"/>
            </a:p>
          </p:txBody>
        </p:sp>
        <p:sp>
          <p:nvSpPr>
            <p:cNvPr id="199744" name="Line 64"/>
            <p:cNvSpPr>
              <a:spLocks noChangeShapeType="1"/>
            </p:cNvSpPr>
            <p:nvPr/>
          </p:nvSpPr>
          <p:spPr bwMode="auto">
            <a:xfrm flipV="1">
              <a:off x="247" y="919"/>
              <a:ext cx="1" cy="78"/>
            </a:xfrm>
            <a:prstGeom prst="line">
              <a:avLst/>
            </a:prstGeom>
            <a:noFill/>
            <a:ln w="12700">
              <a:solidFill>
                <a:srgbClr val="000000"/>
              </a:solidFill>
              <a:round/>
              <a:headEnd/>
              <a:tailEnd/>
            </a:ln>
          </p:spPr>
          <p:txBody>
            <a:bodyPr/>
            <a:lstStyle/>
            <a:p>
              <a:endParaRPr lang="en-US"/>
            </a:p>
          </p:txBody>
        </p:sp>
        <p:sp>
          <p:nvSpPr>
            <p:cNvPr id="199745" name="Line 65"/>
            <p:cNvSpPr>
              <a:spLocks noChangeShapeType="1"/>
            </p:cNvSpPr>
            <p:nvPr/>
          </p:nvSpPr>
          <p:spPr bwMode="auto">
            <a:xfrm flipV="1">
              <a:off x="954" y="919"/>
              <a:ext cx="1" cy="78"/>
            </a:xfrm>
            <a:prstGeom prst="line">
              <a:avLst/>
            </a:prstGeom>
            <a:noFill/>
            <a:ln w="12700">
              <a:solidFill>
                <a:srgbClr val="000000"/>
              </a:solidFill>
              <a:round/>
              <a:headEnd/>
              <a:tailEnd/>
            </a:ln>
          </p:spPr>
          <p:txBody>
            <a:bodyPr/>
            <a:lstStyle/>
            <a:p>
              <a:endParaRPr lang="en-US"/>
            </a:p>
          </p:txBody>
        </p:sp>
        <p:sp>
          <p:nvSpPr>
            <p:cNvPr id="199746" name="Line 66"/>
            <p:cNvSpPr>
              <a:spLocks noChangeShapeType="1"/>
            </p:cNvSpPr>
            <p:nvPr/>
          </p:nvSpPr>
          <p:spPr bwMode="auto">
            <a:xfrm flipV="1">
              <a:off x="990" y="919"/>
              <a:ext cx="0" cy="78"/>
            </a:xfrm>
            <a:prstGeom prst="line">
              <a:avLst/>
            </a:prstGeom>
            <a:noFill/>
            <a:ln w="12700">
              <a:solidFill>
                <a:srgbClr val="000000"/>
              </a:solidFill>
              <a:round/>
              <a:headEnd/>
              <a:tailEnd/>
            </a:ln>
          </p:spPr>
          <p:txBody>
            <a:bodyPr/>
            <a:lstStyle/>
            <a:p>
              <a:endParaRPr lang="en-US"/>
            </a:p>
          </p:txBody>
        </p:sp>
        <p:sp>
          <p:nvSpPr>
            <p:cNvPr id="199747" name="Line 67"/>
            <p:cNvSpPr>
              <a:spLocks noChangeShapeType="1"/>
            </p:cNvSpPr>
            <p:nvPr/>
          </p:nvSpPr>
          <p:spPr bwMode="auto">
            <a:xfrm flipV="1">
              <a:off x="1697" y="919"/>
              <a:ext cx="1" cy="78"/>
            </a:xfrm>
            <a:prstGeom prst="line">
              <a:avLst/>
            </a:prstGeom>
            <a:noFill/>
            <a:ln w="12700">
              <a:solidFill>
                <a:srgbClr val="000000"/>
              </a:solidFill>
              <a:round/>
              <a:headEnd/>
              <a:tailEnd/>
            </a:ln>
          </p:spPr>
          <p:txBody>
            <a:bodyPr/>
            <a:lstStyle/>
            <a:p>
              <a:endParaRPr lang="en-US"/>
            </a:p>
          </p:txBody>
        </p:sp>
        <p:sp>
          <p:nvSpPr>
            <p:cNvPr id="199748" name="Line 68"/>
            <p:cNvSpPr>
              <a:spLocks noChangeShapeType="1"/>
            </p:cNvSpPr>
            <p:nvPr/>
          </p:nvSpPr>
          <p:spPr bwMode="auto">
            <a:xfrm>
              <a:off x="2546" y="1075"/>
              <a:ext cx="2123" cy="1"/>
            </a:xfrm>
            <a:prstGeom prst="line">
              <a:avLst/>
            </a:prstGeom>
            <a:noFill/>
            <a:ln w="12700">
              <a:solidFill>
                <a:srgbClr val="000000"/>
              </a:solidFill>
              <a:round/>
              <a:headEnd/>
              <a:tailEnd/>
            </a:ln>
          </p:spPr>
          <p:txBody>
            <a:bodyPr/>
            <a:lstStyle/>
            <a:p>
              <a:endParaRPr lang="en-US"/>
            </a:p>
          </p:txBody>
        </p:sp>
        <p:sp>
          <p:nvSpPr>
            <p:cNvPr id="199749" name="Line 69"/>
            <p:cNvSpPr>
              <a:spLocks noChangeShapeType="1"/>
            </p:cNvSpPr>
            <p:nvPr/>
          </p:nvSpPr>
          <p:spPr bwMode="auto">
            <a:xfrm>
              <a:off x="4669" y="1036"/>
              <a:ext cx="1" cy="78"/>
            </a:xfrm>
            <a:prstGeom prst="line">
              <a:avLst/>
            </a:prstGeom>
            <a:noFill/>
            <a:ln w="12700">
              <a:solidFill>
                <a:srgbClr val="000000"/>
              </a:solidFill>
              <a:round/>
              <a:headEnd/>
              <a:tailEnd/>
            </a:ln>
          </p:spPr>
          <p:txBody>
            <a:bodyPr/>
            <a:lstStyle/>
            <a:p>
              <a:endParaRPr lang="en-US"/>
            </a:p>
          </p:txBody>
        </p:sp>
        <p:sp>
          <p:nvSpPr>
            <p:cNvPr id="199750" name="Line 70"/>
            <p:cNvSpPr>
              <a:spLocks noChangeShapeType="1"/>
            </p:cNvSpPr>
            <p:nvPr/>
          </p:nvSpPr>
          <p:spPr bwMode="auto">
            <a:xfrm flipV="1">
              <a:off x="247" y="1036"/>
              <a:ext cx="1" cy="78"/>
            </a:xfrm>
            <a:prstGeom prst="line">
              <a:avLst/>
            </a:prstGeom>
            <a:noFill/>
            <a:ln w="12700">
              <a:solidFill>
                <a:srgbClr val="000000"/>
              </a:solidFill>
              <a:round/>
              <a:headEnd/>
              <a:tailEnd/>
            </a:ln>
          </p:spPr>
          <p:txBody>
            <a:bodyPr/>
            <a:lstStyle/>
            <a:p>
              <a:endParaRPr lang="en-US"/>
            </a:p>
          </p:txBody>
        </p:sp>
        <p:sp>
          <p:nvSpPr>
            <p:cNvPr id="199751" name="Line 71"/>
            <p:cNvSpPr>
              <a:spLocks noChangeShapeType="1"/>
            </p:cNvSpPr>
            <p:nvPr/>
          </p:nvSpPr>
          <p:spPr bwMode="auto">
            <a:xfrm>
              <a:off x="247" y="1075"/>
              <a:ext cx="2087" cy="1"/>
            </a:xfrm>
            <a:prstGeom prst="line">
              <a:avLst/>
            </a:prstGeom>
            <a:noFill/>
            <a:ln w="12700">
              <a:solidFill>
                <a:srgbClr val="000000"/>
              </a:solidFill>
              <a:round/>
              <a:headEnd/>
              <a:tailEnd/>
            </a:ln>
          </p:spPr>
          <p:txBody>
            <a:bodyPr/>
            <a:lstStyle/>
            <a:p>
              <a:endParaRPr lang="en-US"/>
            </a:p>
          </p:txBody>
        </p:sp>
        <p:sp>
          <p:nvSpPr>
            <p:cNvPr id="199752" name="Rectangle 72"/>
            <p:cNvSpPr>
              <a:spLocks noChangeArrowheads="1"/>
            </p:cNvSpPr>
            <p:nvPr/>
          </p:nvSpPr>
          <p:spPr bwMode="auto">
            <a:xfrm>
              <a:off x="1214" y="1887"/>
              <a:ext cx="329" cy="134"/>
            </a:xfrm>
            <a:prstGeom prst="rect">
              <a:avLst/>
            </a:prstGeom>
            <a:noFill/>
            <a:ln w="9525">
              <a:noFill/>
              <a:miter lim="800000"/>
              <a:headEnd/>
              <a:tailEnd/>
            </a:ln>
          </p:spPr>
          <p:txBody>
            <a:bodyPr wrap="none" lIns="0" tIns="0" rIns="0" bIns="0">
              <a:spAutoFit/>
            </a:bodyPr>
            <a:lstStyle/>
            <a:p>
              <a:pPr algn="l"/>
              <a:r>
                <a:rPr lang="en-US">
                  <a:solidFill>
                    <a:srgbClr val="000000"/>
                  </a:solidFill>
                </a:rPr>
                <a:t>Sorted</a:t>
              </a:r>
              <a:endParaRPr lang="en-US" sz="1800"/>
            </a:p>
          </p:txBody>
        </p:sp>
        <p:sp>
          <p:nvSpPr>
            <p:cNvPr id="199753" name="Rectangle 73"/>
            <p:cNvSpPr>
              <a:spLocks noChangeArrowheads="1"/>
            </p:cNvSpPr>
            <p:nvPr/>
          </p:nvSpPr>
          <p:spPr bwMode="auto">
            <a:xfrm>
              <a:off x="3443" y="1887"/>
              <a:ext cx="329" cy="134"/>
            </a:xfrm>
            <a:prstGeom prst="rect">
              <a:avLst/>
            </a:prstGeom>
            <a:noFill/>
            <a:ln w="9525">
              <a:noFill/>
              <a:miter lim="800000"/>
              <a:headEnd/>
              <a:tailEnd/>
            </a:ln>
          </p:spPr>
          <p:txBody>
            <a:bodyPr wrap="none" lIns="0" tIns="0" rIns="0" bIns="0">
              <a:spAutoFit/>
            </a:bodyPr>
            <a:lstStyle/>
            <a:p>
              <a:pPr algn="l"/>
              <a:r>
                <a:rPr lang="en-US">
                  <a:solidFill>
                    <a:srgbClr val="000000"/>
                  </a:solidFill>
                </a:rPr>
                <a:t>Sorted</a:t>
              </a:r>
              <a:endParaRPr lang="en-US" sz="1800"/>
            </a:p>
          </p:txBody>
        </p:sp>
        <p:sp>
          <p:nvSpPr>
            <p:cNvPr id="199754" name="Rectangle 74"/>
            <p:cNvSpPr>
              <a:spLocks noChangeArrowheads="1"/>
            </p:cNvSpPr>
            <p:nvPr/>
          </p:nvSpPr>
          <p:spPr bwMode="auto">
            <a:xfrm>
              <a:off x="4187" y="1653"/>
              <a:ext cx="292" cy="134"/>
            </a:xfrm>
            <a:prstGeom prst="rect">
              <a:avLst/>
            </a:prstGeom>
            <a:noFill/>
            <a:ln w="9525">
              <a:noFill/>
              <a:miter lim="800000"/>
              <a:headEnd/>
              <a:tailEnd/>
            </a:ln>
          </p:spPr>
          <p:txBody>
            <a:bodyPr wrap="none" lIns="0" tIns="0" rIns="0" bIns="0">
              <a:spAutoFit/>
            </a:bodyPr>
            <a:lstStyle/>
            <a:p>
              <a:pPr algn="l"/>
              <a:r>
                <a:rPr lang="en-US">
                  <a:solidFill>
                    <a:srgbClr val="000000"/>
                  </a:solidFill>
                  <a:latin typeface="Times New Roman" pitchFamily="18" charset="0"/>
                </a:rPr>
                <a:t>Sorted</a:t>
              </a:r>
              <a:endParaRPr lang="en-US" sz="1800"/>
            </a:p>
          </p:txBody>
        </p:sp>
        <p:sp>
          <p:nvSpPr>
            <p:cNvPr id="199755" name="Rectangle 75"/>
            <p:cNvSpPr>
              <a:spLocks noChangeArrowheads="1"/>
            </p:cNvSpPr>
            <p:nvPr/>
          </p:nvSpPr>
          <p:spPr bwMode="auto">
            <a:xfrm>
              <a:off x="1214" y="1653"/>
              <a:ext cx="292" cy="134"/>
            </a:xfrm>
            <a:prstGeom prst="rect">
              <a:avLst/>
            </a:prstGeom>
            <a:noFill/>
            <a:ln w="9525">
              <a:noFill/>
              <a:miter lim="800000"/>
              <a:headEnd/>
              <a:tailEnd/>
            </a:ln>
          </p:spPr>
          <p:txBody>
            <a:bodyPr wrap="none" lIns="0" tIns="0" rIns="0" bIns="0">
              <a:spAutoFit/>
            </a:bodyPr>
            <a:lstStyle/>
            <a:p>
              <a:pPr algn="l"/>
              <a:r>
                <a:rPr lang="en-US">
                  <a:solidFill>
                    <a:srgbClr val="000000"/>
                  </a:solidFill>
                  <a:latin typeface="Times New Roman" pitchFamily="18" charset="0"/>
                </a:rPr>
                <a:t>Sorted</a:t>
              </a:r>
              <a:endParaRPr lang="en-US" sz="1800"/>
            </a:p>
          </p:txBody>
        </p:sp>
        <p:sp>
          <p:nvSpPr>
            <p:cNvPr id="199756" name="Rectangle 76"/>
            <p:cNvSpPr>
              <a:spLocks noChangeArrowheads="1"/>
            </p:cNvSpPr>
            <p:nvPr/>
          </p:nvSpPr>
          <p:spPr bwMode="auto">
            <a:xfrm>
              <a:off x="2349" y="1029"/>
              <a:ext cx="131" cy="134"/>
            </a:xfrm>
            <a:prstGeom prst="rect">
              <a:avLst/>
            </a:prstGeom>
            <a:noFill/>
            <a:ln w="9525">
              <a:noFill/>
              <a:miter lim="800000"/>
              <a:headEnd/>
              <a:tailEnd/>
            </a:ln>
          </p:spPr>
          <p:txBody>
            <a:bodyPr wrap="none" lIns="0" tIns="0" rIns="0" bIns="0">
              <a:spAutoFit/>
            </a:bodyPr>
            <a:lstStyle/>
            <a:p>
              <a:pPr algn="l"/>
              <a:r>
                <a:rPr lang="en-US">
                  <a:solidFill>
                    <a:srgbClr val="000000"/>
                  </a:solidFill>
                  <a:latin typeface="Times New Roman" pitchFamily="18" charset="0"/>
                </a:rPr>
                <a:t>  </a:t>
              </a:r>
              <a:r>
                <a:rPr lang="en-US" i="1">
                  <a:solidFill>
                    <a:srgbClr val="000000"/>
                  </a:solidFill>
                  <a:latin typeface="Times New Roman" pitchFamily="18" charset="0"/>
                </a:rPr>
                <a:t>N</a:t>
              </a:r>
              <a:endParaRPr lang="en-US" sz="1800" i="1"/>
            </a:p>
          </p:txBody>
        </p:sp>
        <p:sp>
          <p:nvSpPr>
            <p:cNvPr id="199757" name="Rectangle 77"/>
            <p:cNvSpPr>
              <a:spLocks noChangeArrowheads="1"/>
            </p:cNvSpPr>
            <p:nvPr/>
          </p:nvSpPr>
          <p:spPr bwMode="auto">
            <a:xfrm>
              <a:off x="471" y="1653"/>
              <a:ext cx="329" cy="134"/>
            </a:xfrm>
            <a:prstGeom prst="rect">
              <a:avLst/>
            </a:prstGeom>
            <a:noFill/>
            <a:ln w="9525">
              <a:noFill/>
              <a:miter lim="800000"/>
              <a:headEnd/>
              <a:tailEnd/>
            </a:ln>
          </p:spPr>
          <p:txBody>
            <a:bodyPr wrap="none" lIns="0" tIns="0" rIns="0" bIns="0">
              <a:spAutoFit/>
            </a:bodyPr>
            <a:lstStyle/>
            <a:p>
              <a:pPr algn="l"/>
              <a:r>
                <a:rPr lang="en-US">
                  <a:solidFill>
                    <a:srgbClr val="000000"/>
                  </a:solidFill>
                </a:rPr>
                <a:t>Sorted</a:t>
              </a:r>
              <a:endParaRPr lang="en-US" sz="1800"/>
            </a:p>
          </p:txBody>
        </p:sp>
        <p:sp>
          <p:nvSpPr>
            <p:cNvPr id="199758" name="Rectangle 78"/>
            <p:cNvSpPr>
              <a:spLocks noChangeArrowheads="1"/>
            </p:cNvSpPr>
            <p:nvPr/>
          </p:nvSpPr>
          <p:spPr bwMode="auto">
            <a:xfrm>
              <a:off x="2202" y="2120"/>
              <a:ext cx="639" cy="134"/>
            </a:xfrm>
            <a:prstGeom prst="rect">
              <a:avLst/>
            </a:prstGeom>
            <a:noFill/>
            <a:ln w="9525">
              <a:noFill/>
              <a:miter lim="800000"/>
              <a:headEnd/>
              <a:tailEnd/>
            </a:ln>
          </p:spPr>
          <p:txBody>
            <a:bodyPr wrap="none" lIns="0" tIns="0" rIns="0" bIns="0">
              <a:spAutoFit/>
            </a:bodyPr>
            <a:lstStyle/>
            <a:p>
              <a:pPr algn="l"/>
              <a:r>
                <a:rPr lang="en-US">
                  <a:solidFill>
                    <a:srgbClr val="000000"/>
                  </a:solidFill>
                </a:rPr>
                <a:t>Sorted ouput</a:t>
              </a:r>
              <a:endParaRPr lang="en-US" sz="1800"/>
            </a:p>
          </p:txBody>
        </p:sp>
        <p:sp>
          <p:nvSpPr>
            <p:cNvPr id="199759" name="Rectangle 79"/>
            <p:cNvSpPr>
              <a:spLocks noChangeArrowheads="1"/>
            </p:cNvSpPr>
            <p:nvPr/>
          </p:nvSpPr>
          <p:spPr bwMode="auto">
            <a:xfrm>
              <a:off x="2166" y="1184"/>
              <a:ext cx="726" cy="134"/>
            </a:xfrm>
            <a:prstGeom prst="rect">
              <a:avLst/>
            </a:prstGeom>
            <a:noFill/>
            <a:ln w="9525">
              <a:noFill/>
              <a:miter lim="800000"/>
              <a:headEnd/>
              <a:tailEnd/>
            </a:ln>
          </p:spPr>
          <p:txBody>
            <a:bodyPr wrap="none" lIns="0" tIns="0" rIns="0" bIns="0">
              <a:spAutoFit/>
            </a:bodyPr>
            <a:lstStyle/>
            <a:p>
              <a:pPr algn="l"/>
              <a:r>
                <a:rPr lang="en-US">
                  <a:solidFill>
                    <a:srgbClr val="000000"/>
                  </a:solidFill>
                </a:rPr>
                <a:t>Unsorted input</a:t>
              </a:r>
              <a:endParaRPr lang="en-US" sz="1800"/>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normAutofit fontScale="90000"/>
          </a:bodyPr>
          <a:lstStyle/>
          <a:p>
            <a:r>
              <a:rPr lang="en-US" sz="4000" dirty="0"/>
              <a:t>B-trees -</a:t>
            </a:r>
            <a:br>
              <a:rPr lang="en-US" sz="4000" dirty="0"/>
            </a:br>
            <a:r>
              <a:rPr lang="en-US" sz="4000" dirty="0"/>
              <a:t>The Basic Searching Structure</a:t>
            </a:r>
          </a:p>
        </p:txBody>
      </p:sp>
      <p:sp>
        <p:nvSpPr>
          <p:cNvPr id="201769" name="Rectangle 41"/>
          <p:cNvSpPr>
            <a:spLocks noChangeArrowheads="1"/>
          </p:cNvSpPr>
          <p:nvPr/>
        </p:nvSpPr>
        <p:spPr bwMode="auto">
          <a:xfrm>
            <a:off x="4938390" y="2420888"/>
            <a:ext cx="3686175" cy="1266825"/>
          </a:xfrm>
          <a:prstGeom prst="rect">
            <a:avLst/>
          </a:prstGeom>
          <a:noFill/>
          <a:ln w="9525">
            <a:noFill/>
            <a:miter lim="800000"/>
            <a:headEnd/>
            <a:tailEnd/>
          </a:ln>
          <a:effectLst/>
        </p:spPr>
        <p:txBody>
          <a:bodyPr/>
          <a:lstStyle/>
          <a:p>
            <a:pPr marL="342900" indent="-342900" algn="l">
              <a:lnSpc>
                <a:spcPct val="90000"/>
              </a:lnSpc>
              <a:spcBef>
                <a:spcPct val="20000"/>
              </a:spcBef>
              <a:buClr>
                <a:schemeClr val="accent2"/>
              </a:buClr>
              <a:buFont typeface="Wingdings" pitchFamily="2" charset="2"/>
              <a:buChar char="§"/>
            </a:pPr>
            <a:r>
              <a:rPr lang="en-US" sz="2400" b="1" dirty="0"/>
              <a:t>Searches</a:t>
            </a:r>
            <a:endParaRPr lang="da-DK" sz="2400" b="1" dirty="0">
              <a:latin typeface="Times" pitchFamily="18" charset="0"/>
            </a:endParaRPr>
          </a:p>
          <a:p>
            <a:pPr marL="342900" indent="-342900" algn="l">
              <a:lnSpc>
                <a:spcPct val="90000"/>
              </a:lnSpc>
              <a:spcBef>
                <a:spcPct val="20000"/>
              </a:spcBef>
              <a:buClr>
                <a:schemeClr val="accent2"/>
              </a:buClr>
              <a:buFont typeface="Wingdings" pitchFamily="2" charset="2"/>
              <a:buNone/>
            </a:pPr>
            <a:r>
              <a:rPr lang="da-DK" sz="2400" b="1" dirty="0"/>
              <a:t>	</a:t>
            </a:r>
            <a:r>
              <a:rPr lang="da-DK" sz="2400" b="1" dirty="0" err="1"/>
              <a:t>Practice</a:t>
            </a:r>
            <a:r>
              <a:rPr lang="da-DK" sz="2400" b="1" dirty="0"/>
              <a:t>: 4-5 I/Os</a:t>
            </a:r>
          </a:p>
          <a:p>
            <a:pPr marL="342900" indent="-342900" algn="l">
              <a:lnSpc>
                <a:spcPct val="90000"/>
              </a:lnSpc>
              <a:spcBef>
                <a:spcPct val="20000"/>
              </a:spcBef>
              <a:buClr>
                <a:schemeClr val="accent2"/>
              </a:buClr>
              <a:buFont typeface="Wingdings" pitchFamily="2" charset="2"/>
              <a:buChar char="§"/>
            </a:pPr>
            <a:endParaRPr lang="en-US" sz="2400" b="1" dirty="0"/>
          </a:p>
        </p:txBody>
      </p:sp>
      <p:grpSp>
        <p:nvGrpSpPr>
          <p:cNvPr id="2" name="Group 49"/>
          <p:cNvGrpSpPr>
            <a:grpSpLocks/>
          </p:cNvGrpSpPr>
          <p:nvPr/>
        </p:nvGrpSpPr>
        <p:grpSpPr bwMode="auto">
          <a:xfrm>
            <a:off x="347663" y="1816100"/>
            <a:ext cx="4487862" cy="4532313"/>
            <a:chOff x="1427" y="1144"/>
            <a:chExt cx="2827" cy="2855"/>
          </a:xfrm>
        </p:grpSpPr>
        <p:grpSp>
          <p:nvGrpSpPr>
            <p:cNvPr id="3" name="Group 48"/>
            <p:cNvGrpSpPr>
              <a:grpSpLocks/>
            </p:cNvGrpSpPr>
            <p:nvPr/>
          </p:nvGrpSpPr>
          <p:grpSpPr bwMode="auto">
            <a:xfrm>
              <a:off x="1427" y="1144"/>
              <a:ext cx="2827" cy="2855"/>
              <a:chOff x="1427" y="1144"/>
              <a:chExt cx="2827" cy="2855"/>
            </a:xfrm>
          </p:grpSpPr>
          <p:sp>
            <p:nvSpPr>
              <p:cNvPr id="201732" name="AutoShape 4"/>
              <p:cNvSpPr>
                <a:spLocks noChangeAspect="1" noChangeArrowheads="1" noTextEdit="1"/>
              </p:cNvSpPr>
              <p:nvPr/>
            </p:nvSpPr>
            <p:spPr bwMode="auto">
              <a:xfrm>
                <a:off x="1427" y="1144"/>
                <a:ext cx="2827" cy="2855"/>
              </a:xfrm>
              <a:prstGeom prst="rect">
                <a:avLst/>
              </a:prstGeom>
              <a:noFill/>
              <a:ln w="9525">
                <a:noFill/>
                <a:miter lim="800000"/>
                <a:headEnd/>
                <a:tailEnd/>
              </a:ln>
            </p:spPr>
            <p:txBody>
              <a:bodyPr/>
              <a:lstStyle/>
              <a:p>
                <a:endParaRPr lang="en-US"/>
              </a:p>
            </p:txBody>
          </p:sp>
          <p:sp>
            <p:nvSpPr>
              <p:cNvPr id="201733" name="Freeform 5"/>
              <p:cNvSpPr>
                <a:spLocks/>
              </p:cNvSpPr>
              <p:nvPr/>
            </p:nvSpPr>
            <p:spPr bwMode="auto">
              <a:xfrm>
                <a:off x="1934" y="1164"/>
                <a:ext cx="2214" cy="2340"/>
              </a:xfrm>
              <a:custGeom>
                <a:avLst/>
                <a:gdLst/>
                <a:ahLst/>
                <a:cxnLst>
                  <a:cxn ang="0">
                    <a:pos x="6538" y="0"/>
                  </a:cxn>
                  <a:cxn ang="0">
                    <a:pos x="0" y="14157"/>
                  </a:cxn>
                  <a:cxn ang="0">
                    <a:pos x="13074" y="14157"/>
                  </a:cxn>
                  <a:cxn ang="0">
                    <a:pos x="6538" y="0"/>
                  </a:cxn>
                </a:cxnLst>
                <a:rect l="0" t="0" r="r" b="b"/>
                <a:pathLst>
                  <a:path w="13074" h="14157">
                    <a:moveTo>
                      <a:pt x="6538" y="0"/>
                    </a:moveTo>
                    <a:lnTo>
                      <a:pt x="0" y="14157"/>
                    </a:lnTo>
                    <a:lnTo>
                      <a:pt x="13074" y="14157"/>
                    </a:lnTo>
                    <a:lnTo>
                      <a:pt x="6538" y="0"/>
                    </a:lnTo>
                    <a:close/>
                  </a:path>
                </a:pathLst>
              </a:custGeom>
              <a:solidFill>
                <a:srgbClr val="FFFF00"/>
              </a:solidFill>
              <a:ln w="0">
                <a:solidFill>
                  <a:srgbClr val="000000"/>
                </a:solidFill>
                <a:prstDash val="solid"/>
                <a:round/>
                <a:headEnd/>
                <a:tailEnd/>
              </a:ln>
            </p:spPr>
            <p:txBody>
              <a:bodyPr/>
              <a:lstStyle/>
              <a:p>
                <a:endParaRPr lang="en-US"/>
              </a:p>
            </p:txBody>
          </p:sp>
          <p:sp>
            <p:nvSpPr>
              <p:cNvPr id="201734" name="Freeform 6"/>
              <p:cNvSpPr>
                <a:spLocks/>
              </p:cNvSpPr>
              <p:nvPr/>
            </p:nvSpPr>
            <p:spPr bwMode="auto">
              <a:xfrm>
                <a:off x="1934" y="1164"/>
                <a:ext cx="2214" cy="2340"/>
              </a:xfrm>
              <a:custGeom>
                <a:avLst/>
                <a:gdLst/>
                <a:ahLst/>
                <a:cxnLst>
                  <a:cxn ang="0">
                    <a:pos x="6538" y="0"/>
                  </a:cxn>
                  <a:cxn ang="0">
                    <a:pos x="0" y="14157"/>
                  </a:cxn>
                  <a:cxn ang="0">
                    <a:pos x="13074" y="14157"/>
                  </a:cxn>
                  <a:cxn ang="0">
                    <a:pos x="6538" y="0"/>
                  </a:cxn>
                </a:cxnLst>
                <a:rect l="0" t="0" r="r" b="b"/>
                <a:pathLst>
                  <a:path w="13074" h="14157">
                    <a:moveTo>
                      <a:pt x="6538" y="0"/>
                    </a:moveTo>
                    <a:lnTo>
                      <a:pt x="0" y="14157"/>
                    </a:lnTo>
                    <a:lnTo>
                      <a:pt x="13074" y="14157"/>
                    </a:lnTo>
                    <a:lnTo>
                      <a:pt x="6538" y="0"/>
                    </a:lnTo>
                    <a:close/>
                  </a:path>
                </a:pathLst>
              </a:custGeom>
              <a:noFill/>
              <a:ln w="25400">
                <a:solidFill>
                  <a:srgbClr val="000000"/>
                </a:solidFill>
                <a:prstDash val="solid"/>
                <a:round/>
                <a:headEnd/>
                <a:tailEnd/>
              </a:ln>
            </p:spPr>
            <p:txBody>
              <a:bodyPr/>
              <a:lstStyle/>
              <a:p>
                <a:endParaRPr lang="en-US"/>
              </a:p>
            </p:txBody>
          </p:sp>
          <p:sp>
            <p:nvSpPr>
              <p:cNvPr id="201736" name="Line 8"/>
              <p:cNvSpPr>
                <a:spLocks noChangeShapeType="1"/>
              </p:cNvSpPr>
              <p:nvPr/>
            </p:nvSpPr>
            <p:spPr bwMode="auto">
              <a:xfrm flipH="1">
                <a:off x="2534" y="2469"/>
                <a:ext cx="369" cy="269"/>
              </a:xfrm>
              <a:prstGeom prst="line">
                <a:avLst/>
              </a:prstGeom>
              <a:noFill/>
              <a:ln w="25400">
                <a:solidFill>
                  <a:srgbClr val="000000"/>
                </a:solidFill>
                <a:round/>
                <a:headEnd/>
                <a:tailEnd/>
              </a:ln>
            </p:spPr>
            <p:txBody>
              <a:bodyPr/>
              <a:lstStyle/>
              <a:p>
                <a:endParaRPr lang="en-US"/>
              </a:p>
            </p:txBody>
          </p:sp>
          <p:sp>
            <p:nvSpPr>
              <p:cNvPr id="201737" name="Line 9"/>
              <p:cNvSpPr>
                <a:spLocks noChangeShapeType="1"/>
              </p:cNvSpPr>
              <p:nvPr/>
            </p:nvSpPr>
            <p:spPr bwMode="auto">
              <a:xfrm flipV="1">
                <a:off x="2626" y="2469"/>
                <a:ext cx="277" cy="269"/>
              </a:xfrm>
              <a:prstGeom prst="line">
                <a:avLst/>
              </a:prstGeom>
              <a:noFill/>
              <a:ln w="25400">
                <a:solidFill>
                  <a:srgbClr val="000000"/>
                </a:solidFill>
                <a:round/>
                <a:headEnd/>
                <a:tailEnd/>
              </a:ln>
            </p:spPr>
            <p:txBody>
              <a:bodyPr/>
              <a:lstStyle/>
              <a:p>
                <a:endParaRPr lang="en-US"/>
              </a:p>
            </p:txBody>
          </p:sp>
          <p:sp>
            <p:nvSpPr>
              <p:cNvPr id="201738" name="Line 10"/>
              <p:cNvSpPr>
                <a:spLocks noChangeShapeType="1"/>
              </p:cNvSpPr>
              <p:nvPr/>
            </p:nvSpPr>
            <p:spPr bwMode="auto">
              <a:xfrm flipV="1">
                <a:off x="2718" y="2469"/>
                <a:ext cx="185" cy="269"/>
              </a:xfrm>
              <a:prstGeom prst="line">
                <a:avLst/>
              </a:prstGeom>
              <a:noFill/>
              <a:ln w="25400">
                <a:solidFill>
                  <a:srgbClr val="000000"/>
                </a:solidFill>
                <a:round/>
                <a:headEnd/>
                <a:tailEnd/>
              </a:ln>
            </p:spPr>
            <p:txBody>
              <a:bodyPr/>
              <a:lstStyle/>
              <a:p>
                <a:endParaRPr lang="en-US"/>
              </a:p>
            </p:txBody>
          </p:sp>
          <p:sp>
            <p:nvSpPr>
              <p:cNvPr id="201739" name="Line 11"/>
              <p:cNvSpPr>
                <a:spLocks noChangeShapeType="1"/>
              </p:cNvSpPr>
              <p:nvPr/>
            </p:nvSpPr>
            <p:spPr bwMode="auto">
              <a:xfrm flipV="1">
                <a:off x="2810" y="2469"/>
                <a:ext cx="93" cy="269"/>
              </a:xfrm>
              <a:prstGeom prst="line">
                <a:avLst/>
              </a:prstGeom>
              <a:noFill/>
              <a:ln w="25400">
                <a:solidFill>
                  <a:srgbClr val="000000"/>
                </a:solidFill>
                <a:round/>
                <a:headEnd/>
                <a:tailEnd/>
              </a:ln>
            </p:spPr>
            <p:txBody>
              <a:bodyPr/>
              <a:lstStyle/>
              <a:p>
                <a:endParaRPr lang="en-US"/>
              </a:p>
            </p:txBody>
          </p:sp>
          <p:sp>
            <p:nvSpPr>
              <p:cNvPr id="201740" name="Line 12"/>
              <p:cNvSpPr>
                <a:spLocks noChangeShapeType="1"/>
              </p:cNvSpPr>
              <p:nvPr/>
            </p:nvSpPr>
            <p:spPr bwMode="auto">
              <a:xfrm flipV="1">
                <a:off x="2903" y="2469"/>
                <a:ext cx="1" cy="269"/>
              </a:xfrm>
              <a:prstGeom prst="line">
                <a:avLst/>
              </a:prstGeom>
              <a:noFill/>
              <a:ln w="25400">
                <a:solidFill>
                  <a:srgbClr val="000000"/>
                </a:solidFill>
                <a:round/>
                <a:headEnd/>
                <a:tailEnd/>
              </a:ln>
            </p:spPr>
            <p:txBody>
              <a:bodyPr/>
              <a:lstStyle/>
              <a:p>
                <a:endParaRPr lang="en-US"/>
              </a:p>
            </p:txBody>
          </p:sp>
          <p:sp>
            <p:nvSpPr>
              <p:cNvPr id="201741" name="Line 13"/>
              <p:cNvSpPr>
                <a:spLocks noChangeShapeType="1"/>
              </p:cNvSpPr>
              <p:nvPr/>
            </p:nvSpPr>
            <p:spPr bwMode="auto">
              <a:xfrm flipH="1" flipV="1">
                <a:off x="2903" y="2469"/>
                <a:ext cx="92" cy="269"/>
              </a:xfrm>
              <a:prstGeom prst="line">
                <a:avLst/>
              </a:prstGeom>
              <a:noFill/>
              <a:ln w="25400">
                <a:solidFill>
                  <a:srgbClr val="000000"/>
                </a:solidFill>
                <a:round/>
                <a:headEnd/>
                <a:tailEnd/>
              </a:ln>
            </p:spPr>
            <p:txBody>
              <a:bodyPr/>
              <a:lstStyle/>
              <a:p>
                <a:endParaRPr lang="en-US"/>
              </a:p>
            </p:txBody>
          </p:sp>
          <p:sp>
            <p:nvSpPr>
              <p:cNvPr id="201742" name="Line 14"/>
              <p:cNvSpPr>
                <a:spLocks noChangeShapeType="1"/>
              </p:cNvSpPr>
              <p:nvPr/>
            </p:nvSpPr>
            <p:spPr bwMode="auto">
              <a:xfrm flipH="1" flipV="1">
                <a:off x="2903" y="2469"/>
                <a:ext cx="185" cy="269"/>
              </a:xfrm>
              <a:prstGeom prst="line">
                <a:avLst/>
              </a:prstGeom>
              <a:noFill/>
              <a:ln w="25400">
                <a:solidFill>
                  <a:srgbClr val="000000"/>
                </a:solidFill>
                <a:round/>
                <a:headEnd/>
                <a:tailEnd/>
              </a:ln>
            </p:spPr>
            <p:txBody>
              <a:bodyPr/>
              <a:lstStyle/>
              <a:p>
                <a:endParaRPr lang="en-US"/>
              </a:p>
            </p:txBody>
          </p:sp>
          <p:sp>
            <p:nvSpPr>
              <p:cNvPr id="201743" name="Line 15"/>
              <p:cNvSpPr>
                <a:spLocks noChangeShapeType="1"/>
              </p:cNvSpPr>
              <p:nvPr/>
            </p:nvSpPr>
            <p:spPr bwMode="auto">
              <a:xfrm flipH="1" flipV="1">
                <a:off x="2903" y="2469"/>
                <a:ext cx="277" cy="269"/>
              </a:xfrm>
              <a:prstGeom prst="line">
                <a:avLst/>
              </a:prstGeom>
              <a:noFill/>
              <a:ln w="25400">
                <a:solidFill>
                  <a:srgbClr val="000000"/>
                </a:solidFill>
                <a:round/>
                <a:headEnd/>
                <a:tailEnd/>
              </a:ln>
            </p:spPr>
            <p:txBody>
              <a:bodyPr/>
              <a:lstStyle/>
              <a:p>
                <a:endParaRPr lang="en-US"/>
              </a:p>
            </p:txBody>
          </p:sp>
          <p:sp>
            <p:nvSpPr>
              <p:cNvPr id="201744" name="Line 16"/>
              <p:cNvSpPr>
                <a:spLocks noChangeShapeType="1"/>
              </p:cNvSpPr>
              <p:nvPr/>
            </p:nvSpPr>
            <p:spPr bwMode="auto">
              <a:xfrm flipH="1" flipV="1">
                <a:off x="2903" y="2469"/>
                <a:ext cx="369" cy="269"/>
              </a:xfrm>
              <a:prstGeom prst="line">
                <a:avLst/>
              </a:prstGeom>
              <a:noFill/>
              <a:ln w="25400">
                <a:solidFill>
                  <a:srgbClr val="000000"/>
                </a:solidFill>
                <a:round/>
                <a:headEnd/>
                <a:tailEnd/>
              </a:ln>
            </p:spPr>
            <p:txBody>
              <a:bodyPr/>
              <a:lstStyle/>
              <a:p>
                <a:endParaRPr lang="en-US"/>
              </a:p>
            </p:txBody>
          </p:sp>
          <p:sp>
            <p:nvSpPr>
              <p:cNvPr id="201745" name="Rectangle 17"/>
              <p:cNvSpPr>
                <a:spLocks noChangeArrowheads="1"/>
              </p:cNvSpPr>
              <p:nvPr/>
            </p:nvSpPr>
            <p:spPr bwMode="auto">
              <a:xfrm>
                <a:off x="1842" y="3549"/>
                <a:ext cx="185" cy="89"/>
              </a:xfrm>
              <a:prstGeom prst="rect">
                <a:avLst/>
              </a:prstGeom>
              <a:solidFill>
                <a:srgbClr val="FFFF00"/>
              </a:solidFill>
              <a:ln w="25400">
                <a:solidFill>
                  <a:srgbClr val="000000"/>
                </a:solidFill>
                <a:miter lim="800000"/>
                <a:headEnd/>
                <a:tailEnd/>
              </a:ln>
            </p:spPr>
            <p:txBody>
              <a:bodyPr/>
              <a:lstStyle/>
              <a:p>
                <a:endParaRPr lang="en-US"/>
              </a:p>
            </p:txBody>
          </p:sp>
          <p:sp>
            <p:nvSpPr>
              <p:cNvPr id="201746" name="Rectangle 18"/>
              <p:cNvSpPr>
                <a:spLocks noChangeArrowheads="1"/>
              </p:cNvSpPr>
              <p:nvPr/>
            </p:nvSpPr>
            <p:spPr bwMode="auto">
              <a:xfrm>
                <a:off x="4056" y="3549"/>
                <a:ext cx="185" cy="89"/>
              </a:xfrm>
              <a:prstGeom prst="rect">
                <a:avLst/>
              </a:prstGeom>
              <a:solidFill>
                <a:srgbClr val="FFFF00"/>
              </a:solidFill>
              <a:ln w="25400">
                <a:solidFill>
                  <a:srgbClr val="000000"/>
                </a:solidFill>
                <a:miter lim="800000"/>
                <a:headEnd/>
                <a:tailEnd/>
              </a:ln>
            </p:spPr>
            <p:txBody>
              <a:bodyPr/>
              <a:lstStyle/>
              <a:p>
                <a:endParaRPr lang="en-US"/>
              </a:p>
            </p:txBody>
          </p:sp>
          <p:sp>
            <p:nvSpPr>
              <p:cNvPr id="201747" name="Rectangle 19"/>
              <p:cNvSpPr>
                <a:spLocks noChangeArrowheads="1"/>
              </p:cNvSpPr>
              <p:nvPr/>
            </p:nvSpPr>
            <p:spPr bwMode="auto">
              <a:xfrm>
                <a:off x="3825" y="3549"/>
                <a:ext cx="185" cy="89"/>
              </a:xfrm>
              <a:prstGeom prst="rect">
                <a:avLst/>
              </a:prstGeom>
              <a:solidFill>
                <a:srgbClr val="FFFF00"/>
              </a:solidFill>
              <a:ln w="25400">
                <a:solidFill>
                  <a:srgbClr val="000000"/>
                </a:solidFill>
                <a:miter lim="800000"/>
                <a:headEnd/>
                <a:tailEnd/>
              </a:ln>
            </p:spPr>
            <p:txBody>
              <a:bodyPr/>
              <a:lstStyle/>
              <a:p>
                <a:endParaRPr lang="en-US"/>
              </a:p>
            </p:txBody>
          </p:sp>
          <p:sp>
            <p:nvSpPr>
              <p:cNvPr id="201748" name="Rectangle 20"/>
              <p:cNvSpPr>
                <a:spLocks noChangeArrowheads="1"/>
              </p:cNvSpPr>
              <p:nvPr/>
            </p:nvSpPr>
            <p:spPr bwMode="auto">
              <a:xfrm>
                <a:off x="3595" y="3549"/>
                <a:ext cx="185" cy="89"/>
              </a:xfrm>
              <a:prstGeom prst="rect">
                <a:avLst/>
              </a:prstGeom>
              <a:solidFill>
                <a:srgbClr val="FFFF00"/>
              </a:solidFill>
              <a:ln w="25400">
                <a:solidFill>
                  <a:srgbClr val="000000"/>
                </a:solidFill>
                <a:miter lim="800000"/>
                <a:headEnd/>
                <a:tailEnd/>
              </a:ln>
            </p:spPr>
            <p:txBody>
              <a:bodyPr/>
              <a:lstStyle/>
              <a:p>
                <a:endParaRPr lang="en-US"/>
              </a:p>
            </p:txBody>
          </p:sp>
          <p:sp>
            <p:nvSpPr>
              <p:cNvPr id="201749" name="Line 21"/>
              <p:cNvSpPr>
                <a:spLocks noChangeShapeType="1"/>
              </p:cNvSpPr>
              <p:nvPr/>
            </p:nvSpPr>
            <p:spPr bwMode="auto">
              <a:xfrm>
                <a:off x="1934" y="3504"/>
                <a:ext cx="1" cy="45"/>
              </a:xfrm>
              <a:prstGeom prst="line">
                <a:avLst/>
              </a:prstGeom>
              <a:noFill/>
              <a:ln w="25400">
                <a:solidFill>
                  <a:srgbClr val="000000"/>
                </a:solidFill>
                <a:round/>
                <a:headEnd/>
                <a:tailEnd/>
              </a:ln>
            </p:spPr>
            <p:txBody>
              <a:bodyPr/>
              <a:lstStyle/>
              <a:p>
                <a:endParaRPr lang="en-US"/>
              </a:p>
            </p:txBody>
          </p:sp>
          <p:sp>
            <p:nvSpPr>
              <p:cNvPr id="201750" name="Line 22"/>
              <p:cNvSpPr>
                <a:spLocks noChangeShapeType="1"/>
              </p:cNvSpPr>
              <p:nvPr/>
            </p:nvSpPr>
            <p:spPr bwMode="auto">
              <a:xfrm>
                <a:off x="2165" y="3504"/>
                <a:ext cx="1" cy="45"/>
              </a:xfrm>
              <a:prstGeom prst="line">
                <a:avLst/>
              </a:prstGeom>
              <a:noFill/>
              <a:ln w="25400">
                <a:solidFill>
                  <a:srgbClr val="000000"/>
                </a:solidFill>
                <a:round/>
                <a:headEnd/>
                <a:tailEnd/>
              </a:ln>
            </p:spPr>
            <p:txBody>
              <a:bodyPr/>
              <a:lstStyle/>
              <a:p>
                <a:endParaRPr lang="en-US"/>
              </a:p>
            </p:txBody>
          </p:sp>
          <p:sp>
            <p:nvSpPr>
              <p:cNvPr id="201751" name="Line 23"/>
              <p:cNvSpPr>
                <a:spLocks noChangeShapeType="1"/>
              </p:cNvSpPr>
              <p:nvPr/>
            </p:nvSpPr>
            <p:spPr bwMode="auto">
              <a:xfrm>
                <a:off x="2395" y="3504"/>
                <a:ext cx="1" cy="45"/>
              </a:xfrm>
              <a:prstGeom prst="line">
                <a:avLst/>
              </a:prstGeom>
              <a:noFill/>
              <a:ln w="25400">
                <a:solidFill>
                  <a:srgbClr val="000000"/>
                </a:solidFill>
                <a:round/>
                <a:headEnd/>
                <a:tailEnd/>
              </a:ln>
            </p:spPr>
            <p:txBody>
              <a:bodyPr/>
              <a:lstStyle/>
              <a:p>
                <a:endParaRPr lang="en-US"/>
              </a:p>
            </p:txBody>
          </p:sp>
          <p:sp>
            <p:nvSpPr>
              <p:cNvPr id="201752" name="Line 24"/>
              <p:cNvSpPr>
                <a:spLocks noChangeShapeType="1"/>
              </p:cNvSpPr>
              <p:nvPr/>
            </p:nvSpPr>
            <p:spPr bwMode="auto">
              <a:xfrm>
                <a:off x="3687" y="3504"/>
                <a:ext cx="2" cy="45"/>
              </a:xfrm>
              <a:prstGeom prst="line">
                <a:avLst/>
              </a:prstGeom>
              <a:noFill/>
              <a:ln w="25400">
                <a:solidFill>
                  <a:srgbClr val="000000"/>
                </a:solidFill>
                <a:round/>
                <a:headEnd/>
                <a:tailEnd/>
              </a:ln>
            </p:spPr>
            <p:txBody>
              <a:bodyPr/>
              <a:lstStyle/>
              <a:p>
                <a:endParaRPr lang="en-US"/>
              </a:p>
            </p:txBody>
          </p:sp>
          <p:sp>
            <p:nvSpPr>
              <p:cNvPr id="201753" name="Line 25"/>
              <p:cNvSpPr>
                <a:spLocks noChangeShapeType="1"/>
              </p:cNvSpPr>
              <p:nvPr/>
            </p:nvSpPr>
            <p:spPr bwMode="auto">
              <a:xfrm>
                <a:off x="3917" y="3504"/>
                <a:ext cx="2" cy="45"/>
              </a:xfrm>
              <a:prstGeom prst="line">
                <a:avLst/>
              </a:prstGeom>
              <a:noFill/>
              <a:ln w="25400">
                <a:solidFill>
                  <a:srgbClr val="000000"/>
                </a:solidFill>
                <a:round/>
                <a:headEnd/>
                <a:tailEnd/>
              </a:ln>
            </p:spPr>
            <p:txBody>
              <a:bodyPr/>
              <a:lstStyle/>
              <a:p>
                <a:endParaRPr lang="en-US"/>
              </a:p>
            </p:txBody>
          </p:sp>
          <p:sp>
            <p:nvSpPr>
              <p:cNvPr id="201754" name="Line 26"/>
              <p:cNvSpPr>
                <a:spLocks noChangeShapeType="1"/>
              </p:cNvSpPr>
              <p:nvPr/>
            </p:nvSpPr>
            <p:spPr bwMode="auto">
              <a:xfrm>
                <a:off x="4148" y="3504"/>
                <a:ext cx="2" cy="45"/>
              </a:xfrm>
              <a:prstGeom prst="line">
                <a:avLst/>
              </a:prstGeom>
              <a:noFill/>
              <a:ln w="25400">
                <a:solidFill>
                  <a:srgbClr val="000000"/>
                </a:solidFill>
                <a:round/>
                <a:headEnd/>
                <a:tailEnd/>
              </a:ln>
            </p:spPr>
            <p:txBody>
              <a:bodyPr/>
              <a:lstStyle/>
              <a:p>
                <a:endParaRPr lang="en-US"/>
              </a:p>
            </p:txBody>
          </p:sp>
          <p:sp>
            <p:nvSpPr>
              <p:cNvPr id="201755" name="Line 27"/>
              <p:cNvSpPr>
                <a:spLocks noChangeShapeType="1"/>
              </p:cNvSpPr>
              <p:nvPr/>
            </p:nvSpPr>
            <p:spPr bwMode="auto">
              <a:xfrm flipV="1">
                <a:off x="2903" y="2288"/>
                <a:ext cx="92" cy="181"/>
              </a:xfrm>
              <a:prstGeom prst="line">
                <a:avLst/>
              </a:prstGeom>
              <a:noFill/>
              <a:ln w="25400">
                <a:solidFill>
                  <a:srgbClr val="000000"/>
                </a:solidFill>
                <a:round/>
                <a:headEnd/>
                <a:tailEnd/>
              </a:ln>
            </p:spPr>
            <p:txBody>
              <a:bodyPr/>
              <a:lstStyle/>
              <a:p>
                <a:endParaRPr lang="en-US"/>
              </a:p>
            </p:txBody>
          </p:sp>
          <p:sp>
            <p:nvSpPr>
              <p:cNvPr id="201756" name="Rectangle 28"/>
              <p:cNvSpPr>
                <a:spLocks noChangeArrowheads="1"/>
              </p:cNvSpPr>
              <p:nvPr/>
            </p:nvSpPr>
            <p:spPr bwMode="auto">
              <a:xfrm>
                <a:off x="2073" y="3549"/>
                <a:ext cx="184" cy="89"/>
              </a:xfrm>
              <a:prstGeom prst="rect">
                <a:avLst/>
              </a:prstGeom>
              <a:solidFill>
                <a:srgbClr val="FFFF00"/>
              </a:solidFill>
              <a:ln w="25400">
                <a:solidFill>
                  <a:srgbClr val="000000"/>
                </a:solidFill>
                <a:miter lim="800000"/>
                <a:headEnd/>
                <a:tailEnd/>
              </a:ln>
            </p:spPr>
            <p:txBody>
              <a:bodyPr/>
              <a:lstStyle/>
              <a:p>
                <a:endParaRPr lang="en-US"/>
              </a:p>
            </p:txBody>
          </p:sp>
          <p:sp>
            <p:nvSpPr>
              <p:cNvPr id="201757" name="Rectangle 29"/>
              <p:cNvSpPr>
                <a:spLocks noChangeArrowheads="1"/>
              </p:cNvSpPr>
              <p:nvPr/>
            </p:nvSpPr>
            <p:spPr bwMode="auto">
              <a:xfrm>
                <a:off x="2303" y="3549"/>
                <a:ext cx="185" cy="89"/>
              </a:xfrm>
              <a:prstGeom prst="rect">
                <a:avLst/>
              </a:prstGeom>
              <a:solidFill>
                <a:srgbClr val="FFFF00"/>
              </a:solidFill>
              <a:ln w="25400">
                <a:solidFill>
                  <a:srgbClr val="000000"/>
                </a:solidFill>
                <a:miter lim="800000"/>
                <a:headEnd/>
                <a:tailEnd/>
              </a:ln>
            </p:spPr>
            <p:txBody>
              <a:bodyPr/>
              <a:lstStyle/>
              <a:p>
                <a:endParaRPr lang="en-US"/>
              </a:p>
            </p:txBody>
          </p:sp>
          <p:sp>
            <p:nvSpPr>
              <p:cNvPr id="201758" name="Rectangle 30"/>
              <p:cNvSpPr>
                <a:spLocks noChangeArrowheads="1"/>
              </p:cNvSpPr>
              <p:nvPr/>
            </p:nvSpPr>
            <p:spPr bwMode="auto">
              <a:xfrm>
                <a:off x="2918" y="3327"/>
                <a:ext cx="285" cy="306"/>
              </a:xfrm>
              <a:prstGeom prst="rect">
                <a:avLst/>
              </a:prstGeom>
              <a:noFill/>
              <a:ln w="9525">
                <a:noFill/>
                <a:miter lim="800000"/>
                <a:headEnd/>
                <a:tailEnd/>
              </a:ln>
            </p:spPr>
            <p:txBody>
              <a:bodyPr wrap="none" lIns="0" tIns="0" rIns="0" bIns="0">
                <a:spAutoFit/>
              </a:bodyPr>
              <a:lstStyle/>
              <a:p>
                <a:r>
                  <a:rPr lang="en-US" sz="3200"/>
                  <a:t>....</a:t>
                </a:r>
              </a:p>
            </p:txBody>
          </p:sp>
          <p:sp>
            <p:nvSpPr>
              <p:cNvPr id="201759" name="Rectangle 31"/>
              <p:cNvSpPr>
                <a:spLocks noChangeArrowheads="1"/>
              </p:cNvSpPr>
              <p:nvPr/>
            </p:nvSpPr>
            <p:spPr bwMode="auto">
              <a:xfrm>
                <a:off x="2846" y="2795"/>
                <a:ext cx="112" cy="221"/>
              </a:xfrm>
              <a:prstGeom prst="rect">
                <a:avLst/>
              </a:prstGeom>
              <a:noFill/>
              <a:ln w="9525">
                <a:noFill/>
                <a:miter lim="800000"/>
                <a:headEnd/>
                <a:tailEnd/>
              </a:ln>
            </p:spPr>
            <p:txBody>
              <a:bodyPr wrap="none" lIns="0" tIns="0" rIns="0" bIns="0">
                <a:spAutoFit/>
              </a:bodyPr>
              <a:lstStyle/>
              <a:p>
                <a:r>
                  <a:rPr lang="en-US" sz="2300" i="1">
                    <a:solidFill>
                      <a:srgbClr val="000000"/>
                    </a:solidFill>
                    <a:latin typeface="Times" pitchFamily="18" charset="0"/>
                  </a:rPr>
                  <a:t>B</a:t>
                </a:r>
                <a:endParaRPr lang="en-US" i="1">
                  <a:latin typeface="Times" pitchFamily="18" charset="0"/>
                </a:endParaRPr>
              </a:p>
            </p:txBody>
          </p:sp>
          <p:sp>
            <p:nvSpPr>
              <p:cNvPr id="201760" name="Freeform 32"/>
              <p:cNvSpPr>
                <a:spLocks/>
              </p:cNvSpPr>
              <p:nvPr/>
            </p:nvSpPr>
            <p:spPr bwMode="auto">
              <a:xfrm>
                <a:off x="2374" y="1976"/>
                <a:ext cx="734" cy="1617"/>
              </a:xfrm>
              <a:custGeom>
                <a:avLst/>
                <a:gdLst/>
                <a:ahLst/>
                <a:cxnLst>
                  <a:cxn ang="0">
                    <a:pos x="734" y="0"/>
                  </a:cxn>
                  <a:cxn ang="0">
                    <a:pos x="530" y="505"/>
                  </a:cxn>
                  <a:cxn ang="0">
                    <a:pos x="0" y="1003"/>
                  </a:cxn>
                  <a:cxn ang="0">
                    <a:pos x="21" y="1528"/>
                  </a:cxn>
                  <a:cxn ang="0">
                    <a:pos x="21" y="1617"/>
                  </a:cxn>
                </a:cxnLst>
                <a:rect l="0" t="0" r="r" b="b"/>
                <a:pathLst>
                  <a:path w="734" h="1617">
                    <a:moveTo>
                      <a:pt x="734" y="0"/>
                    </a:moveTo>
                    <a:lnTo>
                      <a:pt x="530" y="505"/>
                    </a:lnTo>
                    <a:lnTo>
                      <a:pt x="0" y="1003"/>
                    </a:lnTo>
                    <a:lnTo>
                      <a:pt x="21" y="1528"/>
                    </a:lnTo>
                    <a:lnTo>
                      <a:pt x="21" y="1617"/>
                    </a:lnTo>
                  </a:path>
                </a:pathLst>
              </a:custGeom>
              <a:noFill/>
              <a:ln w="36513">
                <a:solidFill>
                  <a:srgbClr val="FF0000"/>
                </a:solidFill>
                <a:prstDash val="solid"/>
                <a:round/>
                <a:headEnd/>
                <a:tailEnd/>
              </a:ln>
            </p:spPr>
            <p:txBody>
              <a:bodyPr/>
              <a:lstStyle/>
              <a:p>
                <a:endParaRPr lang="en-US"/>
              </a:p>
            </p:txBody>
          </p:sp>
          <p:sp>
            <p:nvSpPr>
              <p:cNvPr id="201761" name="Rectangle 33"/>
              <p:cNvSpPr>
                <a:spLocks noChangeArrowheads="1"/>
              </p:cNvSpPr>
              <p:nvPr/>
            </p:nvSpPr>
            <p:spPr bwMode="auto">
              <a:xfrm>
                <a:off x="2303" y="3549"/>
                <a:ext cx="185" cy="89"/>
              </a:xfrm>
              <a:prstGeom prst="rect">
                <a:avLst/>
              </a:prstGeom>
              <a:solidFill>
                <a:srgbClr val="FF0000"/>
              </a:solidFill>
              <a:ln w="25400">
                <a:solidFill>
                  <a:srgbClr val="000000"/>
                </a:solidFill>
                <a:miter lim="800000"/>
                <a:headEnd/>
                <a:tailEnd/>
              </a:ln>
            </p:spPr>
            <p:txBody>
              <a:bodyPr/>
              <a:lstStyle/>
              <a:p>
                <a:endParaRPr lang="en-US"/>
              </a:p>
            </p:txBody>
          </p:sp>
          <p:sp>
            <p:nvSpPr>
              <p:cNvPr id="201762" name="Line 34"/>
              <p:cNvSpPr>
                <a:spLocks noChangeShapeType="1"/>
              </p:cNvSpPr>
              <p:nvPr/>
            </p:nvSpPr>
            <p:spPr bwMode="auto">
              <a:xfrm flipH="1" flipV="1">
                <a:off x="2645" y="3542"/>
                <a:ext cx="165" cy="322"/>
              </a:xfrm>
              <a:prstGeom prst="line">
                <a:avLst/>
              </a:prstGeom>
              <a:noFill/>
              <a:ln w="25400">
                <a:solidFill>
                  <a:srgbClr val="FF0000"/>
                </a:solidFill>
                <a:round/>
                <a:headEnd/>
                <a:tailEnd/>
              </a:ln>
            </p:spPr>
            <p:txBody>
              <a:bodyPr/>
              <a:lstStyle/>
              <a:p>
                <a:endParaRPr lang="en-US"/>
              </a:p>
            </p:txBody>
          </p:sp>
          <p:sp>
            <p:nvSpPr>
              <p:cNvPr id="201763" name="Freeform 35"/>
              <p:cNvSpPr>
                <a:spLocks/>
              </p:cNvSpPr>
              <p:nvPr/>
            </p:nvSpPr>
            <p:spPr bwMode="auto">
              <a:xfrm>
                <a:off x="2597" y="3446"/>
                <a:ext cx="98" cy="145"/>
              </a:xfrm>
              <a:custGeom>
                <a:avLst/>
                <a:gdLst/>
                <a:ahLst/>
                <a:cxnLst>
                  <a:cxn ang="0">
                    <a:pos x="196" y="875"/>
                  </a:cxn>
                  <a:cxn ang="0">
                    <a:pos x="0" y="0"/>
                  </a:cxn>
                  <a:cxn ang="0">
                    <a:pos x="584" y="682"/>
                  </a:cxn>
                  <a:cxn ang="0">
                    <a:pos x="196" y="875"/>
                  </a:cxn>
                </a:cxnLst>
                <a:rect l="0" t="0" r="r" b="b"/>
                <a:pathLst>
                  <a:path w="584" h="875">
                    <a:moveTo>
                      <a:pt x="196" y="875"/>
                    </a:moveTo>
                    <a:lnTo>
                      <a:pt x="0" y="0"/>
                    </a:lnTo>
                    <a:lnTo>
                      <a:pt x="584" y="682"/>
                    </a:lnTo>
                    <a:lnTo>
                      <a:pt x="196" y="875"/>
                    </a:lnTo>
                    <a:close/>
                  </a:path>
                </a:pathLst>
              </a:custGeom>
              <a:solidFill>
                <a:srgbClr val="FF0000"/>
              </a:solidFill>
              <a:ln w="25400">
                <a:solidFill>
                  <a:srgbClr val="FF0000"/>
                </a:solidFill>
                <a:prstDash val="solid"/>
                <a:round/>
                <a:headEnd/>
                <a:tailEnd/>
              </a:ln>
            </p:spPr>
            <p:txBody>
              <a:bodyPr/>
              <a:lstStyle/>
              <a:p>
                <a:endParaRPr lang="en-US"/>
              </a:p>
            </p:txBody>
          </p:sp>
          <p:sp>
            <p:nvSpPr>
              <p:cNvPr id="201764" name="Freeform 36"/>
              <p:cNvSpPr>
                <a:spLocks/>
              </p:cNvSpPr>
              <p:nvPr/>
            </p:nvSpPr>
            <p:spPr bwMode="auto">
              <a:xfrm flipV="1">
                <a:off x="3049" y="1192"/>
                <a:ext cx="49" cy="823"/>
              </a:xfrm>
              <a:custGeom>
                <a:avLst/>
                <a:gdLst/>
                <a:ahLst/>
                <a:cxnLst>
                  <a:cxn ang="0">
                    <a:pos x="0" y="809"/>
                  </a:cxn>
                  <a:cxn ang="0">
                    <a:pos x="139" y="0"/>
                  </a:cxn>
                </a:cxnLst>
                <a:rect l="0" t="0" r="r" b="b"/>
                <a:pathLst>
                  <a:path w="139" h="809">
                    <a:moveTo>
                      <a:pt x="0" y="809"/>
                    </a:moveTo>
                    <a:lnTo>
                      <a:pt x="139" y="0"/>
                    </a:lnTo>
                  </a:path>
                </a:pathLst>
              </a:custGeom>
              <a:noFill/>
              <a:ln w="36513">
                <a:solidFill>
                  <a:srgbClr val="FF0000"/>
                </a:solidFill>
                <a:prstDash val="solid"/>
                <a:round/>
                <a:headEnd/>
                <a:tailEnd/>
              </a:ln>
            </p:spPr>
            <p:txBody>
              <a:bodyPr/>
              <a:lstStyle/>
              <a:p>
                <a:endParaRPr lang="en-US"/>
              </a:p>
            </p:txBody>
          </p:sp>
          <p:sp>
            <p:nvSpPr>
              <p:cNvPr id="201765" name="Rectangle 37"/>
              <p:cNvSpPr>
                <a:spLocks noChangeArrowheads="1"/>
              </p:cNvSpPr>
              <p:nvPr/>
            </p:nvSpPr>
            <p:spPr bwMode="auto">
              <a:xfrm>
                <a:off x="2932" y="3806"/>
                <a:ext cx="711" cy="181"/>
              </a:xfrm>
              <a:prstGeom prst="rect">
                <a:avLst/>
              </a:prstGeom>
              <a:noFill/>
              <a:ln w="9525">
                <a:noFill/>
                <a:miter lim="800000"/>
                <a:headEnd/>
                <a:tailEnd/>
              </a:ln>
            </p:spPr>
            <p:txBody>
              <a:bodyPr wrap="none" lIns="0" tIns="0" rIns="0" bIns="0">
                <a:spAutoFit/>
              </a:bodyPr>
              <a:lstStyle/>
              <a:p>
                <a:r>
                  <a:rPr lang="en-US" sz="1900">
                    <a:solidFill>
                      <a:srgbClr val="000000"/>
                    </a:solidFill>
                    <a:latin typeface="Times New Roman" pitchFamily="18" charset="0"/>
                  </a:rPr>
                  <a:t>Search path</a:t>
                </a:r>
                <a:endParaRPr lang="en-US"/>
              </a:p>
            </p:txBody>
          </p:sp>
          <p:sp>
            <p:nvSpPr>
              <p:cNvPr id="201766" name="Oval 38"/>
              <p:cNvSpPr>
                <a:spLocks noChangeArrowheads="1"/>
              </p:cNvSpPr>
              <p:nvPr/>
            </p:nvSpPr>
            <p:spPr bwMode="auto">
              <a:xfrm>
                <a:off x="2856" y="2423"/>
                <a:ext cx="93" cy="91"/>
              </a:xfrm>
              <a:prstGeom prst="ellipse">
                <a:avLst/>
              </a:prstGeom>
              <a:solidFill>
                <a:srgbClr val="FFFFFF"/>
              </a:solidFill>
              <a:ln w="25400">
                <a:solidFill>
                  <a:srgbClr val="000000"/>
                </a:solidFill>
                <a:round/>
                <a:headEnd/>
                <a:tailEnd/>
              </a:ln>
            </p:spPr>
            <p:txBody>
              <a:bodyPr/>
              <a:lstStyle/>
              <a:p>
                <a:endParaRPr lang="en-US"/>
              </a:p>
            </p:txBody>
          </p:sp>
          <p:sp>
            <p:nvSpPr>
              <p:cNvPr id="201768" name="AutoShape 40"/>
              <p:cNvSpPr>
                <a:spLocks/>
              </p:cNvSpPr>
              <p:nvPr/>
            </p:nvSpPr>
            <p:spPr bwMode="auto">
              <a:xfrm rot="16200000">
                <a:off x="2849" y="2380"/>
                <a:ext cx="85" cy="804"/>
              </a:xfrm>
              <a:prstGeom prst="leftBrace">
                <a:avLst>
                  <a:gd name="adj1" fmla="val 78824"/>
                  <a:gd name="adj2" fmla="val 50000"/>
                </a:avLst>
              </a:prstGeom>
              <a:noFill/>
              <a:ln w="19050">
                <a:solidFill>
                  <a:schemeClr val="tx1"/>
                </a:solidFill>
                <a:round/>
                <a:headEnd/>
                <a:tailEnd/>
              </a:ln>
              <a:effectLst/>
            </p:spPr>
            <p:txBody>
              <a:bodyPr wrap="none" anchor="ctr"/>
              <a:lstStyle/>
              <a:p>
                <a:endParaRPr lang="en-US"/>
              </a:p>
            </p:txBody>
          </p:sp>
        </p:grpSp>
        <p:sp>
          <p:nvSpPr>
            <p:cNvPr id="201771" name="Oval 43"/>
            <p:cNvSpPr>
              <a:spLocks noChangeArrowheads="1"/>
            </p:cNvSpPr>
            <p:nvPr/>
          </p:nvSpPr>
          <p:spPr bwMode="auto">
            <a:xfrm>
              <a:off x="2327" y="2940"/>
              <a:ext cx="93" cy="91"/>
            </a:xfrm>
            <a:prstGeom prst="ellipse">
              <a:avLst/>
            </a:prstGeom>
            <a:solidFill>
              <a:srgbClr val="FFFFFF"/>
            </a:solidFill>
            <a:ln w="25400">
              <a:solidFill>
                <a:srgbClr val="000000"/>
              </a:solidFill>
              <a:round/>
              <a:headEnd/>
              <a:tailEnd/>
            </a:ln>
          </p:spPr>
          <p:txBody>
            <a:bodyPr/>
            <a:lstStyle/>
            <a:p>
              <a:endParaRPr lang="en-US"/>
            </a:p>
          </p:txBody>
        </p:sp>
        <p:sp>
          <p:nvSpPr>
            <p:cNvPr id="201773" name="Oval 45"/>
            <p:cNvSpPr>
              <a:spLocks noChangeArrowheads="1"/>
            </p:cNvSpPr>
            <p:nvPr/>
          </p:nvSpPr>
          <p:spPr bwMode="auto">
            <a:xfrm>
              <a:off x="3049" y="1972"/>
              <a:ext cx="93" cy="91"/>
            </a:xfrm>
            <a:prstGeom prst="ellipse">
              <a:avLst/>
            </a:prstGeom>
            <a:solidFill>
              <a:srgbClr val="FFFFFF"/>
            </a:solidFill>
            <a:ln w="25400">
              <a:solidFill>
                <a:srgbClr val="000000"/>
              </a:solidFill>
              <a:round/>
              <a:headEnd/>
              <a:tailEnd/>
            </a:ln>
          </p:spPr>
          <p:txBody>
            <a:bodyPr/>
            <a:lstStyle/>
            <a:p>
              <a:endParaRPr lang="en-US"/>
            </a:p>
          </p:txBody>
        </p:sp>
        <p:sp>
          <p:nvSpPr>
            <p:cNvPr id="201774" name="Oval 46"/>
            <p:cNvSpPr>
              <a:spLocks noChangeArrowheads="1"/>
            </p:cNvSpPr>
            <p:nvPr/>
          </p:nvSpPr>
          <p:spPr bwMode="auto">
            <a:xfrm>
              <a:off x="3001" y="1144"/>
              <a:ext cx="93" cy="91"/>
            </a:xfrm>
            <a:prstGeom prst="ellipse">
              <a:avLst/>
            </a:prstGeom>
            <a:solidFill>
              <a:srgbClr val="FFFFFF"/>
            </a:solidFill>
            <a:ln w="25400">
              <a:solidFill>
                <a:srgbClr val="000000"/>
              </a:solidFill>
              <a:round/>
              <a:headEnd/>
              <a:tailEnd/>
            </a:ln>
          </p:spPr>
          <p:txBody>
            <a:bodyPr/>
            <a:lstStyle/>
            <a:p>
              <a:endParaRPr lang="en-US"/>
            </a:p>
          </p:txBody>
        </p:sp>
      </p:grpSp>
      <p:grpSp>
        <p:nvGrpSpPr>
          <p:cNvPr id="4" name="Group 56"/>
          <p:cNvGrpSpPr>
            <a:grpSpLocks/>
          </p:cNvGrpSpPr>
          <p:nvPr/>
        </p:nvGrpSpPr>
        <p:grpSpPr bwMode="auto">
          <a:xfrm>
            <a:off x="1492250" y="1592263"/>
            <a:ext cx="2867025" cy="2951162"/>
            <a:chOff x="940" y="1003"/>
            <a:chExt cx="1806" cy="1859"/>
          </a:xfrm>
        </p:grpSpPr>
        <p:sp>
          <p:nvSpPr>
            <p:cNvPr id="201779" name="Freeform 51"/>
            <p:cNvSpPr>
              <a:spLocks/>
            </p:cNvSpPr>
            <p:nvPr/>
          </p:nvSpPr>
          <p:spPr bwMode="auto">
            <a:xfrm>
              <a:off x="940" y="1003"/>
              <a:ext cx="1806" cy="1859"/>
            </a:xfrm>
            <a:custGeom>
              <a:avLst/>
              <a:gdLst/>
              <a:ahLst/>
              <a:cxnLst>
                <a:cxn ang="0">
                  <a:pos x="920" y="0"/>
                </a:cxn>
                <a:cxn ang="0">
                  <a:pos x="0" y="1838"/>
                </a:cxn>
                <a:cxn ang="0">
                  <a:pos x="1863" y="1814"/>
                </a:cxn>
                <a:cxn ang="0">
                  <a:pos x="920" y="0"/>
                </a:cxn>
              </a:cxnLst>
              <a:rect l="0" t="0" r="r" b="b"/>
              <a:pathLst>
                <a:path w="1863" h="1838">
                  <a:moveTo>
                    <a:pt x="920" y="0"/>
                  </a:moveTo>
                  <a:lnTo>
                    <a:pt x="0" y="1838"/>
                  </a:lnTo>
                  <a:lnTo>
                    <a:pt x="1863" y="1814"/>
                  </a:lnTo>
                  <a:lnTo>
                    <a:pt x="920" y="0"/>
                  </a:lnTo>
                  <a:close/>
                </a:path>
              </a:pathLst>
            </a:custGeom>
            <a:solidFill>
              <a:schemeClr val="accent6">
                <a:lumMod val="50000"/>
                <a:alpha val="50000"/>
              </a:schemeClr>
            </a:solidFill>
            <a:ln w="63500" cap="flat" cmpd="sng">
              <a:noFill/>
              <a:prstDash val="solid"/>
              <a:round/>
              <a:headEnd/>
              <a:tailEnd/>
            </a:ln>
            <a:effectLst/>
          </p:spPr>
          <p:txBody>
            <a:bodyPr wrap="none" anchor="ctr"/>
            <a:lstStyle/>
            <a:p>
              <a:endParaRPr lang="en-US"/>
            </a:p>
          </p:txBody>
        </p:sp>
        <p:sp>
          <p:nvSpPr>
            <p:cNvPr id="201783" name="Text Box 55"/>
            <p:cNvSpPr txBox="1">
              <a:spLocks noChangeArrowheads="1"/>
            </p:cNvSpPr>
            <p:nvPr/>
          </p:nvSpPr>
          <p:spPr bwMode="auto">
            <a:xfrm>
              <a:off x="1216" y="2069"/>
              <a:ext cx="1210" cy="341"/>
            </a:xfrm>
            <a:prstGeom prst="rect">
              <a:avLst/>
            </a:prstGeom>
            <a:noFill/>
            <a:ln w="63500" algn="ctr">
              <a:noFill/>
              <a:miter lim="800000"/>
              <a:headEnd/>
              <a:tailEnd/>
            </a:ln>
            <a:effectLst/>
          </p:spPr>
          <p:txBody>
            <a:bodyPr>
              <a:spAutoFit/>
            </a:bodyPr>
            <a:lstStyle/>
            <a:p>
              <a:pPr algn="ctr">
                <a:lnSpc>
                  <a:spcPts val="1700"/>
                </a:lnSpc>
                <a:spcBef>
                  <a:spcPct val="50000"/>
                </a:spcBef>
              </a:pPr>
              <a:r>
                <a:rPr lang="en-US" sz="2000" b="1" dirty="0">
                  <a:solidFill>
                    <a:schemeClr val="bg1"/>
                  </a:solidFill>
                </a:rPr>
                <a:t>Internal memory</a:t>
              </a:r>
            </a:p>
          </p:txBody>
        </p:sp>
      </p:grpSp>
      <p:sp>
        <p:nvSpPr>
          <p:cNvPr id="201785" name="Rectangle 57"/>
          <p:cNvSpPr>
            <a:spLocks noChangeArrowheads="1"/>
          </p:cNvSpPr>
          <p:nvPr/>
        </p:nvSpPr>
        <p:spPr bwMode="auto">
          <a:xfrm>
            <a:off x="4932040" y="3962375"/>
            <a:ext cx="3686175" cy="1266825"/>
          </a:xfrm>
          <a:prstGeom prst="rect">
            <a:avLst/>
          </a:prstGeom>
          <a:noFill/>
          <a:ln w="9525">
            <a:noFill/>
            <a:miter lim="800000"/>
            <a:headEnd/>
            <a:tailEnd/>
          </a:ln>
          <a:effectLst/>
        </p:spPr>
        <p:txBody>
          <a:bodyPr/>
          <a:lstStyle/>
          <a:p>
            <a:pPr marL="342900" indent="-342900" algn="l">
              <a:lnSpc>
                <a:spcPct val="90000"/>
              </a:lnSpc>
              <a:spcBef>
                <a:spcPct val="20000"/>
              </a:spcBef>
              <a:buClr>
                <a:schemeClr val="accent2"/>
              </a:buClr>
              <a:buFont typeface="Wingdings" pitchFamily="2" charset="2"/>
              <a:buChar char="§"/>
            </a:pPr>
            <a:r>
              <a:rPr lang="en-US" sz="2400" b="1" dirty="0">
                <a:solidFill>
                  <a:srgbClr val="C00000"/>
                </a:solidFill>
              </a:rPr>
              <a:t>Repeated searching</a:t>
            </a:r>
            <a:endParaRPr lang="da-DK" sz="2400" b="1" dirty="0">
              <a:solidFill>
                <a:srgbClr val="C00000"/>
              </a:solidFill>
            </a:endParaRPr>
          </a:p>
          <a:p>
            <a:pPr marL="342900" indent="-342900" algn="l">
              <a:lnSpc>
                <a:spcPct val="90000"/>
              </a:lnSpc>
              <a:spcBef>
                <a:spcPct val="20000"/>
              </a:spcBef>
              <a:buClr>
                <a:schemeClr val="accent2"/>
              </a:buClr>
              <a:buFont typeface="Wingdings" pitchFamily="2" charset="2"/>
              <a:buNone/>
            </a:pPr>
            <a:r>
              <a:rPr lang="da-DK" sz="2400" b="1" dirty="0">
                <a:solidFill>
                  <a:srgbClr val="C00000"/>
                </a:solidFill>
              </a:rPr>
              <a:t>	</a:t>
            </a:r>
            <a:r>
              <a:rPr lang="da-DK" sz="2400" b="1" dirty="0" err="1">
                <a:solidFill>
                  <a:srgbClr val="C00000"/>
                </a:solidFill>
              </a:rPr>
              <a:t>Practice</a:t>
            </a:r>
            <a:r>
              <a:rPr lang="da-DK" sz="2400" b="1" dirty="0">
                <a:solidFill>
                  <a:srgbClr val="C00000"/>
                </a:solidFill>
              </a:rPr>
              <a:t>: 1-2 I/Os</a:t>
            </a:r>
          </a:p>
          <a:p>
            <a:pPr marL="342900" indent="-342900" algn="l">
              <a:lnSpc>
                <a:spcPct val="90000"/>
              </a:lnSpc>
              <a:spcBef>
                <a:spcPct val="20000"/>
              </a:spcBef>
              <a:buClr>
                <a:schemeClr val="accent2"/>
              </a:buClr>
              <a:buFont typeface="Wingdings" pitchFamily="2" charset="2"/>
              <a:buChar char="§"/>
            </a:pPr>
            <a:endParaRPr lang="en-US" sz="2400" b="1"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1769"/>
                                        </p:tgtEl>
                                        <p:attrNameLst>
                                          <p:attrName>style.visibility</p:attrName>
                                        </p:attrNameLst>
                                      </p:cBhvr>
                                      <p:to>
                                        <p:strVal val="visible"/>
                                      </p:to>
                                    </p:set>
                                    <p:animEffect transition="in" filter="fade">
                                      <p:cBhvr>
                                        <p:cTn id="7" dur="2000"/>
                                        <p:tgtEl>
                                          <p:spTgt spid="2017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1785"/>
                                        </p:tgtEl>
                                        <p:attrNameLst>
                                          <p:attrName>style.visibility</p:attrName>
                                        </p:attrNameLst>
                                      </p:cBhvr>
                                      <p:to>
                                        <p:strVal val="visible"/>
                                      </p:to>
                                    </p:set>
                                    <p:animEffect transition="in" filter="fade">
                                      <p:cBhvr>
                                        <p:cTn id="15" dur="2000"/>
                                        <p:tgtEl>
                                          <p:spTgt spid="201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69" grpId="0"/>
      <p:bldP spid="20178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normAutofit/>
          </a:bodyPr>
          <a:lstStyle/>
          <a:p>
            <a:r>
              <a:rPr lang="en-US" sz="4000" dirty="0" smtClean="0"/>
              <a:t>B-trees</a:t>
            </a:r>
            <a:endParaRPr lang="en-US" sz="4000" dirty="0"/>
          </a:p>
        </p:txBody>
      </p:sp>
      <p:sp>
        <p:nvSpPr>
          <p:cNvPr id="201769" name="Rectangle 41"/>
          <p:cNvSpPr>
            <a:spLocks noChangeArrowheads="1"/>
          </p:cNvSpPr>
          <p:nvPr/>
        </p:nvSpPr>
        <p:spPr bwMode="auto">
          <a:xfrm>
            <a:off x="4938390" y="2594223"/>
            <a:ext cx="4205610" cy="1266825"/>
          </a:xfrm>
          <a:prstGeom prst="rect">
            <a:avLst/>
          </a:prstGeom>
          <a:noFill/>
          <a:ln w="9525">
            <a:noFill/>
            <a:miter lim="800000"/>
            <a:headEnd/>
            <a:tailEnd/>
          </a:ln>
          <a:effectLst/>
        </p:spPr>
        <p:txBody>
          <a:bodyPr/>
          <a:lstStyle/>
          <a:p>
            <a:pPr marL="342900" indent="-342900" algn="l">
              <a:lnSpc>
                <a:spcPct val="90000"/>
              </a:lnSpc>
              <a:spcBef>
                <a:spcPct val="20000"/>
              </a:spcBef>
              <a:buClr>
                <a:schemeClr val="accent2"/>
              </a:buClr>
              <a:buFont typeface="Wingdings" pitchFamily="2" charset="2"/>
              <a:buChar char="§"/>
            </a:pPr>
            <a:r>
              <a:rPr lang="en-US" sz="2400" b="1" dirty="0" smtClean="0"/>
              <a:t>Searches</a:t>
            </a:r>
            <a:r>
              <a:rPr lang="da-DK" sz="2400" i="1" dirty="0" smtClean="0"/>
              <a:t> O</a:t>
            </a:r>
            <a:r>
              <a:rPr lang="da-DK" sz="2400" dirty="0" smtClean="0"/>
              <a:t>(</a:t>
            </a:r>
            <a:r>
              <a:rPr lang="da-DK" sz="2400" dirty="0" err="1" smtClean="0"/>
              <a:t>log</a:t>
            </a:r>
            <a:r>
              <a:rPr lang="da-DK" sz="2400" i="1" baseline="-25000" dirty="0" err="1" smtClean="0"/>
              <a:t>B</a:t>
            </a:r>
            <a:r>
              <a:rPr lang="da-DK" sz="2400" dirty="0" smtClean="0"/>
              <a:t> </a:t>
            </a:r>
            <a:r>
              <a:rPr lang="da-DK" sz="2400" i="1" dirty="0" smtClean="0"/>
              <a:t>N</a:t>
            </a:r>
            <a:r>
              <a:rPr lang="da-DK" sz="2400" dirty="0" smtClean="0"/>
              <a:t>) </a:t>
            </a:r>
            <a:r>
              <a:rPr lang="da-DK" sz="2400" dirty="0"/>
              <a:t>I/Os</a:t>
            </a:r>
          </a:p>
          <a:p>
            <a:pPr marL="342900" indent="-342900" algn="l">
              <a:lnSpc>
                <a:spcPct val="90000"/>
              </a:lnSpc>
              <a:spcBef>
                <a:spcPct val="20000"/>
              </a:spcBef>
              <a:buClr>
                <a:schemeClr val="accent2"/>
              </a:buClr>
              <a:buFont typeface="Wingdings" pitchFamily="2" charset="2"/>
              <a:buChar char="§"/>
            </a:pPr>
            <a:endParaRPr lang="en-US" sz="2400" dirty="0"/>
          </a:p>
        </p:txBody>
      </p:sp>
      <p:grpSp>
        <p:nvGrpSpPr>
          <p:cNvPr id="2" name="Group 49"/>
          <p:cNvGrpSpPr>
            <a:grpSpLocks/>
          </p:cNvGrpSpPr>
          <p:nvPr/>
        </p:nvGrpSpPr>
        <p:grpSpPr bwMode="auto">
          <a:xfrm>
            <a:off x="347663" y="1816100"/>
            <a:ext cx="4487862" cy="4532313"/>
            <a:chOff x="1427" y="1144"/>
            <a:chExt cx="2827" cy="2855"/>
          </a:xfrm>
        </p:grpSpPr>
        <p:grpSp>
          <p:nvGrpSpPr>
            <p:cNvPr id="3" name="Group 48"/>
            <p:cNvGrpSpPr>
              <a:grpSpLocks/>
            </p:cNvGrpSpPr>
            <p:nvPr/>
          </p:nvGrpSpPr>
          <p:grpSpPr bwMode="auto">
            <a:xfrm>
              <a:off x="1427" y="1144"/>
              <a:ext cx="2827" cy="2855"/>
              <a:chOff x="1427" y="1144"/>
              <a:chExt cx="2827" cy="2855"/>
            </a:xfrm>
          </p:grpSpPr>
          <p:sp>
            <p:nvSpPr>
              <p:cNvPr id="201732" name="AutoShape 4"/>
              <p:cNvSpPr>
                <a:spLocks noChangeAspect="1" noChangeArrowheads="1" noTextEdit="1"/>
              </p:cNvSpPr>
              <p:nvPr/>
            </p:nvSpPr>
            <p:spPr bwMode="auto">
              <a:xfrm>
                <a:off x="1427" y="1144"/>
                <a:ext cx="2827" cy="2855"/>
              </a:xfrm>
              <a:prstGeom prst="rect">
                <a:avLst/>
              </a:prstGeom>
              <a:noFill/>
              <a:ln w="9525">
                <a:noFill/>
                <a:miter lim="800000"/>
                <a:headEnd/>
                <a:tailEnd/>
              </a:ln>
            </p:spPr>
            <p:txBody>
              <a:bodyPr/>
              <a:lstStyle/>
              <a:p>
                <a:endParaRPr lang="en-US"/>
              </a:p>
            </p:txBody>
          </p:sp>
          <p:sp>
            <p:nvSpPr>
              <p:cNvPr id="201733" name="Freeform 5"/>
              <p:cNvSpPr>
                <a:spLocks/>
              </p:cNvSpPr>
              <p:nvPr/>
            </p:nvSpPr>
            <p:spPr bwMode="auto">
              <a:xfrm>
                <a:off x="1934" y="1164"/>
                <a:ext cx="2214" cy="2340"/>
              </a:xfrm>
              <a:custGeom>
                <a:avLst/>
                <a:gdLst/>
                <a:ahLst/>
                <a:cxnLst>
                  <a:cxn ang="0">
                    <a:pos x="6538" y="0"/>
                  </a:cxn>
                  <a:cxn ang="0">
                    <a:pos x="0" y="14157"/>
                  </a:cxn>
                  <a:cxn ang="0">
                    <a:pos x="13074" y="14157"/>
                  </a:cxn>
                  <a:cxn ang="0">
                    <a:pos x="6538" y="0"/>
                  </a:cxn>
                </a:cxnLst>
                <a:rect l="0" t="0" r="r" b="b"/>
                <a:pathLst>
                  <a:path w="13074" h="14157">
                    <a:moveTo>
                      <a:pt x="6538" y="0"/>
                    </a:moveTo>
                    <a:lnTo>
                      <a:pt x="0" y="14157"/>
                    </a:lnTo>
                    <a:lnTo>
                      <a:pt x="13074" y="14157"/>
                    </a:lnTo>
                    <a:lnTo>
                      <a:pt x="6538" y="0"/>
                    </a:lnTo>
                    <a:close/>
                  </a:path>
                </a:pathLst>
              </a:custGeom>
              <a:solidFill>
                <a:srgbClr val="FFFF00"/>
              </a:solidFill>
              <a:ln w="0">
                <a:solidFill>
                  <a:srgbClr val="000000"/>
                </a:solidFill>
                <a:prstDash val="solid"/>
                <a:round/>
                <a:headEnd/>
                <a:tailEnd/>
              </a:ln>
            </p:spPr>
            <p:txBody>
              <a:bodyPr/>
              <a:lstStyle/>
              <a:p>
                <a:endParaRPr lang="en-US"/>
              </a:p>
            </p:txBody>
          </p:sp>
          <p:sp>
            <p:nvSpPr>
              <p:cNvPr id="201734" name="Freeform 6"/>
              <p:cNvSpPr>
                <a:spLocks/>
              </p:cNvSpPr>
              <p:nvPr/>
            </p:nvSpPr>
            <p:spPr bwMode="auto">
              <a:xfrm>
                <a:off x="1934" y="1164"/>
                <a:ext cx="2214" cy="2340"/>
              </a:xfrm>
              <a:custGeom>
                <a:avLst/>
                <a:gdLst/>
                <a:ahLst/>
                <a:cxnLst>
                  <a:cxn ang="0">
                    <a:pos x="6538" y="0"/>
                  </a:cxn>
                  <a:cxn ang="0">
                    <a:pos x="0" y="14157"/>
                  </a:cxn>
                  <a:cxn ang="0">
                    <a:pos x="13074" y="14157"/>
                  </a:cxn>
                  <a:cxn ang="0">
                    <a:pos x="6538" y="0"/>
                  </a:cxn>
                </a:cxnLst>
                <a:rect l="0" t="0" r="r" b="b"/>
                <a:pathLst>
                  <a:path w="13074" h="14157">
                    <a:moveTo>
                      <a:pt x="6538" y="0"/>
                    </a:moveTo>
                    <a:lnTo>
                      <a:pt x="0" y="14157"/>
                    </a:lnTo>
                    <a:lnTo>
                      <a:pt x="13074" y="14157"/>
                    </a:lnTo>
                    <a:lnTo>
                      <a:pt x="6538" y="0"/>
                    </a:lnTo>
                    <a:close/>
                  </a:path>
                </a:pathLst>
              </a:custGeom>
              <a:noFill/>
              <a:ln w="25400">
                <a:solidFill>
                  <a:srgbClr val="000000"/>
                </a:solidFill>
                <a:prstDash val="solid"/>
                <a:round/>
                <a:headEnd/>
                <a:tailEnd/>
              </a:ln>
            </p:spPr>
            <p:txBody>
              <a:bodyPr/>
              <a:lstStyle/>
              <a:p>
                <a:endParaRPr lang="en-US"/>
              </a:p>
            </p:txBody>
          </p:sp>
          <p:sp>
            <p:nvSpPr>
              <p:cNvPr id="201736" name="Line 8"/>
              <p:cNvSpPr>
                <a:spLocks noChangeShapeType="1"/>
              </p:cNvSpPr>
              <p:nvPr/>
            </p:nvSpPr>
            <p:spPr bwMode="auto">
              <a:xfrm flipH="1">
                <a:off x="2534" y="2469"/>
                <a:ext cx="369" cy="269"/>
              </a:xfrm>
              <a:prstGeom prst="line">
                <a:avLst/>
              </a:prstGeom>
              <a:noFill/>
              <a:ln w="25400">
                <a:solidFill>
                  <a:srgbClr val="000000"/>
                </a:solidFill>
                <a:round/>
                <a:headEnd/>
                <a:tailEnd/>
              </a:ln>
            </p:spPr>
            <p:txBody>
              <a:bodyPr/>
              <a:lstStyle/>
              <a:p>
                <a:endParaRPr lang="en-US"/>
              </a:p>
            </p:txBody>
          </p:sp>
          <p:sp>
            <p:nvSpPr>
              <p:cNvPr id="201737" name="Line 9"/>
              <p:cNvSpPr>
                <a:spLocks noChangeShapeType="1"/>
              </p:cNvSpPr>
              <p:nvPr/>
            </p:nvSpPr>
            <p:spPr bwMode="auto">
              <a:xfrm flipV="1">
                <a:off x="2626" y="2469"/>
                <a:ext cx="277" cy="269"/>
              </a:xfrm>
              <a:prstGeom prst="line">
                <a:avLst/>
              </a:prstGeom>
              <a:noFill/>
              <a:ln w="25400">
                <a:solidFill>
                  <a:srgbClr val="000000"/>
                </a:solidFill>
                <a:round/>
                <a:headEnd/>
                <a:tailEnd/>
              </a:ln>
            </p:spPr>
            <p:txBody>
              <a:bodyPr/>
              <a:lstStyle/>
              <a:p>
                <a:endParaRPr lang="en-US"/>
              </a:p>
            </p:txBody>
          </p:sp>
          <p:sp>
            <p:nvSpPr>
              <p:cNvPr id="201738" name="Line 10"/>
              <p:cNvSpPr>
                <a:spLocks noChangeShapeType="1"/>
              </p:cNvSpPr>
              <p:nvPr/>
            </p:nvSpPr>
            <p:spPr bwMode="auto">
              <a:xfrm flipV="1">
                <a:off x="2718" y="2469"/>
                <a:ext cx="185" cy="269"/>
              </a:xfrm>
              <a:prstGeom prst="line">
                <a:avLst/>
              </a:prstGeom>
              <a:noFill/>
              <a:ln w="25400">
                <a:solidFill>
                  <a:srgbClr val="000000"/>
                </a:solidFill>
                <a:round/>
                <a:headEnd/>
                <a:tailEnd/>
              </a:ln>
            </p:spPr>
            <p:txBody>
              <a:bodyPr/>
              <a:lstStyle/>
              <a:p>
                <a:endParaRPr lang="en-US"/>
              </a:p>
            </p:txBody>
          </p:sp>
          <p:sp>
            <p:nvSpPr>
              <p:cNvPr id="201739" name="Line 11"/>
              <p:cNvSpPr>
                <a:spLocks noChangeShapeType="1"/>
              </p:cNvSpPr>
              <p:nvPr/>
            </p:nvSpPr>
            <p:spPr bwMode="auto">
              <a:xfrm flipV="1">
                <a:off x="2810" y="2469"/>
                <a:ext cx="93" cy="269"/>
              </a:xfrm>
              <a:prstGeom prst="line">
                <a:avLst/>
              </a:prstGeom>
              <a:noFill/>
              <a:ln w="25400">
                <a:solidFill>
                  <a:srgbClr val="000000"/>
                </a:solidFill>
                <a:round/>
                <a:headEnd/>
                <a:tailEnd/>
              </a:ln>
            </p:spPr>
            <p:txBody>
              <a:bodyPr/>
              <a:lstStyle/>
              <a:p>
                <a:endParaRPr lang="en-US"/>
              </a:p>
            </p:txBody>
          </p:sp>
          <p:sp>
            <p:nvSpPr>
              <p:cNvPr id="201740" name="Line 12"/>
              <p:cNvSpPr>
                <a:spLocks noChangeShapeType="1"/>
              </p:cNvSpPr>
              <p:nvPr/>
            </p:nvSpPr>
            <p:spPr bwMode="auto">
              <a:xfrm flipV="1">
                <a:off x="2903" y="2469"/>
                <a:ext cx="1" cy="269"/>
              </a:xfrm>
              <a:prstGeom prst="line">
                <a:avLst/>
              </a:prstGeom>
              <a:noFill/>
              <a:ln w="25400">
                <a:solidFill>
                  <a:srgbClr val="000000"/>
                </a:solidFill>
                <a:round/>
                <a:headEnd/>
                <a:tailEnd/>
              </a:ln>
            </p:spPr>
            <p:txBody>
              <a:bodyPr/>
              <a:lstStyle/>
              <a:p>
                <a:endParaRPr lang="en-US"/>
              </a:p>
            </p:txBody>
          </p:sp>
          <p:sp>
            <p:nvSpPr>
              <p:cNvPr id="201741" name="Line 13"/>
              <p:cNvSpPr>
                <a:spLocks noChangeShapeType="1"/>
              </p:cNvSpPr>
              <p:nvPr/>
            </p:nvSpPr>
            <p:spPr bwMode="auto">
              <a:xfrm flipH="1" flipV="1">
                <a:off x="2903" y="2469"/>
                <a:ext cx="92" cy="269"/>
              </a:xfrm>
              <a:prstGeom prst="line">
                <a:avLst/>
              </a:prstGeom>
              <a:noFill/>
              <a:ln w="25400">
                <a:solidFill>
                  <a:srgbClr val="000000"/>
                </a:solidFill>
                <a:round/>
                <a:headEnd/>
                <a:tailEnd/>
              </a:ln>
            </p:spPr>
            <p:txBody>
              <a:bodyPr/>
              <a:lstStyle/>
              <a:p>
                <a:endParaRPr lang="en-US"/>
              </a:p>
            </p:txBody>
          </p:sp>
          <p:sp>
            <p:nvSpPr>
              <p:cNvPr id="201742" name="Line 14"/>
              <p:cNvSpPr>
                <a:spLocks noChangeShapeType="1"/>
              </p:cNvSpPr>
              <p:nvPr/>
            </p:nvSpPr>
            <p:spPr bwMode="auto">
              <a:xfrm flipH="1" flipV="1">
                <a:off x="2903" y="2469"/>
                <a:ext cx="185" cy="269"/>
              </a:xfrm>
              <a:prstGeom prst="line">
                <a:avLst/>
              </a:prstGeom>
              <a:noFill/>
              <a:ln w="25400">
                <a:solidFill>
                  <a:srgbClr val="000000"/>
                </a:solidFill>
                <a:round/>
                <a:headEnd/>
                <a:tailEnd/>
              </a:ln>
            </p:spPr>
            <p:txBody>
              <a:bodyPr/>
              <a:lstStyle/>
              <a:p>
                <a:endParaRPr lang="en-US"/>
              </a:p>
            </p:txBody>
          </p:sp>
          <p:sp>
            <p:nvSpPr>
              <p:cNvPr id="201743" name="Line 15"/>
              <p:cNvSpPr>
                <a:spLocks noChangeShapeType="1"/>
              </p:cNvSpPr>
              <p:nvPr/>
            </p:nvSpPr>
            <p:spPr bwMode="auto">
              <a:xfrm flipH="1" flipV="1">
                <a:off x="2903" y="2469"/>
                <a:ext cx="277" cy="269"/>
              </a:xfrm>
              <a:prstGeom prst="line">
                <a:avLst/>
              </a:prstGeom>
              <a:noFill/>
              <a:ln w="25400">
                <a:solidFill>
                  <a:srgbClr val="000000"/>
                </a:solidFill>
                <a:round/>
                <a:headEnd/>
                <a:tailEnd/>
              </a:ln>
            </p:spPr>
            <p:txBody>
              <a:bodyPr/>
              <a:lstStyle/>
              <a:p>
                <a:endParaRPr lang="en-US"/>
              </a:p>
            </p:txBody>
          </p:sp>
          <p:sp>
            <p:nvSpPr>
              <p:cNvPr id="201744" name="Line 16"/>
              <p:cNvSpPr>
                <a:spLocks noChangeShapeType="1"/>
              </p:cNvSpPr>
              <p:nvPr/>
            </p:nvSpPr>
            <p:spPr bwMode="auto">
              <a:xfrm flipH="1" flipV="1">
                <a:off x="2903" y="2469"/>
                <a:ext cx="369" cy="269"/>
              </a:xfrm>
              <a:prstGeom prst="line">
                <a:avLst/>
              </a:prstGeom>
              <a:noFill/>
              <a:ln w="25400">
                <a:solidFill>
                  <a:srgbClr val="000000"/>
                </a:solidFill>
                <a:round/>
                <a:headEnd/>
                <a:tailEnd/>
              </a:ln>
            </p:spPr>
            <p:txBody>
              <a:bodyPr/>
              <a:lstStyle/>
              <a:p>
                <a:endParaRPr lang="en-US"/>
              </a:p>
            </p:txBody>
          </p:sp>
          <p:sp>
            <p:nvSpPr>
              <p:cNvPr id="201745" name="Rectangle 17"/>
              <p:cNvSpPr>
                <a:spLocks noChangeArrowheads="1"/>
              </p:cNvSpPr>
              <p:nvPr/>
            </p:nvSpPr>
            <p:spPr bwMode="auto">
              <a:xfrm>
                <a:off x="1842" y="3549"/>
                <a:ext cx="185" cy="89"/>
              </a:xfrm>
              <a:prstGeom prst="rect">
                <a:avLst/>
              </a:prstGeom>
              <a:solidFill>
                <a:srgbClr val="FFFF00"/>
              </a:solidFill>
              <a:ln w="25400">
                <a:solidFill>
                  <a:srgbClr val="000000"/>
                </a:solidFill>
                <a:miter lim="800000"/>
                <a:headEnd/>
                <a:tailEnd/>
              </a:ln>
            </p:spPr>
            <p:txBody>
              <a:bodyPr/>
              <a:lstStyle/>
              <a:p>
                <a:endParaRPr lang="en-US"/>
              </a:p>
            </p:txBody>
          </p:sp>
          <p:sp>
            <p:nvSpPr>
              <p:cNvPr id="201746" name="Rectangle 18"/>
              <p:cNvSpPr>
                <a:spLocks noChangeArrowheads="1"/>
              </p:cNvSpPr>
              <p:nvPr/>
            </p:nvSpPr>
            <p:spPr bwMode="auto">
              <a:xfrm>
                <a:off x="4056" y="3549"/>
                <a:ext cx="185" cy="89"/>
              </a:xfrm>
              <a:prstGeom prst="rect">
                <a:avLst/>
              </a:prstGeom>
              <a:solidFill>
                <a:srgbClr val="FFFF00"/>
              </a:solidFill>
              <a:ln w="25400">
                <a:solidFill>
                  <a:srgbClr val="000000"/>
                </a:solidFill>
                <a:miter lim="800000"/>
                <a:headEnd/>
                <a:tailEnd/>
              </a:ln>
            </p:spPr>
            <p:txBody>
              <a:bodyPr/>
              <a:lstStyle/>
              <a:p>
                <a:endParaRPr lang="en-US"/>
              </a:p>
            </p:txBody>
          </p:sp>
          <p:sp>
            <p:nvSpPr>
              <p:cNvPr id="201747" name="Rectangle 19"/>
              <p:cNvSpPr>
                <a:spLocks noChangeArrowheads="1"/>
              </p:cNvSpPr>
              <p:nvPr/>
            </p:nvSpPr>
            <p:spPr bwMode="auto">
              <a:xfrm>
                <a:off x="3825" y="3549"/>
                <a:ext cx="185" cy="89"/>
              </a:xfrm>
              <a:prstGeom prst="rect">
                <a:avLst/>
              </a:prstGeom>
              <a:solidFill>
                <a:srgbClr val="FFFF00"/>
              </a:solidFill>
              <a:ln w="25400">
                <a:solidFill>
                  <a:srgbClr val="000000"/>
                </a:solidFill>
                <a:miter lim="800000"/>
                <a:headEnd/>
                <a:tailEnd/>
              </a:ln>
            </p:spPr>
            <p:txBody>
              <a:bodyPr/>
              <a:lstStyle/>
              <a:p>
                <a:endParaRPr lang="en-US"/>
              </a:p>
            </p:txBody>
          </p:sp>
          <p:sp>
            <p:nvSpPr>
              <p:cNvPr id="201748" name="Rectangle 20"/>
              <p:cNvSpPr>
                <a:spLocks noChangeArrowheads="1"/>
              </p:cNvSpPr>
              <p:nvPr/>
            </p:nvSpPr>
            <p:spPr bwMode="auto">
              <a:xfrm>
                <a:off x="3595" y="3549"/>
                <a:ext cx="185" cy="89"/>
              </a:xfrm>
              <a:prstGeom prst="rect">
                <a:avLst/>
              </a:prstGeom>
              <a:solidFill>
                <a:srgbClr val="FFFF00"/>
              </a:solidFill>
              <a:ln w="25400">
                <a:solidFill>
                  <a:srgbClr val="000000"/>
                </a:solidFill>
                <a:miter lim="800000"/>
                <a:headEnd/>
                <a:tailEnd/>
              </a:ln>
            </p:spPr>
            <p:txBody>
              <a:bodyPr/>
              <a:lstStyle/>
              <a:p>
                <a:endParaRPr lang="en-US"/>
              </a:p>
            </p:txBody>
          </p:sp>
          <p:sp>
            <p:nvSpPr>
              <p:cNvPr id="201749" name="Line 21"/>
              <p:cNvSpPr>
                <a:spLocks noChangeShapeType="1"/>
              </p:cNvSpPr>
              <p:nvPr/>
            </p:nvSpPr>
            <p:spPr bwMode="auto">
              <a:xfrm>
                <a:off x="1934" y="3504"/>
                <a:ext cx="1" cy="45"/>
              </a:xfrm>
              <a:prstGeom prst="line">
                <a:avLst/>
              </a:prstGeom>
              <a:noFill/>
              <a:ln w="25400">
                <a:solidFill>
                  <a:srgbClr val="000000"/>
                </a:solidFill>
                <a:round/>
                <a:headEnd/>
                <a:tailEnd/>
              </a:ln>
            </p:spPr>
            <p:txBody>
              <a:bodyPr/>
              <a:lstStyle/>
              <a:p>
                <a:endParaRPr lang="en-US"/>
              </a:p>
            </p:txBody>
          </p:sp>
          <p:sp>
            <p:nvSpPr>
              <p:cNvPr id="201750" name="Line 22"/>
              <p:cNvSpPr>
                <a:spLocks noChangeShapeType="1"/>
              </p:cNvSpPr>
              <p:nvPr/>
            </p:nvSpPr>
            <p:spPr bwMode="auto">
              <a:xfrm>
                <a:off x="2165" y="3504"/>
                <a:ext cx="1" cy="45"/>
              </a:xfrm>
              <a:prstGeom prst="line">
                <a:avLst/>
              </a:prstGeom>
              <a:noFill/>
              <a:ln w="25400">
                <a:solidFill>
                  <a:srgbClr val="000000"/>
                </a:solidFill>
                <a:round/>
                <a:headEnd/>
                <a:tailEnd/>
              </a:ln>
            </p:spPr>
            <p:txBody>
              <a:bodyPr/>
              <a:lstStyle/>
              <a:p>
                <a:endParaRPr lang="en-US"/>
              </a:p>
            </p:txBody>
          </p:sp>
          <p:sp>
            <p:nvSpPr>
              <p:cNvPr id="201751" name="Line 23"/>
              <p:cNvSpPr>
                <a:spLocks noChangeShapeType="1"/>
              </p:cNvSpPr>
              <p:nvPr/>
            </p:nvSpPr>
            <p:spPr bwMode="auto">
              <a:xfrm>
                <a:off x="2395" y="3504"/>
                <a:ext cx="1" cy="45"/>
              </a:xfrm>
              <a:prstGeom prst="line">
                <a:avLst/>
              </a:prstGeom>
              <a:noFill/>
              <a:ln w="25400">
                <a:solidFill>
                  <a:srgbClr val="000000"/>
                </a:solidFill>
                <a:round/>
                <a:headEnd/>
                <a:tailEnd/>
              </a:ln>
            </p:spPr>
            <p:txBody>
              <a:bodyPr/>
              <a:lstStyle/>
              <a:p>
                <a:endParaRPr lang="en-US"/>
              </a:p>
            </p:txBody>
          </p:sp>
          <p:sp>
            <p:nvSpPr>
              <p:cNvPr id="201752" name="Line 24"/>
              <p:cNvSpPr>
                <a:spLocks noChangeShapeType="1"/>
              </p:cNvSpPr>
              <p:nvPr/>
            </p:nvSpPr>
            <p:spPr bwMode="auto">
              <a:xfrm>
                <a:off x="3687" y="3504"/>
                <a:ext cx="2" cy="45"/>
              </a:xfrm>
              <a:prstGeom prst="line">
                <a:avLst/>
              </a:prstGeom>
              <a:noFill/>
              <a:ln w="25400">
                <a:solidFill>
                  <a:srgbClr val="000000"/>
                </a:solidFill>
                <a:round/>
                <a:headEnd/>
                <a:tailEnd/>
              </a:ln>
            </p:spPr>
            <p:txBody>
              <a:bodyPr/>
              <a:lstStyle/>
              <a:p>
                <a:endParaRPr lang="en-US"/>
              </a:p>
            </p:txBody>
          </p:sp>
          <p:sp>
            <p:nvSpPr>
              <p:cNvPr id="201753" name="Line 25"/>
              <p:cNvSpPr>
                <a:spLocks noChangeShapeType="1"/>
              </p:cNvSpPr>
              <p:nvPr/>
            </p:nvSpPr>
            <p:spPr bwMode="auto">
              <a:xfrm>
                <a:off x="3917" y="3504"/>
                <a:ext cx="2" cy="45"/>
              </a:xfrm>
              <a:prstGeom prst="line">
                <a:avLst/>
              </a:prstGeom>
              <a:noFill/>
              <a:ln w="25400">
                <a:solidFill>
                  <a:srgbClr val="000000"/>
                </a:solidFill>
                <a:round/>
                <a:headEnd/>
                <a:tailEnd/>
              </a:ln>
            </p:spPr>
            <p:txBody>
              <a:bodyPr/>
              <a:lstStyle/>
              <a:p>
                <a:endParaRPr lang="en-US"/>
              </a:p>
            </p:txBody>
          </p:sp>
          <p:sp>
            <p:nvSpPr>
              <p:cNvPr id="201754" name="Line 26"/>
              <p:cNvSpPr>
                <a:spLocks noChangeShapeType="1"/>
              </p:cNvSpPr>
              <p:nvPr/>
            </p:nvSpPr>
            <p:spPr bwMode="auto">
              <a:xfrm>
                <a:off x="4148" y="3504"/>
                <a:ext cx="2" cy="45"/>
              </a:xfrm>
              <a:prstGeom prst="line">
                <a:avLst/>
              </a:prstGeom>
              <a:noFill/>
              <a:ln w="25400">
                <a:solidFill>
                  <a:srgbClr val="000000"/>
                </a:solidFill>
                <a:round/>
                <a:headEnd/>
                <a:tailEnd/>
              </a:ln>
            </p:spPr>
            <p:txBody>
              <a:bodyPr/>
              <a:lstStyle/>
              <a:p>
                <a:endParaRPr lang="en-US"/>
              </a:p>
            </p:txBody>
          </p:sp>
          <p:sp>
            <p:nvSpPr>
              <p:cNvPr id="201755" name="Line 27"/>
              <p:cNvSpPr>
                <a:spLocks noChangeShapeType="1"/>
              </p:cNvSpPr>
              <p:nvPr/>
            </p:nvSpPr>
            <p:spPr bwMode="auto">
              <a:xfrm flipV="1">
                <a:off x="2903" y="2288"/>
                <a:ext cx="92" cy="181"/>
              </a:xfrm>
              <a:prstGeom prst="line">
                <a:avLst/>
              </a:prstGeom>
              <a:noFill/>
              <a:ln w="25400">
                <a:solidFill>
                  <a:srgbClr val="000000"/>
                </a:solidFill>
                <a:round/>
                <a:headEnd/>
                <a:tailEnd/>
              </a:ln>
            </p:spPr>
            <p:txBody>
              <a:bodyPr/>
              <a:lstStyle/>
              <a:p>
                <a:endParaRPr lang="en-US"/>
              </a:p>
            </p:txBody>
          </p:sp>
          <p:sp>
            <p:nvSpPr>
              <p:cNvPr id="201756" name="Rectangle 28"/>
              <p:cNvSpPr>
                <a:spLocks noChangeArrowheads="1"/>
              </p:cNvSpPr>
              <p:nvPr/>
            </p:nvSpPr>
            <p:spPr bwMode="auto">
              <a:xfrm>
                <a:off x="2073" y="3549"/>
                <a:ext cx="184" cy="89"/>
              </a:xfrm>
              <a:prstGeom prst="rect">
                <a:avLst/>
              </a:prstGeom>
              <a:solidFill>
                <a:srgbClr val="FFFF00"/>
              </a:solidFill>
              <a:ln w="25400">
                <a:solidFill>
                  <a:srgbClr val="000000"/>
                </a:solidFill>
                <a:miter lim="800000"/>
                <a:headEnd/>
                <a:tailEnd/>
              </a:ln>
            </p:spPr>
            <p:txBody>
              <a:bodyPr/>
              <a:lstStyle/>
              <a:p>
                <a:endParaRPr lang="en-US"/>
              </a:p>
            </p:txBody>
          </p:sp>
          <p:sp>
            <p:nvSpPr>
              <p:cNvPr id="201757" name="Rectangle 29"/>
              <p:cNvSpPr>
                <a:spLocks noChangeArrowheads="1"/>
              </p:cNvSpPr>
              <p:nvPr/>
            </p:nvSpPr>
            <p:spPr bwMode="auto">
              <a:xfrm>
                <a:off x="2303" y="3549"/>
                <a:ext cx="185" cy="89"/>
              </a:xfrm>
              <a:prstGeom prst="rect">
                <a:avLst/>
              </a:prstGeom>
              <a:solidFill>
                <a:srgbClr val="FFFF00"/>
              </a:solidFill>
              <a:ln w="25400">
                <a:solidFill>
                  <a:srgbClr val="000000"/>
                </a:solidFill>
                <a:miter lim="800000"/>
                <a:headEnd/>
                <a:tailEnd/>
              </a:ln>
            </p:spPr>
            <p:txBody>
              <a:bodyPr/>
              <a:lstStyle/>
              <a:p>
                <a:endParaRPr lang="en-US"/>
              </a:p>
            </p:txBody>
          </p:sp>
          <p:sp>
            <p:nvSpPr>
              <p:cNvPr id="201758" name="Rectangle 30"/>
              <p:cNvSpPr>
                <a:spLocks noChangeArrowheads="1"/>
              </p:cNvSpPr>
              <p:nvPr/>
            </p:nvSpPr>
            <p:spPr bwMode="auto">
              <a:xfrm>
                <a:off x="2918" y="3327"/>
                <a:ext cx="285" cy="306"/>
              </a:xfrm>
              <a:prstGeom prst="rect">
                <a:avLst/>
              </a:prstGeom>
              <a:noFill/>
              <a:ln w="9525">
                <a:noFill/>
                <a:miter lim="800000"/>
                <a:headEnd/>
                <a:tailEnd/>
              </a:ln>
            </p:spPr>
            <p:txBody>
              <a:bodyPr wrap="none" lIns="0" tIns="0" rIns="0" bIns="0">
                <a:spAutoFit/>
              </a:bodyPr>
              <a:lstStyle/>
              <a:p>
                <a:r>
                  <a:rPr lang="en-US" sz="3200"/>
                  <a:t>....</a:t>
                </a:r>
              </a:p>
            </p:txBody>
          </p:sp>
          <p:sp>
            <p:nvSpPr>
              <p:cNvPr id="201759" name="Rectangle 31"/>
              <p:cNvSpPr>
                <a:spLocks noChangeArrowheads="1"/>
              </p:cNvSpPr>
              <p:nvPr/>
            </p:nvSpPr>
            <p:spPr bwMode="auto">
              <a:xfrm>
                <a:off x="2846" y="2795"/>
                <a:ext cx="112" cy="221"/>
              </a:xfrm>
              <a:prstGeom prst="rect">
                <a:avLst/>
              </a:prstGeom>
              <a:noFill/>
              <a:ln w="9525">
                <a:noFill/>
                <a:miter lim="800000"/>
                <a:headEnd/>
                <a:tailEnd/>
              </a:ln>
            </p:spPr>
            <p:txBody>
              <a:bodyPr wrap="none" lIns="0" tIns="0" rIns="0" bIns="0">
                <a:spAutoFit/>
              </a:bodyPr>
              <a:lstStyle/>
              <a:p>
                <a:r>
                  <a:rPr lang="en-US" sz="2300" i="1">
                    <a:solidFill>
                      <a:srgbClr val="000000"/>
                    </a:solidFill>
                    <a:latin typeface="Times" pitchFamily="18" charset="0"/>
                  </a:rPr>
                  <a:t>B</a:t>
                </a:r>
                <a:endParaRPr lang="en-US" i="1">
                  <a:latin typeface="Times" pitchFamily="18" charset="0"/>
                </a:endParaRPr>
              </a:p>
            </p:txBody>
          </p:sp>
          <p:sp>
            <p:nvSpPr>
              <p:cNvPr id="201760" name="Freeform 32"/>
              <p:cNvSpPr>
                <a:spLocks/>
              </p:cNvSpPr>
              <p:nvPr/>
            </p:nvSpPr>
            <p:spPr bwMode="auto">
              <a:xfrm>
                <a:off x="2374" y="1976"/>
                <a:ext cx="734" cy="1617"/>
              </a:xfrm>
              <a:custGeom>
                <a:avLst/>
                <a:gdLst/>
                <a:ahLst/>
                <a:cxnLst>
                  <a:cxn ang="0">
                    <a:pos x="734" y="0"/>
                  </a:cxn>
                  <a:cxn ang="0">
                    <a:pos x="530" y="505"/>
                  </a:cxn>
                  <a:cxn ang="0">
                    <a:pos x="0" y="1003"/>
                  </a:cxn>
                  <a:cxn ang="0">
                    <a:pos x="21" y="1528"/>
                  </a:cxn>
                  <a:cxn ang="0">
                    <a:pos x="21" y="1617"/>
                  </a:cxn>
                </a:cxnLst>
                <a:rect l="0" t="0" r="r" b="b"/>
                <a:pathLst>
                  <a:path w="734" h="1617">
                    <a:moveTo>
                      <a:pt x="734" y="0"/>
                    </a:moveTo>
                    <a:lnTo>
                      <a:pt x="530" y="505"/>
                    </a:lnTo>
                    <a:lnTo>
                      <a:pt x="0" y="1003"/>
                    </a:lnTo>
                    <a:lnTo>
                      <a:pt x="21" y="1528"/>
                    </a:lnTo>
                    <a:lnTo>
                      <a:pt x="21" y="1617"/>
                    </a:lnTo>
                  </a:path>
                </a:pathLst>
              </a:custGeom>
              <a:noFill/>
              <a:ln w="36513">
                <a:solidFill>
                  <a:srgbClr val="FF0000"/>
                </a:solidFill>
                <a:prstDash val="solid"/>
                <a:round/>
                <a:headEnd/>
                <a:tailEnd/>
              </a:ln>
            </p:spPr>
            <p:txBody>
              <a:bodyPr/>
              <a:lstStyle/>
              <a:p>
                <a:endParaRPr lang="en-US"/>
              </a:p>
            </p:txBody>
          </p:sp>
          <p:sp>
            <p:nvSpPr>
              <p:cNvPr id="201761" name="Rectangle 33"/>
              <p:cNvSpPr>
                <a:spLocks noChangeArrowheads="1"/>
              </p:cNvSpPr>
              <p:nvPr/>
            </p:nvSpPr>
            <p:spPr bwMode="auto">
              <a:xfrm>
                <a:off x="2303" y="3549"/>
                <a:ext cx="185" cy="89"/>
              </a:xfrm>
              <a:prstGeom prst="rect">
                <a:avLst/>
              </a:prstGeom>
              <a:solidFill>
                <a:srgbClr val="FF0000"/>
              </a:solidFill>
              <a:ln w="25400">
                <a:solidFill>
                  <a:srgbClr val="000000"/>
                </a:solidFill>
                <a:miter lim="800000"/>
                <a:headEnd/>
                <a:tailEnd/>
              </a:ln>
            </p:spPr>
            <p:txBody>
              <a:bodyPr/>
              <a:lstStyle/>
              <a:p>
                <a:endParaRPr lang="en-US"/>
              </a:p>
            </p:txBody>
          </p:sp>
          <p:sp>
            <p:nvSpPr>
              <p:cNvPr id="201762" name="Line 34"/>
              <p:cNvSpPr>
                <a:spLocks noChangeShapeType="1"/>
              </p:cNvSpPr>
              <p:nvPr/>
            </p:nvSpPr>
            <p:spPr bwMode="auto">
              <a:xfrm flipH="1" flipV="1">
                <a:off x="2645" y="3542"/>
                <a:ext cx="165" cy="322"/>
              </a:xfrm>
              <a:prstGeom prst="line">
                <a:avLst/>
              </a:prstGeom>
              <a:noFill/>
              <a:ln w="25400">
                <a:solidFill>
                  <a:srgbClr val="FF0000"/>
                </a:solidFill>
                <a:round/>
                <a:headEnd/>
                <a:tailEnd/>
              </a:ln>
            </p:spPr>
            <p:txBody>
              <a:bodyPr/>
              <a:lstStyle/>
              <a:p>
                <a:endParaRPr lang="en-US"/>
              </a:p>
            </p:txBody>
          </p:sp>
          <p:sp>
            <p:nvSpPr>
              <p:cNvPr id="201763" name="Freeform 35"/>
              <p:cNvSpPr>
                <a:spLocks/>
              </p:cNvSpPr>
              <p:nvPr/>
            </p:nvSpPr>
            <p:spPr bwMode="auto">
              <a:xfrm>
                <a:off x="2597" y="3446"/>
                <a:ext cx="98" cy="145"/>
              </a:xfrm>
              <a:custGeom>
                <a:avLst/>
                <a:gdLst/>
                <a:ahLst/>
                <a:cxnLst>
                  <a:cxn ang="0">
                    <a:pos x="196" y="875"/>
                  </a:cxn>
                  <a:cxn ang="0">
                    <a:pos x="0" y="0"/>
                  </a:cxn>
                  <a:cxn ang="0">
                    <a:pos x="584" y="682"/>
                  </a:cxn>
                  <a:cxn ang="0">
                    <a:pos x="196" y="875"/>
                  </a:cxn>
                </a:cxnLst>
                <a:rect l="0" t="0" r="r" b="b"/>
                <a:pathLst>
                  <a:path w="584" h="875">
                    <a:moveTo>
                      <a:pt x="196" y="875"/>
                    </a:moveTo>
                    <a:lnTo>
                      <a:pt x="0" y="0"/>
                    </a:lnTo>
                    <a:lnTo>
                      <a:pt x="584" y="682"/>
                    </a:lnTo>
                    <a:lnTo>
                      <a:pt x="196" y="875"/>
                    </a:lnTo>
                    <a:close/>
                  </a:path>
                </a:pathLst>
              </a:custGeom>
              <a:solidFill>
                <a:srgbClr val="FF0000"/>
              </a:solidFill>
              <a:ln w="25400">
                <a:solidFill>
                  <a:srgbClr val="FF0000"/>
                </a:solidFill>
                <a:prstDash val="solid"/>
                <a:round/>
                <a:headEnd/>
                <a:tailEnd/>
              </a:ln>
            </p:spPr>
            <p:txBody>
              <a:bodyPr/>
              <a:lstStyle/>
              <a:p>
                <a:endParaRPr lang="en-US"/>
              </a:p>
            </p:txBody>
          </p:sp>
          <p:sp>
            <p:nvSpPr>
              <p:cNvPr id="201764" name="Freeform 36"/>
              <p:cNvSpPr>
                <a:spLocks/>
              </p:cNvSpPr>
              <p:nvPr/>
            </p:nvSpPr>
            <p:spPr bwMode="auto">
              <a:xfrm flipV="1">
                <a:off x="3049" y="1192"/>
                <a:ext cx="49" cy="823"/>
              </a:xfrm>
              <a:custGeom>
                <a:avLst/>
                <a:gdLst/>
                <a:ahLst/>
                <a:cxnLst>
                  <a:cxn ang="0">
                    <a:pos x="0" y="809"/>
                  </a:cxn>
                  <a:cxn ang="0">
                    <a:pos x="139" y="0"/>
                  </a:cxn>
                </a:cxnLst>
                <a:rect l="0" t="0" r="r" b="b"/>
                <a:pathLst>
                  <a:path w="139" h="809">
                    <a:moveTo>
                      <a:pt x="0" y="809"/>
                    </a:moveTo>
                    <a:lnTo>
                      <a:pt x="139" y="0"/>
                    </a:lnTo>
                  </a:path>
                </a:pathLst>
              </a:custGeom>
              <a:noFill/>
              <a:ln w="36513">
                <a:solidFill>
                  <a:srgbClr val="FF0000"/>
                </a:solidFill>
                <a:prstDash val="solid"/>
                <a:round/>
                <a:headEnd/>
                <a:tailEnd/>
              </a:ln>
            </p:spPr>
            <p:txBody>
              <a:bodyPr/>
              <a:lstStyle/>
              <a:p>
                <a:endParaRPr lang="en-US"/>
              </a:p>
            </p:txBody>
          </p:sp>
          <p:sp>
            <p:nvSpPr>
              <p:cNvPr id="201765" name="Rectangle 37"/>
              <p:cNvSpPr>
                <a:spLocks noChangeArrowheads="1"/>
              </p:cNvSpPr>
              <p:nvPr/>
            </p:nvSpPr>
            <p:spPr bwMode="auto">
              <a:xfrm>
                <a:off x="2932" y="3806"/>
                <a:ext cx="711" cy="181"/>
              </a:xfrm>
              <a:prstGeom prst="rect">
                <a:avLst/>
              </a:prstGeom>
              <a:noFill/>
              <a:ln w="9525">
                <a:noFill/>
                <a:miter lim="800000"/>
                <a:headEnd/>
                <a:tailEnd/>
              </a:ln>
            </p:spPr>
            <p:txBody>
              <a:bodyPr wrap="none" lIns="0" tIns="0" rIns="0" bIns="0">
                <a:spAutoFit/>
              </a:bodyPr>
              <a:lstStyle/>
              <a:p>
                <a:r>
                  <a:rPr lang="en-US" sz="1900">
                    <a:solidFill>
                      <a:srgbClr val="000000"/>
                    </a:solidFill>
                    <a:latin typeface="Times New Roman" pitchFamily="18" charset="0"/>
                  </a:rPr>
                  <a:t>Search path</a:t>
                </a:r>
                <a:endParaRPr lang="en-US"/>
              </a:p>
            </p:txBody>
          </p:sp>
          <p:sp>
            <p:nvSpPr>
              <p:cNvPr id="201766" name="Oval 38"/>
              <p:cNvSpPr>
                <a:spLocks noChangeArrowheads="1"/>
              </p:cNvSpPr>
              <p:nvPr/>
            </p:nvSpPr>
            <p:spPr bwMode="auto">
              <a:xfrm>
                <a:off x="2856" y="2423"/>
                <a:ext cx="93" cy="91"/>
              </a:xfrm>
              <a:prstGeom prst="ellipse">
                <a:avLst/>
              </a:prstGeom>
              <a:solidFill>
                <a:srgbClr val="FFFFFF"/>
              </a:solidFill>
              <a:ln w="25400">
                <a:solidFill>
                  <a:srgbClr val="000000"/>
                </a:solidFill>
                <a:round/>
                <a:headEnd/>
                <a:tailEnd/>
              </a:ln>
            </p:spPr>
            <p:txBody>
              <a:bodyPr/>
              <a:lstStyle/>
              <a:p>
                <a:endParaRPr lang="en-US"/>
              </a:p>
            </p:txBody>
          </p:sp>
          <p:sp>
            <p:nvSpPr>
              <p:cNvPr id="201768" name="AutoShape 40"/>
              <p:cNvSpPr>
                <a:spLocks/>
              </p:cNvSpPr>
              <p:nvPr/>
            </p:nvSpPr>
            <p:spPr bwMode="auto">
              <a:xfrm rot="16200000">
                <a:off x="2849" y="2380"/>
                <a:ext cx="85" cy="804"/>
              </a:xfrm>
              <a:prstGeom prst="leftBrace">
                <a:avLst>
                  <a:gd name="adj1" fmla="val 78824"/>
                  <a:gd name="adj2" fmla="val 50000"/>
                </a:avLst>
              </a:prstGeom>
              <a:noFill/>
              <a:ln w="19050">
                <a:solidFill>
                  <a:schemeClr val="tx1"/>
                </a:solidFill>
                <a:round/>
                <a:headEnd/>
                <a:tailEnd/>
              </a:ln>
              <a:effectLst/>
            </p:spPr>
            <p:txBody>
              <a:bodyPr wrap="none" anchor="ctr"/>
              <a:lstStyle/>
              <a:p>
                <a:endParaRPr lang="en-US"/>
              </a:p>
            </p:txBody>
          </p:sp>
        </p:grpSp>
        <p:sp>
          <p:nvSpPr>
            <p:cNvPr id="201771" name="Oval 43"/>
            <p:cNvSpPr>
              <a:spLocks noChangeArrowheads="1"/>
            </p:cNvSpPr>
            <p:nvPr/>
          </p:nvSpPr>
          <p:spPr bwMode="auto">
            <a:xfrm>
              <a:off x="2327" y="2940"/>
              <a:ext cx="93" cy="91"/>
            </a:xfrm>
            <a:prstGeom prst="ellipse">
              <a:avLst/>
            </a:prstGeom>
            <a:solidFill>
              <a:srgbClr val="FFFFFF"/>
            </a:solidFill>
            <a:ln w="25400">
              <a:solidFill>
                <a:srgbClr val="000000"/>
              </a:solidFill>
              <a:round/>
              <a:headEnd/>
              <a:tailEnd/>
            </a:ln>
          </p:spPr>
          <p:txBody>
            <a:bodyPr/>
            <a:lstStyle/>
            <a:p>
              <a:endParaRPr lang="en-US"/>
            </a:p>
          </p:txBody>
        </p:sp>
        <p:sp>
          <p:nvSpPr>
            <p:cNvPr id="201773" name="Oval 45"/>
            <p:cNvSpPr>
              <a:spLocks noChangeArrowheads="1"/>
            </p:cNvSpPr>
            <p:nvPr/>
          </p:nvSpPr>
          <p:spPr bwMode="auto">
            <a:xfrm>
              <a:off x="3049" y="1972"/>
              <a:ext cx="93" cy="91"/>
            </a:xfrm>
            <a:prstGeom prst="ellipse">
              <a:avLst/>
            </a:prstGeom>
            <a:solidFill>
              <a:srgbClr val="FFFFFF"/>
            </a:solidFill>
            <a:ln w="25400">
              <a:solidFill>
                <a:srgbClr val="000000"/>
              </a:solidFill>
              <a:round/>
              <a:headEnd/>
              <a:tailEnd/>
            </a:ln>
          </p:spPr>
          <p:txBody>
            <a:bodyPr/>
            <a:lstStyle/>
            <a:p>
              <a:endParaRPr lang="en-US"/>
            </a:p>
          </p:txBody>
        </p:sp>
        <p:sp>
          <p:nvSpPr>
            <p:cNvPr id="201774" name="Oval 46"/>
            <p:cNvSpPr>
              <a:spLocks noChangeArrowheads="1"/>
            </p:cNvSpPr>
            <p:nvPr/>
          </p:nvSpPr>
          <p:spPr bwMode="auto">
            <a:xfrm>
              <a:off x="3001" y="1144"/>
              <a:ext cx="93" cy="91"/>
            </a:xfrm>
            <a:prstGeom prst="ellipse">
              <a:avLst/>
            </a:prstGeom>
            <a:solidFill>
              <a:srgbClr val="FFFFFF"/>
            </a:solidFill>
            <a:ln w="25400">
              <a:solidFill>
                <a:srgbClr val="000000"/>
              </a:solidFill>
              <a:round/>
              <a:headEnd/>
              <a:tailEnd/>
            </a:ln>
          </p:spPr>
          <p:txBody>
            <a:bodyPr/>
            <a:lstStyle/>
            <a:p>
              <a:endParaRPr lang="en-US"/>
            </a:p>
          </p:txBody>
        </p:sp>
      </p:grpSp>
      <p:grpSp>
        <p:nvGrpSpPr>
          <p:cNvPr id="4" name="Group 56"/>
          <p:cNvGrpSpPr>
            <a:grpSpLocks/>
          </p:cNvGrpSpPr>
          <p:nvPr/>
        </p:nvGrpSpPr>
        <p:grpSpPr bwMode="auto">
          <a:xfrm>
            <a:off x="1492250" y="1592263"/>
            <a:ext cx="2867025" cy="2951162"/>
            <a:chOff x="940" y="1003"/>
            <a:chExt cx="1806" cy="1859"/>
          </a:xfrm>
        </p:grpSpPr>
        <p:sp>
          <p:nvSpPr>
            <p:cNvPr id="201779" name="Freeform 51"/>
            <p:cNvSpPr>
              <a:spLocks/>
            </p:cNvSpPr>
            <p:nvPr/>
          </p:nvSpPr>
          <p:spPr bwMode="auto">
            <a:xfrm>
              <a:off x="940" y="1003"/>
              <a:ext cx="1806" cy="1859"/>
            </a:xfrm>
            <a:custGeom>
              <a:avLst/>
              <a:gdLst/>
              <a:ahLst/>
              <a:cxnLst>
                <a:cxn ang="0">
                  <a:pos x="920" y="0"/>
                </a:cxn>
                <a:cxn ang="0">
                  <a:pos x="0" y="1838"/>
                </a:cxn>
                <a:cxn ang="0">
                  <a:pos x="1863" y="1814"/>
                </a:cxn>
                <a:cxn ang="0">
                  <a:pos x="920" y="0"/>
                </a:cxn>
              </a:cxnLst>
              <a:rect l="0" t="0" r="r" b="b"/>
              <a:pathLst>
                <a:path w="1863" h="1838">
                  <a:moveTo>
                    <a:pt x="920" y="0"/>
                  </a:moveTo>
                  <a:lnTo>
                    <a:pt x="0" y="1838"/>
                  </a:lnTo>
                  <a:lnTo>
                    <a:pt x="1863" y="1814"/>
                  </a:lnTo>
                  <a:lnTo>
                    <a:pt x="920" y="0"/>
                  </a:lnTo>
                  <a:close/>
                </a:path>
              </a:pathLst>
            </a:custGeom>
            <a:solidFill>
              <a:schemeClr val="accent6">
                <a:lumMod val="50000"/>
                <a:alpha val="50000"/>
              </a:schemeClr>
            </a:solidFill>
            <a:ln w="63500" cap="flat" cmpd="sng">
              <a:noFill/>
              <a:prstDash val="solid"/>
              <a:round/>
              <a:headEnd/>
              <a:tailEnd/>
            </a:ln>
            <a:effectLst/>
          </p:spPr>
          <p:txBody>
            <a:bodyPr wrap="none" anchor="ctr"/>
            <a:lstStyle/>
            <a:p>
              <a:endParaRPr lang="en-US"/>
            </a:p>
          </p:txBody>
        </p:sp>
        <p:sp>
          <p:nvSpPr>
            <p:cNvPr id="201783" name="Text Box 55"/>
            <p:cNvSpPr txBox="1">
              <a:spLocks noChangeArrowheads="1"/>
            </p:cNvSpPr>
            <p:nvPr/>
          </p:nvSpPr>
          <p:spPr bwMode="auto">
            <a:xfrm>
              <a:off x="1216" y="2069"/>
              <a:ext cx="1210" cy="341"/>
            </a:xfrm>
            <a:prstGeom prst="rect">
              <a:avLst/>
            </a:prstGeom>
            <a:noFill/>
            <a:ln w="63500" algn="ctr">
              <a:noFill/>
              <a:miter lim="800000"/>
              <a:headEnd/>
              <a:tailEnd/>
            </a:ln>
            <a:effectLst/>
          </p:spPr>
          <p:txBody>
            <a:bodyPr>
              <a:spAutoFit/>
            </a:bodyPr>
            <a:lstStyle/>
            <a:p>
              <a:pPr algn="ctr">
                <a:lnSpc>
                  <a:spcPts val="1700"/>
                </a:lnSpc>
                <a:spcBef>
                  <a:spcPct val="50000"/>
                </a:spcBef>
              </a:pPr>
              <a:r>
                <a:rPr lang="en-US" sz="2000" b="1" dirty="0">
                  <a:solidFill>
                    <a:schemeClr val="bg1"/>
                  </a:solidFill>
                </a:rPr>
                <a:t>Internal memory</a:t>
              </a:r>
            </a:p>
          </p:txBody>
        </p:sp>
      </p:grpSp>
      <p:sp>
        <p:nvSpPr>
          <p:cNvPr id="201785" name="Rectangle 57"/>
          <p:cNvSpPr>
            <a:spLocks noChangeArrowheads="1"/>
          </p:cNvSpPr>
          <p:nvPr/>
        </p:nvSpPr>
        <p:spPr bwMode="auto">
          <a:xfrm>
            <a:off x="4932040" y="3962375"/>
            <a:ext cx="3686175" cy="1266825"/>
          </a:xfrm>
          <a:prstGeom prst="rect">
            <a:avLst/>
          </a:prstGeom>
          <a:noFill/>
          <a:ln w="9525">
            <a:noFill/>
            <a:miter lim="800000"/>
            <a:headEnd/>
            <a:tailEnd/>
          </a:ln>
          <a:effectLst/>
        </p:spPr>
        <p:txBody>
          <a:bodyPr/>
          <a:lstStyle/>
          <a:p>
            <a:pPr marL="342900" indent="-342900" algn="l">
              <a:lnSpc>
                <a:spcPct val="90000"/>
              </a:lnSpc>
              <a:spcBef>
                <a:spcPct val="20000"/>
              </a:spcBef>
              <a:buClr>
                <a:schemeClr val="accent2"/>
              </a:buClr>
              <a:buFont typeface="Wingdings" pitchFamily="2" charset="2"/>
              <a:buChar char="§"/>
            </a:pPr>
            <a:r>
              <a:rPr lang="da-DK" sz="2400" b="1" dirty="0" err="1" smtClean="0"/>
              <a:t>Updates</a:t>
            </a:r>
            <a:r>
              <a:rPr lang="da-DK" sz="2400" b="1" dirty="0" smtClean="0">
                <a:solidFill>
                  <a:srgbClr val="C00000"/>
                </a:solidFill>
              </a:rPr>
              <a:t> </a:t>
            </a:r>
            <a:r>
              <a:rPr lang="da-DK" sz="2400" i="1" dirty="0" smtClean="0"/>
              <a:t>O</a:t>
            </a:r>
            <a:r>
              <a:rPr lang="da-DK" sz="2400" dirty="0" smtClean="0"/>
              <a:t>(</a:t>
            </a:r>
            <a:r>
              <a:rPr lang="da-DK" sz="2400" dirty="0" err="1" smtClean="0"/>
              <a:t>log</a:t>
            </a:r>
            <a:r>
              <a:rPr lang="da-DK" sz="2400" i="1" baseline="-25000" dirty="0" err="1" smtClean="0"/>
              <a:t>B</a:t>
            </a:r>
            <a:r>
              <a:rPr lang="da-DK" sz="2400" dirty="0" smtClean="0"/>
              <a:t> </a:t>
            </a:r>
            <a:r>
              <a:rPr lang="da-DK" sz="2400" i="1" dirty="0" smtClean="0"/>
              <a:t>N</a:t>
            </a:r>
            <a:r>
              <a:rPr lang="da-DK" sz="2400" dirty="0" smtClean="0"/>
              <a:t>) I/Os</a:t>
            </a:r>
            <a:endParaRPr lang="da-DK" sz="2400" b="1" dirty="0" smtClean="0">
              <a:solidFill>
                <a:srgbClr val="C00000"/>
              </a:solidFill>
            </a:endParaRPr>
          </a:p>
          <a:p>
            <a:pPr marL="342900" indent="-342900" algn="l">
              <a:lnSpc>
                <a:spcPct val="90000"/>
              </a:lnSpc>
              <a:spcBef>
                <a:spcPct val="20000"/>
              </a:spcBef>
              <a:buClr>
                <a:schemeClr val="accent2"/>
              </a:buClr>
              <a:buFont typeface="Wingdings" pitchFamily="2" charset="2"/>
              <a:buChar char="§"/>
            </a:pPr>
            <a:endParaRPr lang="en-US" sz="2400" b="1" dirty="0">
              <a:solidFill>
                <a:srgbClr val="C00000"/>
              </a:solidFill>
            </a:endParaRPr>
          </a:p>
        </p:txBody>
      </p:sp>
      <p:sp>
        <p:nvSpPr>
          <p:cNvPr id="52" name="Down Arrow 51"/>
          <p:cNvSpPr/>
          <p:nvPr/>
        </p:nvSpPr>
        <p:spPr>
          <a:xfrm>
            <a:off x="6876256" y="1844824"/>
            <a:ext cx="648072" cy="72008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5940152" y="1340768"/>
            <a:ext cx="2448272" cy="369332"/>
          </a:xfrm>
          <a:prstGeom prst="rect">
            <a:avLst/>
          </a:prstGeom>
          <a:noFill/>
        </p:spPr>
        <p:txBody>
          <a:bodyPr wrap="square" rtlCol="0">
            <a:spAutoFit/>
          </a:bodyPr>
          <a:lstStyle/>
          <a:p>
            <a:pPr algn="ctr"/>
            <a:r>
              <a:rPr lang="en-US" dirty="0" smtClean="0">
                <a:solidFill>
                  <a:srgbClr val="C00000"/>
                </a:solidFill>
              </a:rPr>
              <a:t>Best possible</a:t>
            </a:r>
            <a:endParaRPr lang="en-US" dirty="0">
              <a:solidFill>
                <a:srgbClr val="C00000"/>
              </a:solidFill>
            </a:endParaRPr>
          </a:p>
        </p:txBody>
      </p:sp>
      <p:sp>
        <p:nvSpPr>
          <p:cNvPr id="54" name="Down Arrow 53"/>
          <p:cNvSpPr/>
          <p:nvPr/>
        </p:nvSpPr>
        <p:spPr>
          <a:xfrm rot="10800000">
            <a:off x="6876257" y="4509119"/>
            <a:ext cx="648072" cy="72008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5997412" y="5197972"/>
            <a:ext cx="2448272" cy="1200329"/>
          </a:xfrm>
          <a:prstGeom prst="rect">
            <a:avLst/>
          </a:prstGeom>
          <a:noFill/>
        </p:spPr>
        <p:txBody>
          <a:bodyPr wrap="square" rtlCol="0">
            <a:spAutoFit/>
          </a:bodyPr>
          <a:lstStyle/>
          <a:p>
            <a:pPr algn="ctr"/>
            <a:r>
              <a:rPr lang="da-DK" sz="7200" b="1" dirty="0" smtClean="0">
                <a:solidFill>
                  <a:srgbClr val="C00000"/>
                </a:solidFill>
              </a:rPr>
              <a:t>?</a:t>
            </a:r>
            <a:endParaRPr lang="en-US" sz="7200" b="1"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1769"/>
                                        </p:tgtEl>
                                        <p:attrNameLst>
                                          <p:attrName>style.visibility</p:attrName>
                                        </p:attrNameLst>
                                      </p:cBhvr>
                                      <p:to>
                                        <p:strVal val="visible"/>
                                      </p:to>
                                    </p:set>
                                    <p:animEffect transition="in" filter="fade">
                                      <p:cBhvr>
                                        <p:cTn id="7" dur="2000"/>
                                        <p:tgtEl>
                                          <p:spTgt spid="20176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1785"/>
                                        </p:tgtEl>
                                        <p:attrNameLst>
                                          <p:attrName>style.visibility</p:attrName>
                                        </p:attrNameLst>
                                      </p:cBhvr>
                                      <p:to>
                                        <p:strVal val="visible"/>
                                      </p:to>
                                    </p:set>
                                    <p:animEffect transition="in" filter="fade">
                                      <p:cBhvr>
                                        <p:cTn id="10" dur="2000"/>
                                        <p:tgtEl>
                                          <p:spTgt spid="20178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2000"/>
                                        <p:tgtEl>
                                          <p:spTgt spid="5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2000"/>
                                        <p:tgtEl>
                                          <p:spTgt spid="5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2000"/>
                                        <p:tgtEl>
                                          <p:spTgt spid="5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fade">
                                      <p:cBhvr>
                                        <p:cTn id="26" dur="2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69" grpId="0"/>
      <p:bldP spid="201785" grpId="0"/>
      <p:bldP spid="52" grpId="0" animBg="1"/>
      <p:bldP spid="53" grpId="0"/>
      <p:bldP spid="54" grpId="0" animBg="1"/>
      <p:bldP spid="5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normAutofit/>
          </a:bodyPr>
          <a:lstStyle/>
          <a:p>
            <a:r>
              <a:rPr lang="en-US" sz="4000" dirty="0" smtClean="0"/>
              <a:t>B-trees with Buffered Updates</a:t>
            </a:r>
            <a:endParaRPr lang="en-US" sz="4000" dirty="0"/>
          </a:p>
        </p:txBody>
      </p:sp>
      <p:grpSp>
        <p:nvGrpSpPr>
          <p:cNvPr id="2" name="Group 49"/>
          <p:cNvGrpSpPr>
            <a:grpSpLocks/>
          </p:cNvGrpSpPr>
          <p:nvPr/>
        </p:nvGrpSpPr>
        <p:grpSpPr bwMode="auto">
          <a:xfrm>
            <a:off x="347663" y="1816100"/>
            <a:ext cx="4487862" cy="4532313"/>
            <a:chOff x="1427" y="1144"/>
            <a:chExt cx="2827" cy="2855"/>
          </a:xfrm>
        </p:grpSpPr>
        <p:grpSp>
          <p:nvGrpSpPr>
            <p:cNvPr id="3" name="Group 48"/>
            <p:cNvGrpSpPr>
              <a:grpSpLocks/>
            </p:cNvGrpSpPr>
            <p:nvPr/>
          </p:nvGrpSpPr>
          <p:grpSpPr bwMode="auto">
            <a:xfrm>
              <a:off x="1427" y="1144"/>
              <a:ext cx="2827" cy="2855"/>
              <a:chOff x="1427" y="1144"/>
              <a:chExt cx="2827" cy="2855"/>
            </a:xfrm>
          </p:grpSpPr>
          <p:sp>
            <p:nvSpPr>
              <p:cNvPr id="201732" name="AutoShape 4"/>
              <p:cNvSpPr>
                <a:spLocks noChangeAspect="1" noChangeArrowheads="1" noTextEdit="1"/>
              </p:cNvSpPr>
              <p:nvPr/>
            </p:nvSpPr>
            <p:spPr bwMode="auto">
              <a:xfrm>
                <a:off x="1427" y="1144"/>
                <a:ext cx="2827" cy="2855"/>
              </a:xfrm>
              <a:prstGeom prst="rect">
                <a:avLst/>
              </a:prstGeom>
              <a:noFill/>
              <a:ln w="9525">
                <a:noFill/>
                <a:miter lim="800000"/>
                <a:headEnd/>
                <a:tailEnd/>
              </a:ln>
            </p:spPr>
            <p:txBody>
              <a:bodyPr/>
              <a:lstStyle/>
              <a:p>
                <a:endParaRPr lang="en-US"/>
              </a:p>
            </p:txBody>
          </p:sp>
          <p:sp>
            <p:nvSpPr>
              <p:cNvPr id="201733" name="Freeform 5"/>
              <p:cNvSpPr>
                <a:spLocks/>
              </p:cNvSpPr>
              <p:nvPr/>
            </p:nvSpPr>
            <p:spPr bwMode="auto">
              <a:xfrm>
                <a:off x="1934" y="1164"/>
                <a:ext cx="2214" cy="2340"/>
              </a:xfrm>
              <a:custGeom>
                <a:avLst/>
                <a:gdLst/>
                <a:ahLst/>
                <a:cxnLst>
                  <a:cxn ang="0">
                    <a:pos x="6538" y="0"/>
                  </a:cxn>
                  <a:cxn ang="0">
                    <a:pos x="0" y="14157"/>
                  </a:cxn>
                  <a:cxn ang="0">
                    <a:pos x="13074" y="14157"/>
                  </a:cxn>
                  <a:cxn ang="0">
                    <a:pos x="6538" y="0"/>
                  </a:cxn>
                </a:cxnLst>
                <a:rect l="0" t="0" r="r" b="b"/>
                <a:pathLst>
                  <a:path w="13074" h="14157">
                    <a:moveTo>
                      <a:pt x="6538" y="0"/>
                    </a:moveTo>
                    <a:lnTo>
                      <a:pt x="0" y="14157"/>
                    </a:lnTo>
                    <a:lnTo>
                      <a:pt x="13074" y="14157"/>
                    </a:lnTo>
                    <a:lnTo>
                      <a:pt x="6538" y="0"/>
                    </a:lnTo>
                    <a:close/>
                  </a:path>
                </a:pathLst>
              </a:custGeom>
              <a:solidFill>
                <a:srgbClr val="FFFF00"/>
              </a:solidFill>
              <a:ln w="0">
                <a:solidFill>
                  <a:srgbClr val="000000"/>
                </a:solidFill>
                <a:prstDash val="solid"/>
                <a:round/>
                <a:headEnd/>
                <a:tailEnd/>
              </a:ln>
            </p:spPr>
            <p:txBody>
              <a:bodyPr/>
              <a:lstStyle/>
              <a:p>
                <a:endParaRPr lang="en-US"/>
              </a:p>
            </p:txBody>
          </p:sp>
          <p:sp>
            <p:nvSpPr>
              <p:cNvPr id="201734" name="Freeform 6"/>
              <p:cNvSpPr>
                <a:spLocks/>
              </p:cNvSpPr>
              <p:nvPr/>
            </p:nvSpPr>
            <p:spPr bwMode="auto">
              <a:xfrm>
                <a:off x="1934" y="1164"/>
                <a:ext cx="2214" cy="2340"/>
              </a:xfrm>
              <a:custGeom>
                <a:avLst/>
                <a:gdLst/>
                <a:ahLst/>
                <a:cxnLst>
                  <a:cxn ang="0">
                    <a:pos x="6538" y="0"/>
                  </a:cxn>
                  <a:cxn ang="0">
                    <a:pos x="0" y="14157"/>
                  </a:cxn>
                  <a:cxn ang="0">
                    <a:pos x="13074" y="14157"/>
                  </a:cxn>
                  <a:cxn ang="0">
                    <a:pos x="6538" y="0"/>
                  </a:cxn>
                </a:cxnLst>
                <a:rect l="0" t="0" r="r" b="b"/>
                <a:pathLst>
                  <a:path w="13074" h="14157">
                    <a:moveTo>
                      <a:pt x="6538" y="0"/>
                    </a:moveTo>
                    <a:lnTo>
                      <a:pt x="0" y="14157"/>
                    </a:lnTo>
                    <a:lnTo>
                      <a:pt x="13074" y="14157"/>
                    </a:lnTo>
                    <a:lnTo>
                      <a:pt x="6538" y="0"/>
                    </a:lnTo>
                    <a:close/>
                  </a:path>
                </a:pathLst>
              </a:custGeom>
              <a:noFill/>
              <a:ln w="25400">
                <a:solidFill>
                  <a:srgbClr val="000000"/>
                </a:solidFill>
                <a:prstDash val="solid"/>
                <a:round/>
                <a:headEnd/>
                <a:tailEnd/>
              </a:ln>
            </p:spPr>
            <p:txBody>
              <a:bodyPr/>
              <a:lstStyle/>
              <a:p>
                <a:endParaRPr lang="en-US"/>
              </a:p>
            </p:txBody>
          </p:sp>
          <p:sp>
            <p:nvSpPr>
              <p:cNvPr id="201736" name="Line 8"/>
              <p:cNvSpPr>
                <a:spLocks noChangeShapeType="1"/>
              </p:cNvSpPr>
              <p:nvPr/>
            </p:nvSpPr>
            <p:spPr bwMode="auto">
              <a:xfrm flipH="1">
                <a:off x="2534" y="2469"/>
                <a:ext cx="369" cy="269"/>
              </a:xfrm>
              <a:prstGeom prst="line">
                <a:avLst/>
              </a:prstGeom>
              <a:noFill/>
              <a:ln w="25400">
                <a:solidFill>
                  <a:srgbClr val="000000"/>
                </a:solidFill>
                <a:round/>
                <a:headEnd/>
                <a:tailEnd/>
              </a:ln>
            </p:spPr>
            <p:txBody>
              <a:bodyPr/>
              <a:lstStyle/>
              <a:p>
                <a:endParaRPr lang="en-US"/>
              </a:p>
            </p:txBody>
          </p:sp>
          <p:sp>
            <p:nvSpPr>
              <p:cNvPr id="201737" name="Line 9"/>
              <p:cNvSpPr>
                <a:spLocks noChangeShapeType="1"/>
              </p:cNvSpPr>
              <p:nvPr/>
            </p:nvSpPr>
            <p:spPr bwMode="auto">
              <a:xfrm flipV="1">
                <a:off x="2626" y="2469"/>
                <a:ext cx="277" cy="269"/>
              </a:xfrm>
              <a:prstGeom prst="line">
                <a:avLst/>
              </a:prstGeom>
              <a:noFill/>
              <a:ln w="25400">
                <a:solidFill>
                  <a:srgbClr val="000000"/>
                </a:solidFill>
                <a:round/>
                <a:headEnd/>
                <a:tailEnd/>
              </a:ln>
            </p:spPr>
            <p:txBody>
              <a:bodyPr/>
              <a:lstStyle/>
              <a:p>
                <a:endParaRPr lang="en-US"/>
              </a:p>
            </p:txBody>
          </p:sp>
          <p:sp>
            <p:nvSpPr>
              <p:cNvPr id="201738" name="Line 10"/>
              <p:cNvSpPr>
                <a:spLocks noChangeShapeType="1"/>
              </p:cNvSpPr>
              <p:nvPr/>
            </p:nvSpPr>
            <p:spPr bwMode="auto">
              <a:xfrm flipV="1">
                <a:off x="2718" y="2469"/>
                <a:ext cx="185" cy="269"/>
              </a:xfrm>
              <a:prstGeom prst="line">
                <a:avLst/>
              </a:prstGeom>
              <a:noFill/>
              <a:ln w="25400">
                <a:solidFill>
                  <a:srgbClr val="000000"/>
                </a:solidFill>
                <a:round/>
                <a:headEnd/>
                <a:tailEnd/>
              </a:ln>
            </p:spPr>
            <p:txBody>
              <a:bodyPr/>
              <a:lstStyle/>
              <a:p>
                <a:endParaRPr lang="en-US"/>
              </a:p>
            </p:txBody>
          </p:sp>
          <p:sp>
            <p:nvSpPr>
              <p:cNvPr id="201739" name="Line 11"/>
              <p:cNvSpPr>
                <a:spLocks noChangeShapeType="1"/>
              </p:cNvSpPr>
              <p:nvPr/>
            </p:nvSpPr>
            <p:spPr bwMode="auto">
              <a:xfrm flipV="1">
                <a:off x="2810" y="2469"/>
                <a:ext cx="93" cy="269"/>
              </a:xfrm>
              <a:prstGeom prst="line">
                <a:avLst/>
              </a:prstGeom>
              <a:noFill/>
              <a:ln w="25400">
                <a:solidFill>
                  <a:srgbClr val="000000"/>
                </a:solidFill>
                <a:round/>
                <a:headEnd/>
                <a:tailEnd/>
              </a:ln>
            </p:spPr>
            <p:txBody>
              <a:bodyPr/>
              <a:lstStyle/>
              <a:p>
                <a:endParaRPr lang="en-US"/>
              </a:p>
            </p:txBody>
          </p:sp>
          <p:sp>
            <p:nvSpPr>
              <p:cNvPr id="201740" name="Line 12"/>
              <p:cNvSpPr>
                <a:spLocks noChangeShapeType="1"/>
              </p:cNvSpPr>
              <p:nvPr/>
            </p:nvSpPr>
            <p:spPr bwMode="auto">
              <a:xfrm flipV="1">
                <a:off x="2903" y="2469"/>
                <a:ext cx="1" cy="269"/>
              </a:xfrm>
              <a:prstGeom prst="line">
                <a:avLst/>
              </a:prstGeom>
              <a:noFill/>
              <a:ln w="25400">
                <a:solidFill>
                  <a:srgbClr val="000000"/>
                </a:solidFill>
                <a:round/>
                <a:headEnd/>
                <a:tailEnd/>
              </a:ln>
            </p:spPr>
            <p:txBody>
              <a:bodyPr/>
              <a:lstStyle/>
              <a:p>
                <a:endParaRPr lang="en-US"/>
              </a:p>
            </p:txBody>
          </p:sp>
          <p:sp>
            <p:nvSpPr>
              <p:cNvPr id="201741" name="Line 13"/>
              <p:cNvSpPr>
                <a:spLocks noChangeShapeType="1"/>
              </p:cNvSpPr>
              <p:nvPr/>
            </p:nvSpPr>
            <p:spPr bwMode="auto">
              <a:xfrm flipH="1" flipV="1">
                <a:off x="2903" y="2469"/>
                <a:ext cx="92" cy="269"/>
              </a:xfrm>
              <a:prstGeom prst="line">
                <a:avLst/>
              </a:prstGeom>
              <a:noFill/>
              <a:ln w="25400">
                <a:solidFill>
                  <a:srgbClr val="000000"/>
                </a:solidFill>
                <a:round/>
                <a:headEnd/>
                <a:tailEnd/>
              </a:ln>
            </p:spPr>
            <p:txBody>
              <a:bodyPr/>
              <a:lstStyle/>
              <a:p>
                <a:endParaRPr lang="en-US"/>
              </a:p>
            </p:txBody>
          </p:sp>
          <p:sp>
            <p:nvSpPr>
              <p:cNvPr id="201742" name="Line 14"/>
              <p:cNvSpPr>
                <a:spLocks noChangeShapeType="1"/>
              </p:cNvSpPr>
              <p:nvPr/>
            </p:nvSpPr>
            <p:spPr bwMode="auto">
              <a:xfrm flipH="1" flipV="1">
                <a:off x="2903" y="2469"/>
                <a:ext cx="185" cy="269"/>
              </a:xfrm>
              <a:prstGeom prst="line">
                <a:avLst/>
              </a:prstGeom>
              <a:noFill/>
              <a:ln w="25400">
                <a:solidFill>
                  <a:srgbClr val="000000"/>
                </a:solidFill>
                <a:round/>
                <a:headEnd/>
                <a:tailEnd/>
              </a:ln>
            </p:spPr>
            <p:txBody>
              <a:bodyPr/>
              <a:lstStyle/>
              <a:p>
                <a:endParaRPr lang="en-US"/>
              </a:p>
            </p:txBody>
          </p:sp>
          <p:sp>
            <p:nvSpPr>
              <p:cNvPr id="201743" name="Line 15"/>
              <p:cNvSpPr>
                <a:spLocks noChangeShapeType="1"/>
              </p:cNvSpPr>
              <p:nvPr/>
            </p:nvSpPr>
            <p:spPr bwMode="auto">
              <a:xfrm flipH="1" flipV="1">
                <a:off x="2903" y="2469"/>
                <a:ext cx="277" cy="269"/>
              </a:xfrm>
              <a:prstGeom prst="line">
                <a:avLst/>
              </a:prstGeom>
              <a:noFill/>
              <a:ln w="25400">
                <a:solidFill>
                  <a:srgbClr val="000000"/>
                </a:solidFill>
                <a:round/>
                <a:headEnd/>
                <a:tailEnd/>
              </a:ln>
            </p:spPr>
            <p:txBody>
              <a:bodyPr/>
              <a:lstStyle/>
              <a:p>
                <a:endParaRPr lang="en-US"/>
              </a:p>
            </p:txBody>
          </p:sp>
          <p:sp>
            <p:nvSpPr>
              <p:cNvPr id="201744" name="Line 16"/>
              <p:cNvSpPr>
                <a:spLocks noChangeShapeType="1"/>
              </p:cNvSpPr>
              <p:nvPr/>
            </p:nvSpPr>
            <p:spPr bwMode="auto">
              <a:xfrm flipH="1" flipV="1">
                <a:off x="2903" y="2469"/>
                <a:ext cx="369" cy="269"/>
              </a:xfrm>
              <a:prstGeom prst="line">
                <a:avLst/>
              </a:prstGeom>
              <a:noFill/>
              <a:ln w="25400">
                <a:solidFill>
                  <a:srgbClr val="000000"/>
                </a:solidFill>
                <a:round/>
                <a:headEnd/>
                <a:tailEnd/>
              </a:ln>
            </p:spPr>
            <p:txBody>
              <a:bodyPr/>
              <a:lstStyle/>
              <a:p>
                <a:endParaRPr lang="en-US"/>
              </a:p>
            </p:txBody>
          </p:sp>
          <p:sp>
            <p:nvSpPr>
              <p:cNvPr id="201745" name="Rectangle 17"/>
              <p:cNvSpPr>
                <a:spLocks noChangeArrowheads="1"/>
              </p:cNvSpPr>
              <p:nvPr/>
            </p:nvSpPr>
            <p:spPr bwMode="auto">
              <a:xfrm>
                <a:off x="1842" y="3549"/>
                <a:ext cx="185" cy="89"/>
              </a:xfrm>
              <a:prstGeom prst="rect">
                <a:avLst/>
              </a:prstGeom>
              <a:solidFill>
                <a:srgbClr val="FFFF00"/>
              </a:solidFill>
              <a:ln w="25400">
                <a:solidFill>
                  <a:srgbClr val="000000"/>
                </a:solidFill>
                <a:miter lim="800000"/>
                <a:headEnd/>
                <a:tailEnd/>
              </a:ln>
            </p:spPr>
            <p:txBody>
              <a:bodyPr/>
              <a:lstStyle/>
              <a:p>
                <a:endParaRPr lang="en-US"/>
              </a:p>
            </p:txBody>
          </p:sp>
          <p:sp>
            <p:nvSpPr>
              <p:cNvPr id="201746" name="Rectangle 18"/>
              <p:cNvSpPr>
                <a:spLocks noChangeArrowheads="1"/>
              </p:cNvSpPr>
              <p:nvPr/>
            </p:nvSpPr>
            <p:spPr bwMode="auto">
              <a:xfrm>
                <a:off x="4056" y="3549"/>
                <a:ext cx="185" cy="89"/>
              </a:xfrm>
              <a:prstGeom prst="rect">
                <a:avLst/>
              </a:prstGeom>
              <a:solidFill>
                <a:srgbClr val="FFFF00"/>
              </a:solidFill>
              <a:ln w="25400">
                <a:solidFill>
                  <a:srgbClr val="000000"/>
                </a:solidFill>
                <a:miter lim="800000"/>
                <a:headEnd/>
                <a:tailEnd/>
              </a:ln>
            </p:spPr>
            <p:txBody>
              <a:bodyPr/>
              <a:lstStyle/>
              <a:p>
                <a:endParaRPr lang="en-US"/>
              </a:p>
            </p:txBody>
          </p:sp>
          <p:sp>
            <p:nvSpPr>
              <p:cNvPr id="201747" name="Rectangle 19"/>
              <p:cNvSpPr>
                <a:spLocks noChangeArrowheads="1"/>
              </p:cNvSpPr>
              <p:nvPr/>
            </p:nvSpPr>
            <p:spPr bwMode="auto">
              <a:xfrm>
                <a:off x="3825" y="3549"/>
                <a:ext cx="185" cy="89"/>
              </a:xfrm>
              <a:prstGeom prst="rect">
                <a:avLst/>
              </a:prstGeom>
              <a:solidFill>
                <a:srgbClr val="FFFF00"/>
              </a:solidFill>
              <a:ln w="25400">
                <a:solidFill>
                  <a:srgbClr val="000000"/>
                </a:solidFill>
                <a:miter lim="800000"/>
                <a:headEnd/>
                <a:tailEnd/>
              </a:ln>
            </p:spPr>
            <p:txBody>
              <a:bodyPr/>
              <a:lstStyle/>
              <a:p>
                <a:endParaRPr lang="en-US"/>
              </a:p>
            </p:txBody>
          </p:sp>
          <p:sp>
            <p:nvSpPr>
              <p:cNvPr id="201748" name="Rectangle 20"/>
              <p:cNvSpPr>
                <a:spLocks noChangeArrowheads="1"/>
              </p:cNvSpPr>
              <p:nvPr/>
            </p:nvSpPr>
            <p:spPr bwMode="auto">
              <a:xfrm>
                <a:off x="3595" y="3549"/>
                <a:ext cx="185" cy="89"/>
              </a:xfrm>
              <a:prstGeom prst="rect">
                <a:avLst/>
              </a:prstGeom>
              <a:solidFill>
                <a:srgbClr val="FFFF00"/>
              </a:solidFill>
              <a:ln w="25400">
                <a:solidFill>
                  <a:srgbClr val="000000"/>
                </a:solidFill>
                <a:miter lim="800000"/>
                <a:headEnd/>
                <a:tailEnd/>
              </a:ln>
            </p:spPr>
            <p:txBody>
              <a:bodyPr/>
              <a:lstStyle/>
              <a:p>
                <a:endParaRPr lang="en-US"/>
              </a:p>
            </p:txBody>
          </p:sp>
          <p:sp>
            <p:nvSpPr>
              <p:cNvPr id="201749" name="Line 21"/>
              <p:cNvSpPr>
                <a:spLocks noChangeShapeType="1"/>
              </p:cNvSpPr>
              <p:nvPr/>
            </p:nvSpPr>
            <p:spPr bwMode="auto">
              <a:xfrm>
                <a:off x="1934" y="3504"/>
                <a:ext cx="1" cy="45"/>
              </a:xfrm>
              <a:prstGeom prst="line">
                <a:avLst/>
              </a:prstGeom>
              <a:noFill/>
              <a:ln w="25400">
                <a:solidFill>
                  <a:srgbClr val="000000"/>
                </a:solidFill>
                <a:round/>
                <a:headEnd/>
                <a:tailEnd/>
              </a:ln>
            </p:spPr>
            <p:txBody>
              <a:bodyPr/>
              <a:lstStyle/>
              <a:p>
                <a:endParaRPr lang="en-US"/>
              </a:p>
            </p:txBody>
          </p:sp>
          <p:sp>
            <p:nvSpPr>
              <p:cNvPr id="201750" name="Line 22"/>
              <p:cNvSpPr>
                <a:spLocks noChangeShapeType="1"/>
              </p:cNvSpPr>
              <p:nvPr/>
            </p:nvSpPr>
            <p:spPr bwMode="auto">
              <a:xfrm>
                <a:off x="2165" y="3504"/>
                <a:ext cx="1" cy="45"/>
              </a:xfrm>
              <a:prstGeom prst="line">
                <a:avLst/>
              </a:prstGeom>
              <a:noFill/>
              <a:ln w="25400">
                <a:solidFill>
                  <a:srgbClr val="000000"/>
                </a:solidFill>
                <a:round/>
                <a:headEnd/>
                <a:tailEnd/>
              </a:ln>
            </p:spPr>
            <p:txBody>
              <a:bodyPr/>
              <a:lstStyle/>
              <a:p>
                <a:endParaRPr lang="en-US"/>
              </a:p>
            </p:txBody>
          </p:sp>
          <p:sp>
            <p:nvSpPr>
              <p:cNvPr id="201751" name="Line 23"/>
              <p:cNvSpPr>
                <a:spLocks noChangeShapeType="1"/>
              </p:cNvSpPr>
              <p:nvPr/>
            </p:nvSpPr>
            <p:spPr bwMode="auto">
              <a:xfrm>
                <a:off x="2395" y="3504"/>
                <a:ext cx="1" cy="45"/>
              </a:xfrm>
              <a:prstGeom prst="line">
                <a:avLst/>
              </a:prstGeom>
              <a:noFill/>
              <a:ln w="25400">
                <a:solidFill>
                  <a:srgbClr val="000000"/>
                </a:solidFill>
                <a:round/>
                <a:headEnd/>
                <a:tailEnd/>
              </a:ln>
            </p:spPr>
            <p:txBody>
              <a:bodyPr/>
              <a:lstStyle/>
              <a:p>
                <a:endParaRPr lang="en-US"/>
              </a:p>
            </p:txBody>
          </p:sp>
          <p:sp>
            <p:nvSpPr>
              <p:cNvPr id="201752" name="Line 24"/>
              <p:cNvSpPr>
                <a:spLocks noChangeShapeType="1"/>
              </p:cNvSpPr>
              <p:nvPr/>
            </p:nvSpPr>
            <p:spPr bwMode="auto">
              <a:xfrm>
                <a:off x="3687" y="3504"/>
                <a:ext cx="2" cy="45"/>
              </a:xfrm>
              <a:prstGeom prst="line">
                <a:avLst/>
              </a:prstGeom>
              <a:noFill/>
              <a:ln w="25400">
                <a:solidFill>
                  <a:srgbClr val="000000"/>
                </a:solidFill>
                <a:round/>
                <a:headEnd/>
                <a:tailEnd/>
              </a:ln>
            </p:spPr>
            <p:txBody>
              <a:bodyPr/>
              <a:lstStyle/>
              <a:p>
                <a:endParaRPr lang="en-US"/>
              </a:p>
            </p:txBody>
          </p:sp>
          <p:sp>
            <p:nvSpPr>
              <p:cNvPr id="201753" name="Line 25"/>
              <p:cNvSpPr>
                <a:spLocks noChangeShapeType="1"/>
              </p:cNvSpPr>
              <p:nvPr/>
            </p:nvSpPr>
            <p:spPr bwMode="auto">
              <a:xfrm>
                <a:off x="3917" y="3504"/>
                <a:ext cx="2" cy="45"/>
              </a:xfrm>
              <a:prstGeom prst="line">
                <a:avLst/>
              </a:prstGeom>
              <a:noFill/>
              <a:ln w="25400">
                <a:solidFill>
                  <a:srgbClr val="000000"/>
                </a:solidFill>
                <a:round/>
                <a:headEnd/>
                <a:tailEnd/>
              </a:ln>
            </p:spPr>
            <p:txBody>
              <a:bodyPr/>
              <a:lstStyle/>
              <a:p>
                <a:endParaRPr lang="en-US"/>
              </a:p>
            </p:txBody>
          </p:sp>
          <p:sp>
            <p:nvSpPr>
              <p:cNvPr id="201754" name="Line 26"/>
              <p:cNvSpPr>
                <a:spLocks noChangeShapeType="1"/>
              </p:cNvSpPr>
              <p:nvPr/>
            </p:nvSpPr>
            <p:spPr bwMode="auto">
              <a:xfrm>
                <a:off x="4148" y="3504"/>
                <a:ext cx="2" cy="45"/>
              </a:xfrm>
              <a:prstGeom prst="line">
                <a:avLst/>
              </a:prstGeom>
              <a:noFill/>
              <a:ln w="25400">
                <a:solidFill>
                  <a:srgbClr val="000000"/>
                </a:solidFill>
                <a:round/>
                <a:headEnd/>
                <a:tailEnd/>
              </a:ln>
            </p:spPr>
            <p:txBody>
              <a:bodyPr/>
              <a:lstStyle/>
              <a:p>
                <a:endParaRPr lang="en-US"/>
              </a:p>
            </p:txBody>
          </p:sp>
          <p:sp>
            <p:nvSpPr>
              <p:cNvPr id="201755" name="Line 27"/>
              <p:cNvSpPr>
                <a:spLocks noChangeShapeType="1"/>
              </p:cNvSpPr>
              <p:nvPr/>
            </p:nvSpPr>
            <p:spPr bwMode="auto">
              <a:xfrm flipV="1">
                <a:off x="2903" y="2288"/>
                <a:ext cx="92" cy="181"/>
              </a:xfrm>
              <a:prstGeom prst="line">
                <a:avLst/>
              </a:prstGeom>
              <a:noFill/>
              <a:ln w="25400">
                <a:solidFill>
                  <a:srgbClr val="000000"/>
                </a:solidFill>
                <a:round/>
                <a:headEnd/>
                <a:tailEnd/>
              </a:ln>
            </p:spPr>
            <p:txBody>
              <a:bodyPr/>
              <a:lstStyle/>
              <a:p>
                <a:endParaRPr lang="en-US"/>
              </a:p>
            </p:txBody>
          </p:sp>
          <p:sp>
            <p:nvSpPr>
              <p:cNvPr id="201756" name="Rectangle 28"/>
              <p:cNvSpPr>
                <a:spLocks noChangeArrowheads="1"/>
              </p:cNvSpPr>
              <p:nvPr/>
            </p:nvSpPr>
            <p:spPr bwMode="auto">
              <a:xfrm>
                <a:off x="2073" y="3549"/>
                <a:ext cx="184" cy="89"/>
              </a:xfrm>
              <a:prstGeom prst="rect">
                <a:avLst/>
              </a:prstGeom>
              <a:solidFill>
                <a:srgbClr val="FFFF00"/>
              </a:solidFill>
              <a:ln w="25400">
                <a:solidFill>
                  <a:srgbClr val="000000"/>
                </a:solidFill>
                <a:miter lim="800000"/>
                <a:headEnd/>
                <a:tailEnd/>
              </a:ln>
            </p:spPr>
            <p:txBody>
              <a:bodyPr/>
              <a:lstStyle/>
              <a:p>
                <a:endParaRPr lang="en-US"/>
              </a:p>
            </p:txBody>
          </p:sp>
          <p:sp>
            <p:nvSpPr>
              <p:cNvPr id="201757" name="Rectangle 29"/>
              <p:cNvSpPr>
                <a:spLocks noChangeArrowheads="1"/>
              </p:cNvSpPr>
              <p:nvPr/>
            </p:nvSpPr>
            <p:spPr bwMode="auto">
              <a:xfrm>
                <a:off x="2303" y="3549"/>
                <a:ext cx="185" cy="89"/>
              </a:xfrm>
              <a:prstGeom prst="rect">
                <a:avLst/>
              </a:prstGeom>
              <a:solidFill>
                <a:srgbClr val="FFFF00"/>
              </a:solidFill>
              <a:ln w="25400">
                <a:solidFill>
                  <a:srgbClr val="000000"/>
                </a:solidFill>
                <a:miter lim="800000"/>
                <a:headEnd/>
                <a:tailEnd/>
              </a:ln>
            </p:spPr>
            <p:txBody>
              <a:bodyPr/>
              <a:lstStyle/>
              <a:p>
                <a:endParaRPr lang="en-US"/>
              </a:p>
            </p:txBody>
          </p:sp>
          <p:sp>
            <p:nvSpPr>
              <p:cNvPr id="201758" name="Rectangle 30"/>
              <p:cNvSpPr>
                <a:spLocks noChangeArrowheads="1"/>
              </p:cNvSpPr>
              <p:nvPr/>
            </p:nvSpPr>
            <p:spPr bwMode="auto">
              <a:xfrm>
                <a:off x="2918" y="3327"/>
                <a:ext cx="285" cy="306"/>
              </a:xfrm>
              <a:prstGeom prst="rect">
                <a:avLst/>
              </a:prstGeom>
              <a:noFill/>
              <a:ln w="9525">
                <a:noFill/>
                <a:miter lim="800000"/>
                <a:headEnd/>
                <a:tailEnd/>
              </a:ln>
            </p:spPr>
            <p:txBody>
              <a:bodyPr wrap="none" lIns="0" tIns="0" rIns="0" bIns="0">
                <a:spAutoFit/>
              </a:bodyPr>
              <a:lstStyle/>
              <a:p>
                <a:r>
                  <a:rPr lang="en-US" sz="3200"/>
                  <a:t>....</a:t>
                </a:r>
              </a:p>
            </p:txBody>
          </p:sp>
          <p:sp>
            <p:nvSpPr>
              <p:cNvPr id="201759" name="Rectangle 31"/>
              <p:cNvSpPr>
                <a:spLocks noChangeArrowheads="1"/>
              </p:cNvSpPr>
              <p:nvPr/>
            </p:nvSpPr>
            <p:spPr bwMode="auto">
              <a:xfrm>
                <a:off x="2846" y="2795"/>
                <a:ext cx="245" cy="233"/>
              </a:xfrm>
              <a:prstGeom prst="rect">
                <a:avLst/>
              </a:prstGeom>
              <a:noFill/>
              <a:ln w="9525">
                <a:noFill/>
                <a:miter lim="800000"/>
                <a:headEnd/>
                <a:tailEnd/>
              </a:ln>
            </p:spPr>
            <p:txBody>
              <a:bodyPr wrap="none" lIns="0" tIns="0" rIns="0" bIns="0">
                <a:spAutoFit/>
              </a:bodyPr>
              <a:lstStyle/>
              <a:p>
                <a:r>
                  <a:rPr lang="da-DK" sz="2400" dirty="0" smtClean="0">
                    <a:solidFill>
                      <a:srgbClr val="C00000"/>
                    </a:solidFill>
                  </a:rPr>
                  <a:t>√</a:t>
                </a:r>
                <a:r>
                  <a:rPr lang="da-DK" sz="2400" i="1" dirty="0" smtClean="0">
                    <a:solidFill>
                      <a:srgbClr val="C00000"/>
                    </a:solidFill>
                  </a:rPr>
                  <a:t>B</a:t>
                </a:r>
                <a:r>
                  <a:rPr lang="da-DK" sz="2400" dirty="0" smtClean="0">
                    <a:solidFill>
                      <a:srgbClr val="C00000"/>
                    </a:solidFill>
                  </a:rPr>
                  <a:t> </a:t>
                </a:r>
                <a:endParaRPr lang="en-US" sz="2400" i="1" baseline="30000" dirty="0" smtClean="0">
                  <a:solidFill>
                    <a:srgbClr val="C00000"/>
                  </a:solidFill>
                </a:endParaRPr>
              </a:p>
            </p:txBody>
          </p:sp>
          <p:sp>
            <p:nvSpPr>
              <p:cNvPr id="201760" name="Freeform 32"/>
              <p:cNvSpPr>
                <a:spLocks/>
              </p:cNvSpPr>
              <p:nvPr/>
            </p:nvSpPr>
            <p:spPr bwMode="auto">
              <a:xfrm>
                <a:off x="2374" y="1976"/>
                <a:ext cx="734" cy="1617"/>
              </a:xfrm>
              <a:custGeom>
                <a:avLst/>
                <a:gdLst/>
                <a:ahLst/>
                <a:cxnLst>
                  <a:cxn ang="0">
                    <a:pos x="734" y="0"/>
                  </a:cxn>
                  <a:cxn ang="0">
                    <a:pos x="530" y="505"/>
                  </a:cxn>
                  <a:cxn ang="0">
                    <a:pos x="0" y="1003"/>
                  </a:cxn>
                  <a:cxn ang="0">
                    <a:pos x="21" y="1528"/>
                  </a:cxn>
                  <a:cxn ang="0">
                    <a:pos x="21" y="1617"/>
                  </a:cxn>
                </a:cxnLst>
                <a:rect l="0" t="0" r="r" b="b"/>
                <a:pathLst>
                  <a:path w="734" h="1617">
                    <a:moveTo>
                      <a:pt x="734" y="0"/>
                    </a:moveTo>
                    <a:lnTo>
                      <a:pt x="530" y="505"/>
                    </a:lnTo>
                    <a:lnTo>
                      <a:pt x="0" y="1003"/>
                    </a:lnTo>
                    <a:lnTo>
                      <a:pt x="21" y="1528"/>
                    </a:lnTo>
                    <a:lnTo>
                      <a:pt x="21" y="1617"/>
                    </a:lnTo>
                  </a:path>
                </a:pathLst>
              </a:custGeom>
              <a:noFill/>
              <a:ln w="36513">
                <a:solidFill>
                  <a:srgbClr val="FF0000"/>
                </a:solidFill>
                <a:prstDash val="solid"/>
                <a:round/>
                <a:headEnd/>
                <a:tailEnd/>
              </a:ln>
            </p:spPr>
            <p:txBody>
              <a:bodyPr/>
              <a:lstStyle/>
              <a:p>
                <a:endParaRPr lang="en-US"/>
              </a:p>
            </p:txBody>
          </p:sp>
          <p:sp>
            <p:nvSpPr>
              <p:cNvPr id="201761" name="Rectangle 33"/>
              <p:cNvSpPr>
                <a:spLocks noChangeArrowheads="1"/>
              </p:cNvSpPr>
              <p:nvPr/>
            </p:nvSpPr>
            <p:spPr bwMode="auto">
              <a:xfrm>
                <a:off x="2303" y="3549"/>
                <a:ext cx="185" cy="89"/>
              </a:xfrm>
              <a:prstGeom prst="rect">
                <a:avLst/>
              </a:prstGeom>
              <a:solidFill>
                <a:srgbClr val="FF0000"/>
              </a:solidFill>
              <a:ln w="25400">
                <a:solidFill>
                  <a:srgbClr val="000000"/>
                </a:solidFill>
                <a:miter lim="800000"/>
                <a:headEnd/>
                <a:tailEnd/>
              </a:ln>
            </p:spPr>
            <p:txBody>
              <a:bodyPr/>
              <a:lstStyle/>
              <a:p>
                <a:endParaRPr lang="en-US"/>
              </a:p>
            </p:txBody>
          </p:sp>
          <p:sp>
            <p:nvSpPr>
              <p:cNvPr id="201764" name="Freeform 36"/>
              <p:cNvSpPr>
                <a:spLocks/>
              </p:cNvSpPr>
              <p:nvPr/>
            </p:nvSpPr>
            <p:spPr bwMode="auto">
              <a:xfrm flipV="1">
                <a:off x="3049" y="1192"/>
                <a:ext cx="49" cy="823"/>
              </a:xfrm>
              <a:custGeom>
                <a:avLst/>
                <a:gdLst/>
                <a:ahLst/>
                <a:cxnLst>
                  <a:cxn ang="0">
                    <a:pos x="0" y="809"/>
                  </a:cxn>
                  <a:cxn ang="0">
                    <a:pos x="139" y="0"/>
                  </a:cxn>
                </a:cxnLst>
                <a:rect l="0" t="0" r="r" b="b"/>
                <a:pathLst>
                  <a:path w="139" h="809">
                    <a:moveTo>
                      <a:pt x="0" y="809"/>
                    </a:moveTo>
                    <a:lnTo>
                      <a:pt x="139" y="0"/>
                    </a:lnTo>
                  </a:path>
                </a:pathLst>
              </a:custGeom>
              <a:noFill/>
              <a:ln w="36513">
                <a:solidFill>
                  <a:srgbClr val="FF0000"/>
                </a:solidFill>
                <a:prstDash val="solid"/>
                <a:round/>
                <a:headEnd/>
                <a:tailEnd/>
              </a:ln>
            </p:spPr>
            <p:txBody>
              <a:bodyPr/>
              <a:lstStyle/>
              <a:p>
                <a:endParaRPr lang="en-US"/>
              </a:p>
            </p:txBody>
          </p:sp>
          <p:sp>
            <p:nvSpPr>
              <p:cNvPr id="201765" name="Rectangle 37"/>
              <p:cNvSpPr>
                <a:spLocks noChangeArrowheads="1"/>
              </p:cNvSpPr>
              <p:nvPr/>
            </p:nvSpPr>
            <p:spPr bwMode="auto">
              <a:xfrm>
                <a:off x="2932" y="3806"/>
                <a:ext cx="0" cy="174"/>
              </a:xfrm>
              <a:prstGeom prst="rect">
                <a:avLst/>
              </a:prstGeom>
              <a:noFill/>
              <a:ln w="9525">
                <a:noFill/>
                <a:miter lim="800000"/>
                <a:headEnd/>
                <a:tailEnd/>
              </a:ln>
            </p:spPr>
            <p:txBody>
              <a:bodyPr wrap="none" lIns="0" tIns="0" rIns="0" bIns="0">
                <a:spAutoFit/>
              </a:bodyPr>
              <a:lstStyle/>
              <a:p>
                <a:endParaRPr lang="en-US" dirty="0"/>
              </a:p>
            </p:txBody>
          </p:sp>
          <p:sp>
            <p:nvSpPr>
              <p:cNvPr id="201766" name="Oval 38"/>
              <p:cNvSpPr>
                <a:spLocks noChangeArrowheads="1"/>
              </p:cNvSpPr>
              <p:nvPr/>
            </p:nvSpPr>
            <p:spPr bwMode="auto">
              <a:xfrm>
                <a:off x="2856" y="2423"/>
                <a:ext cx="93" cy="91"/>
              </a:xfrm>
              <a:prstGeom prst="ellipse">
                <a:avLst/>
              </a:prstGeom>
              <a:solidFill>
                <a:srgbClr val="FFFFFF"/>
              </a:solidFill>
              <a:ln w="25400">
                <a:solidFill>
                  <a:srgbClr val="000000"/>
                </a:solidFill>
                <a:round/>
                <a:headEnd/>
                <a:tailEnd/>
              </a:ln>
            </p:spPr>
            <p:txBody>
              <a:bodyPr/>
              <a:lstStyle/>
              <a:p>
                <a:endParaRPr lang="en-US"/>
              </a:p>
            </p:txBody>
          </p:sp>
          <p:sp>
            <p:nvSpPr>
              <p:cNvPr id="201768" name="AutoShape 40"/>
              <p:cNvSpPr>
                <a:spLocks/>
              </p:cNvSpPr>
              <p:nvPr/>
            </p:nvSpPr>
            <p:spPr bwMode="auto">
              <a:xfrm rot="16200000">
                <a:off x="2849" y="2380"/>
                <a:ext cx="85" cy="804"/>
              </a:xfrm>
              <a:prstGeom prst="leftBrace">
                <a:avLst>
                  <a:gd name="adj1" fmla="val 78824"/>
                  <a:gd name="adj2" fmla="val 50000"/>
                </a:avLst>
              </a:prstGeom>
              <a:noFill/>
              <a:ln w="19050">
                <a:solidFill>
                  <a:schemeClr val="tx1"/>
                </a:solidFill>
                <a:round/>
                <a:headEnd/>
                <a:tailEnd/>
              </a:ln>
              <a:effectLst/>
            </p:spPr>
            <p:txBody>
              <a:bodyPr wrap="none" anchor="ctr"/>
              <a:lstStyle/>
              <a:p>
                <a:endParaRPr lang="en-US"/>
              </a:p>
            </p:txBody>
          </p:sp>
        </p:grpSp>
        <p:sp>
          <p:nvSpPr>
            <p:cNvPr id="201771" name="Oval 43"/>
            <p:cNvSpPr>
              <a:spLocks noChangeArrowheads="1"/>
            </p:cNvSpPr>
            <p:nvPr/>
          </p:nvSpPr>
          <p:spPr bwMode="auto">
            <a:xfrm>
              <a:off x="2327" y="2940"/>
              <a:ext cx="93" cy="91"/>
            </a:xfrm>
            <a:prstGeom prst="ellipse">
              <a:avLst/>
            </a:prstGeom>
            <a:solidFill>
              <a:srgbClr val="FFFFFF"/>
            </a:solidFill>
            <a:ln w="25400">
              <a:solidFill>
                <a:srgbClr val="000000"/>
              </a:solidFill>
              <a:round/>
              <a:headEnd/>
              <a:tailEnd/>
            </a:ln>
          </p:spPr>
          <p:txBody>
            <a:bodyPr/>
            <a:lstStyle/>
            <a:p>
              <a:endParaRPr lang="en-US"/>
            </a:p>
          </p:txBody>
        </p:sp>
        <p:sp>
          <p:nvSpPr>
            <p:cNvPr id="201773" name="Oval 45"/>
            <p:cNvSpPr>
              <a:spLocks noChangeArrowheads="1"/>
            </p:cNvSpPr>
            <p:nvPr/>
          </p:nvSpPr>
          <p:spPr bwMode="auto">
            <a:xfrm>
              <a:off x="3049" y="1972"/>
              <a:ext cx="93" cy="91"/>
            </a:xfrm>
            <a:prstGeom prst="ellipse">
              <a:avLst/>
            </a:prstGeom>
            <a:solidFill>
              <a:srgbClr val="FFFFFF"/>
            </a:solidFill>
            <a:ln w="25400">
              <a:solidFill>
                <a:srgbClr val="000000"/>
              </a:solidFill>
              <a:round/>
              <a:headEnd/>
              <a:tailEnd/>
            </a:ln>
          </p:spPr>
          <p:txBody>
            <a:bodyPr/>
            <a:lstStyle/>
            <a:p>
              <a:endParaRPr lang="en-US"/>
            </a:p>
          </p:txBody>
        </p:sp>
        <p:sp>
          <p:nvSpPr>
            <p:cNvPr id="201774" name="Oval 46"/>
            <p:cNvSpPr>
              <a:spLocks noChangeArrowheads="1"/>
            </p:cNvSpPr>
            <p:nvPr/>
          </p:nvSpPr>
          <p:spPr bwMode="auto">
            <a:xfrm>
              <a:off x="3001" y="1144"/>
              <a:ext cx="93" cy="91"/>
            </a:xfrm>
            <a:prstGeom prst="ellipse">
              <a:avLst/>
            </a:prstGeom>
            <a:solidFill>
              <a:srgbClr val="FFFFFF"/>
            </a:solidFill>
            <a:ln w="25400">
              <a:solidFill>
                <a:srgbClr val="000000"/>
              </a:solidFill>
              <a:round/>
              <a:headEnd/>
              <a:tailEnd/>
            </a:ln>
          </p:spPr>
          <p:txBody>
            <a:bodyPr/>
            <a:lstStyle/>
            <a:p>
              <a:endParaRPr lang="en-US"/>
            </a:p>
          </p:txBody>
        </p:sp>
      </p:grpSp>
      <p:sp>
        <p:nvSpPr>
          <p:cNvPr id="56" name="TextBox 55"/>
          <p:cNvSpPr txBox="1"/>
          <p:nvPr/>
        </p:nvSpPr>
        <p:spPr>
          <a:xfrm>
            <a:off x="6156176" y="-27384"/>
            <a:ext cx="2987824" cy="369332"/>
          </a:xfrm>
          <a:prstGeom prst="rect">
            <a:avLst/>
          </a:prstGeom>
          <a:noFill/>
        </p:spPr>
        <p:txBody>
          <a:bodyPr wrap="square" rtlCol="0">
            <a:spAutoFit/>
          </a:bodyPr>
          <a:lstStyle/>
          <a:p>
            <a:pPr algn="r"/>
            <a:r>
              <a:rPr lang="da-DK" dirty="0" smtClean="0">
                <a:solidFill>
                  <a:schemeClr val="bg1">
                    <a:lumMod val="65000"/>
                  </a:schemeClr>
                </a:solidFill>
              </a:rPr>
              <a:t> Brodal and </a:t>
            </a:r>
            <a:r>
              <a:rPr lang="da-DK" dirty="0" err="1" smtClean="0">
                <a:solidFill>
                  <a:schemeClr val="bg1">
                    <a:lumMod val="65000"/>
                  </a:schemeClr>
                </a:solidFill>
              </a:rPr>
              <a:t>Fagerberg</a:t>
            </a:r>
            <a:r>
              <a:rPr lang="da-DK" dirty="0" smtClean="0">
                <a:solidFill>
                  <a:schemeClr val="bg1">
                    <a:lumMod val="65000"/>
                  </a:schemeClr>
                </a:solidFill>
              </a:rPr>
              <a:t> (2003)</a:t>
            </a:r>
            <a:endParaRPr lang="en-US" dirty="0">
              <a:solidFill>
                <a:schemeClr val="bg1">
                  <a:lumMod val="65000"/>
                </a:schemeClr>
              </a:solidFill>
            </a:endParaRPr>
          </a:p>
        </p:txBody>
      </p:sp>
      <p:sp>
        <p:nvSpPr>
          <p:cNvPr id="57" name="Rectangle 56"/>
          <p:cNvSpPr/>
          <p:nvPr/>
        </p:nvSpPr>
        <p:spPr>
          <a:xfrm>
            <a:off x="1907704" y="1743320"/>
            <a:ext cx="864096" cy="288032"/>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p:cNvSpPr/>
          <p:nvPr/>
        </p:nvSpPr>
        <p:spPr>
          <a:xfrm>
            <a:off x="1979712" y="3068960"/>
            <a:ext cx="864096" cy="288032"/>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p:cNvSpPr/>
          <p:nvPr/>
        </p:nvSpPr>
        <p:spPr>
          <a:xfrm>
            <a:off x="1547664" y="3789040"/>
            <a:ext cx="864096" cy="288032"/>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p:cNvSpPr/>
          <p:nvPr/>
        </p:nvSpPr>
        <p:spPr>
          <a:xfrm>
            <a:off x="827584" y="4581128"/>
            <a:ext cx="864096" cy="288032"/>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p:cNvSpPr txBox="1"/>
          <p:nvPr/>
        </p:nvSpPr>
        <p:spPr>
          <a:xfrm>
            <a:off x="2195736" y="1124744"/>
            <a:ext cx="720080" cy="461665"/>
          </a:xfrm>
          <a:prstGeom prst="rect">
            <a:avLst/>
          </a:prstGeom>
          <a:noFill/>
        </p:spPr>
        <p:txBody>
          <a:bodyPr wrap="square" rtlCol="0">
            <a:spAutoFit/>
          </a:bodyPr>
          <a:lstStyle/>
          <a:p>
            <a:r>
              <a:rPr lang="da-DK" sz="2400" i="1" dirty="0" smtClean="0"/>
              <a:t>B</a:t>
            </a:r>
            <a:endParaRPr lang="en-US" sz="2400" i="1" dirty="0"/>
          </a:p>
        </p:txBody>
      </p:sp>
      <p:sp>
        <p:nvSpPr>
          <p:cNvPr id="66" name="Left Brace 65"/>
          <p:cNvSpPr/>
          <p:nvPr/>
        </p:nvSpPr>
        <p:spPr>
          <a:xfrm rot="5400000">
            <a:off x="2270060" y="1186052"/>
            <a:ext cx="152400" cy="792088"/>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7" name="Oval 45"/>
          <p:cNvSpPr>
            <a:spLocks noChangeArrowheads="1"/>
          </p:cNvSpPr>
          <p:nvPr/>
        </p:nvSpPr>
        <p:spPr bwMode="auto">
          <a:xfrm>
            <a:off x="3200227" y="3126220"/>
            <a:ext cx="147637" cy="144463"/>
          </a:xfrm>
          <a:prstGeom prst="ellipse">
            <a:avLst/>
          </a:prstGeom>
          <a:solidFill>
            <a:srgbClr val="FFFFFF"/>
          </a:solidFill>
          <a:ln w="25400">
            <a:solidFill>
              <a:srgbClr val="000000"/>
            </a:solidFill>
            <a:round/>
            <a:headEnd/>
            <a:tailEnd/>
          </a:ln>
        </p:spPr>
        <p:txBody>
          <a:bodyPr/>
          <a:lstStyle/>
          <a:p>
            <a:endParaRPr lang="en-US"/>
          </a:p>
        </p:txBody>
      </p:sp>
      <p:sp>
        <p:nvSpPr>
          <p:cNvPr id="68" name="Rectangle 67"/>
          <p:cNvSpPr/>
          <p:nvPr/>
        </p:nvSpPr>
        <p:spPr>
          <a:xfrm>
            <a:off x="3419872" y="3068960"/>
            <a:ext cx="864096" cy="288032"/>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extBox 60"/>
          <p:cNvSpPr txBox="1"/>
          <p:nvPr/>
        </p:nvSpPr>
        <p:spPr>
          <a:xfrm>
            <a:off x="1878208" y="1628800"/>
            <a:ext cx="360040" cy="461665"/>
          </a:xfrm>
          <a:prstGeom prst="rect">
            <a:avLst/>
          </a:prstGeom>
          <a:noFill/>
        </p:spPr>
        <p:txBody>
          <a:bodyPr wrap="square" rtlCol="0">
            <a:spAutoFit/>
          </a:bodyPr>
          <a:lstStyle/>
          <a:p>
            <a:r>
              <a:rPr lang="da-DK" sz="2400" b="1" dirty="0" smtClean="0"/>
              <a:t>x</a:t>
            </a:r>
            <a:endParaRPr lang="en-US" sz="2400" b="1" dirty="0"/>
          </a:p>
        </p:txBody>
      </p:sp>
      <p:sp>
        <p:nvSpPr>
          <p:cNvPr id="62" name="TextBox 61"/>
          <p:cNvSpPr txBox="1"/>
          <p:nvPr/>
        </p:nvSpPr>
        <p:spPr>
          <a:xfrm>
            <a:off x="2267744" y="1628800"/>
            <a:ext cx="360040" cy="461665"/>
          </a:xfrm>
          <a:prstGeom prst="rect">
            <a:avLst/>
          </a:prstGeom>
          <a:noFill/>
        </p:spPr>
        <p:txBody>
          <a:bodyPr wrap="square" rtlCol="0">
            <a:spAutoFit/>
          </a:bodyPr>
          <a:lstStyle/>
          <a:p>
            <a:r>
              <a:rPr lang="da-DK" sz="2400" b="1" dirty="0" smtClean="0"/>
              <a:t>x</a:t>
            </a:r>
            <a:endParaRPr lang="en-US" sz="2400" b="1" dirty="0"/>
          </a:p>
        </p:txBody>
      </p:sp>
      <p:sp>
        <p:nvSpPr>
          <p:cNvPr id="63" name="TextBox 62"/>
          <p:cNvSpPr txBox="1"/>
          <p:nvPr/>
        </p:nvSpPr>
        <p:spPr>
          <a:xfrm>
            <a:off x="2064736" y="1628800"/>
            <a:ext cx="360040" cy="461665"/>
          </a:xfrm>
          <a:prstGeom prst="rect">
            <a:avLst/>
          </a:prstGeom>
          <a:noFill/>
        </p:spPr>
        <p:txBody>
          <a:bodyPr wrap="square" rtlCol="0">
            <a:spAutoFit/>
          </a:bodyPr>
          <a:lstStyle/>
          <a:p>
            <a:r>
              <a:rPr lang="da-DK" sz="2400" b="1" dirty="0" smtClean="0"/>
              <a:t>x</a:t>
            </a:r>
            <a:endParaRPr lang="en-US" sz="2400" b="1" dirty="0"/>
          </a:p>
        </p:txBody>
      </p:sp>
      <p:sp>
        <p:nvSpPr>
          <p:cNvPr id="64" name="TextBox 63"/>
          <p:cNvSpPr txBox="1"/>
          <p:nvPr/>
        </p:nvSpPr>
        <p:spPr>
          <a:xfrm>
            <a:off x="2469020" y="1628800"/>
            <a:ext cx="360040" cy="461665"/>
          </a:xfrm>
          <a:prstGeom prst="rect">
            <a:avLst/>
          </a:prstGeom>
          <a:noFill/>
        </p:spPr>
        <p:txBody>
          <a:bodyPr wrap="square" rtlCol="0">
            <a:spAutoFit/>
          </a:bodyPr>
          <a:lstStyle/>
          <a:p>
            <a:r>
              <a:rPr lang="da-DK" sz="2400" b="1" dirty="0" smtClean="0"/>
              <a:t>x</a:t>
            </a:r>
            <a:endParaRPr lang="en-US" sz="2400" b="1" dirty="0"/>
          </a:p>
        </p:txBody>
      </p:sp>
      <p:sp>
        <p:nvSpPr>
          <p:cNvPr id="69" name="Rectangle 41"/>
          <p:cNvSpPr>
            <a:spLocks noChangeArrowheads="1"/>
          </p:cNvSpPr>
          <p:nvPr/>
        </p:nvSpPr>
        <p:spPr bwMode="auto">
          <a:xfrm>
            <a:off x="4938390" y="3818359"/>
            <a:ext cx="4205610" cy="1986905"/>
          </a:xfrm>
          <a:prstGeom prst="rect">
            <a:avLst/>
          </a:prstGeom>
          <a:noFill/>
          <a:ln w="9525">
            <a:noFill/>
            <a:miter lim="800000"/>
            <a:headEnd/>
            <a:tailEnd/>
          </a:ln>
          <a:effectLst/>
        </p:spPr>
        <p:txBody>
          <a:bodyPr/>
          <a:lstStyle/>
          <a:p>
            <a:pPr marL="342900" indent="-342900" algn="l">
              <a:lnSpc>
                <a:spcPct val="90000"/>
              </a:lnSpc>
              <a:spcBef>
                <a:spcPct val="20000"/>
              </a:spcBef>
              <a:buClr>
                <a:schemeClr val="accent2"/>
              </a:buClr>
              <a:buFont typeface="Wingdings" pitchFamily="2" charset="2"/>
              <a:buChar char="§"/>
            </a:pPr>
            <a:r>
              <a:rPr lang="en-US" sz="2400" b="1" i="1" dirty="0" smtClean="0"/>
              <a:t>N</a:t>
            </a:r>
            <a:r>
              <a:rPr lang="en-US" sz="2400" b="1" dirty="0" smtClean="0"/>
              <a:t> updates cost</a:t>
            </a:r>
          </a:p>
          <a:p>
            <a:pPr marL="342900" indent="-342900" algn="l">
              <a:lnSpc>
                <a:spcPct val="90000"/>
              </a:lnSpc>
              <a:spcBef>
                <a:spcPct val="20000"/>
              </a:spcBef>
              <a:buClr>
                <a:schemeClr val="accent2"/>
              </a:buClr>
              <a:buFont typeface="Wingdings" pitchFamily="2" charset="2"/>
              <a:buChar char="§"/>
            </a:pPr>
            <a:endParaRPr lang="en-US" sz="2400" b="1" dirty="0" smtClean="0"/>
          </a:p>
          <a:p>
            <a:pPr marL="342900" indent="-342900">
              <a:lnSpc>
                <a:spcPct val="90000"/>
              </a:lnSpc>
              <a:spcBef>
                <a:spcPct val="20000"/>
              </a:spcBef>
              <a:buClr>
                <a:schemeClr val="accent2"/>
              </a:buClr>
            </a:pPr>
            <a:r>
              <a:rPr lang="da-DK" sz="2400" dirty="0" smtClean="0"/>
              <a:t>	</a:t>
            </a:r>
            <a:r>
              <a:rPr lang="da-DK" sz="2400" i="1" dirty="0" smtClean="0">
                <a:solidFill>
                  <a:srgbClr val="C00000"/>
                </a:solidFill>
              </a:rPr>
              <a:t>O</a:t>
            </a:r>
            <a:r>
              <a:rPr lang="da-DK" sz="2400" dirty="0" smtClean="0">
                <a:solidFill>
                  <a:srgbClr val="C00000"/>
                </a:solidFill>
              </a:rPr>
              <a:t>(</a:t>
            </a:r>
            <a:r>
              <a:rPr lang="da-DK" sz="2400" i="1" dirty="0" smtClean="0">
                <a:solidFill>
                  <a:srgbClr val="C00000"/>
                </a:solidFill>
              </a:rPr>
              <a:t>N</a:t>
            </a:r>
            <a:r>
              <a:rPr lang="da-DK" sz="2400" dirty="0" smtClean="0">
                <a:solidFill>
                  <a:srgbClr val="C00000"/>
                </a:solidFill>
              </a:rPr>
              <a:t> /√</a:t>
            </a:r>
            <a:r>
              <a:rPr lang="da-DK" sz="2400" i="1" dirty="0" smtClean="0">
                <a:solidFill>
                  <a:srgbClr val="C00000"/>
                </a:solidFill>
              </a:rPr>
              <a:t>B</a:t>
            </a:r>
            <a:r>
              <a:rPr lang="da-DK" sz="2400" dirty="0" smtClean="0">
                <a:solidFill>
                  <a:srgbClr val="C00000"/>
                </a:solidFill>
              </a:rPr>
              <a:t> ∙ </a:t>
            </a:r>
            <a:r>
              <a:rPr lang="da-DK" sz="2400" dirty="0" err="1" smtClean="0">
                <a:solidFill>
                  <a:srgbClr val="C00000"/>
                </a:solidFill>
              </a:rPr>
              <a:t>log</a:t>
            </a:r>
            <a:r>
              <a:rPr lang="da-DK" sz="2400" i="1" baseline="-25000" dirty="0" err="1" smtClean="0">
                <a:solidFill>
                  <a:srgbClr val="C00000"/>
                </a:solidFill>
              </a:rPr>
              <a:t>B</a:t>
            </a:r>
            <a:r>
              <a:rPr lang="da-DK" sz="2400" dirty="0" smtClean="0">
                <a:solidFill>
                  <a:srgbClr val="C00000"/>
                </a:solidFill>
              </a:rPr>
              <a:t> </a:t>
            </a:r>
            <a:r>
              <a:rPr lang="da-DK" sz="2400" i="1" dirty="0" smtClean="0">
                <a:solidFill>
                  <a:srgbClr val="C00000"/>
                </a:solidFill>
              </a:rPr>
              <a:t>N</a:t>
            </a:r>
            <a:r>
              <a:rPr lang="da-DK" sz="2400" dirty="0" smtClean="0">
                <a:solidFill>
                  <a:srgbClr val="C00000"/>
                </a:solidFill>
              </a:rPr>
              <a:t>)   I/Os</a:t>
            </a:r>
          </a:p>
          <a:p>
            <a:pPr marL="342900" indent="-342900">
              <a:lnSpc>
                <a:spcPct val="90000"/>
              </a:lnSpc>
              <a:spcBef>
                <a:spcPct val="20000"/>
              </a:spcBef>
              <a:buClr>
                <a:schemeClr val="accent2"/>
              </a:buClr>
            </a:pPr>
            <a:endParaRPr lang="en-US" sz="2400" i="1" dirty="0"/>
          </a:p>
        </p:txBody>
      </p:sp>
      <p:sp>
        <p:nvSpPr>
          <p:cNvPr id="71" name="Rectangle 41"/>
          <p:cNvSpPr>
            <a:spLocks noChangeArrowheads="1"/>
          </p:cNvSpPr>
          <p:nvPr/>
        </p:nvSpPr>
        <p:spPr bwMode="auto">
          <a:xfrm>
            <a:off x="4932040" y="1844824"/>
            <a:ext cx="4205610" cy="1728192"/>
          </a:xfrm>
          <a:prstGeom prst="rect">
            <a:avLst/>
          </a:prstGeom>
          <a:noFill/>
          <a:ln w="9525">
            <a:noFill/>
            <a:miter lim="800000"/>
            <a:headEnd/>
            <a:tailEnd/>
          </a:ln>
          <a:effectLst/>
        </p:spPr>
        <p:txBody>
          <a:bodyPr/>
          <a:lstStyle/>
          <a:p>
            <a:pPr marL="342900" indent="-342900" algn="l">
              <a:lnSpc>
                <a:spcPct val="90000"/>
              </a:lnSpc>
              <a:spcBef>
                <a:spcPct val="20000"/>
              </a:spcBef>
              <a:buClr>
                <a:schemeClr val="accent2"/>
              </a:buClr>
              <a:buFont typeface="Wingdings" pitchFamily="2" charset="2"/>
              <a:buChar char="§"/>
            </a:pPr>
            <a:r>
              <a:rPr lang="en-US" sz="2400" b="1" dirty="0" smtClean="0"/>
              <a:t>Searches cost</a:t>
            </a:r>
          </a:p>
          <a:p>
            <a:pPr marL="342900" indent="-342900" algn="l">
              <a:lnSpc>
                <a:spcPct val="90000"/>
              </a:lnSpc>
              <a:spcBef>
                <a:spcPct val="20000"/>
              </a:spcBef>
              <a:buClr>
                <a:schemeClr val="accent2"/>
              </a:buClr>
              <a:buFont typeface="Wingdings" pitchFamily="2" charset="2"/>
              <a:buChar char="§"/>
            </a:pPr>
            <a:endParaRPr lang="en-US" sz="2400" b="1" dirty="0" smtClean="0"/>
          </a:p>
          <a:p>
            <a:pPr marL="342900" indent="-342900">
              <a:lnSpc>
                <a:spcPct val="90000"/>
              </a:lnSpc>
              <a:spcBef>
                <a:spcPct val="20000"/>
              </a:spcBef>
              <a:buClr>
                <a:schemeClr val="accent2"/>
              </a:buClr>
            </a:pPr>
            <a:r>
              <a:rPr lang="da-DK" sz="2400" i="1" dirty="0" smtClean="0">
                <a:solidFill>
                  <a:srgbClr val="C00000"/>
                </a:solidFill>
              </a:rPr>
              <a:t>	O</a:t>
            </a:r>
            <a:r>
              <a:rPr lang="da-DK" sz="2400" dirty="0" smtClean="0">
                <a:solidFill>
                  <a:srgbClr val="C00000"/>
                </a:solidFill>
              </a:rPr>
              <a:t>(</a:t>
            </a:r>
            <a:r>
              <a:rPr lang="da-DK" sz="2400" dirty="0" err="1" smtClean="0">
                <a:solidFill>
                  <a:srgbClr val="C00000"/>
                </a:solidFill>
              </a:rPr>
              <a:t>log</a:t>
            </a:r>
            <a:r>
              <a:rPr lang="da-DK" sz="2400" i="1" baseline="-25000" dirty="0" err="1" smtClean="0">
                <a:solidFill>
                  <a:srgbClr val="C00000"/>
                </a:solidFill>
              </a:rPr>
              <a:t>B</a:t>
            </a:r>
            <a:r>
              <a:rPr lang="da-DK" sz="2400" dirty="0" smtClean="0">
                <a:solidFill>
                  <a:srgbClr val="C00000"/>
                </a:solidFill>
              </a:rPr>
              <a:t> </a:t>
            </a:r>
            <a:r>
              <a:rPr lang="da-DK" sz="2400" i="1" dirty="0" smtClean="0">
                <a:solidFill>
                  <a:srgbClr val="C00000"/>
                </a:solidFill>
              </a:rPr>
              <a:t>N</a:t>
            </a:r>
            <a:r>
              <a:rPr lang="da-DK" sz="2400" dirty="0" smtClean="0">
                <a:solidFill>
                  <a:srgbClr val="C00000"/>
                </a:solidFill>
              </a:rPr>
              <a:t>)     I/Os</a:t>
            </a:r>
            <a:endParaRPr lang="en-US" sz="2400" i="1" dirty="0" smtClean="0">
              <a:solidFill>
                <a:srgbClr val="C00000"/>
              </a:solidFill>
            </a:endParaRPr>
          </a:p>
          <a:p>
            <a:pPr marL="342900" indent="-342900">
              <a:lnSpc>
                <a:spcPct val="90000"/>
              </a:lnSpc>
              <a:spcBef>
                <a:spcPct val="20000"/>
              </a:spcBef>
              <a:buClr>
                <a:schemeClr val="accent2"/>
              </a:buClr>
            </a:pPr>
            <a:endParaRPr lang="en-US" sz="2400" i="1" dirty="0"/>
          </a:p>
        </p:txBody>
      </p:sp>
      <p:sp>
        <p:nvSpPr>
          <p:cNvPr id="77" name="TextBox 76"/>
          <p:cNvSpPr txBox="1"/>
          <p:nvPr/>
        </p:nvSpPr>
        <p:spPr>
          <a:xfrm>
            <a:off x="0" y="6237312"/>
            <a:ext cx="9144000" cy="523220"/>
          </a:xfrm>
          <a:prstGeom prst="rect">
            <a:avLst/>
          </a:prstGeom>
          <a:noFill/>
        </p:spPr>
        <p:txBody>
          <a:bodyPr wrap="square" rtlCol="0">
            <a:spAutoFit/>
          </a:bodyPr>
          <a:lstStyle/>
          <a:p>
            <a:pPr algn="ctr"/>
            <a:r>
              <a:rPr lang="da-DK" sz="2800" b="1" dirty="0" err="1" smtClean="0">
                <a:solidFill>
                  <a:srgbClr val="C00000"/>
                </a:solidFill>
              </a:rPr>
              <a:t>Trade-off</a:t>
            </a:r>
            <a:r>
              <a:rPr lang="da-DK" sz="2800" b="1" dirty="0" smtClean="0"/>
              <a:t> </a:t>
            </a:r>
            <a:r>
              <a:rPr lang="da-DK" sz="2800" b="1" dirty="0" err="1" smtClean="0"/>
              <a:t>between</a:t>
            </a:r>
            <a:r>
              <a:rPr lang="da-DK" sz="2800" b="1" dirty="0" smtClean="0"/>
              <a:t> </a:t>
            </a:r>
            <a:r>
              <a:rPr lang="da-DK" sz="2800" b="1" dirty="0" err="1" smtClean="0"/>
              <a:t>search</a:t>
            </a:r>
            <a:r>
              <a:rPr lang="da-DK" sz="2800" b="1" dirty="0" smtClean="0"/>
              <a:t> and </a:t>
            </a:r>
            <a:r>
              <a:rPr lang="da-DK" sz="2800" b="1" dirty="0" err="1" smtClean="0"/>
              <a:t>update</a:t>
            </a:r>
            <a:r>
              <a:rPr lang="da-DK" sz="2800" b="1" dirty="0" smtClean="0"/>
              <a:t> times – optimal </a:t>
            </a:r>
            <a:r>
              <a:rPr lang="da-DK" sz="2800" b="1" i="1" dirty="0" smtClean="0"/>
              <a:t>!</a:t>
            </a:r>
            <a:endParaRPr lang="en-US" sz="2800"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20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2000"/>
                                        <p:tgtEl>
                                          <p:spTgt spid="5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2000"/>
                                        <p:tgtEl>
                                          <p:spTgt spid="5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2000"/>
                                        <p:tgtEl>
                                          <p:spTgt spid="5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fade">
                                      <p:cBhvr>
                                        <p:cTn id="19" dur="2000"/>
                                        <p:tgtEl>
                                          <p:spTgt spid="6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2000"/>
                                        <p:tgtEl>
                                          <p:spTgt spid="6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6"/>
                                        </p:tgtEl>
                                        <p:attrNameLst>
                                          <p:attrName>style.visibility</p:attrName>
                                        </p:attrNameLst>
                                      </p:cBhvr>
                                      <p:to>
                                        <p:strVal val="visible"/>
                                      </p:to>
                                    </p:set>
                                    <p:animEffect transition="in" filter="fade">
                                      <p:cBhvr>
                                        <p:cTn id="25" dur="2000"/>
                                        <p:tgtEl>
                                          <p:spTgt spid="6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fade">
                                      <p:cBhvr>
                                        <p:cTn id="30" dur="2000"/>
                                        <p:tgtEl>
                                          <p:spTgt spid="61"/>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fade">
                                      <p:cBhvr>
                                        <p:cTn id="34" dur="2000"/>
                                        <p:tgtEl>
                                          <p:spTgt spid="63"/>
                                        </p:tgtEl>
                                      </p:cBhvr>
                                    </p:animEffect>
                                  </p:childTnLst>
                                </p:cTn>
                              </p:par>
                            </p:childTnLst>
                          </p:cTn>
                        </p:par>
                        <p:par>
                          <p:cTn id="35" fill="hold">
                            <p:stCondLst>
                              <p:cond delay="4000"/>
                            </p:stCondLst>
                            <p:childTnLst>
                              <p:par>
                                <p:cTn id="36" presetID="10" presetClass="entr" presetSubtype="0" fill="hold" grpId="0" nodeType="afterEffect">
                                  <p:stCondLst>
                                    <p:cond delay="0"/>
                                  </p:stCondLst>
                                  <p:childTnLst>
                                    <p:set>
                                      <p:cBhvr>
                                        <p:cTn id="37" dur="1" fill="hold">
                                          <p:stCondLst>
                                            <p:cond delay="0"/>
                                          </p:stCondLst>
                                        </p:cTn>
                                        <p:tgtEl>
                                          <p:spTgt spid="62"/>
                                        </p:tgtEl>
                                        <p:attrNameLst>
                                          <p:attrName>style.visibility</p:attrName>
                                        </p:attrNameLst>
                                      </p:cBhvr>
                                      <p:to>
                                        <p:strVal val="visible"/>
                                      </p:to>
                                    </p:set>
                                    <p:animEffect transition="in" filter="fade">
                                      <p:cBhvr>
                                        <p:cTn id="38" dur="2000"/>
                                        <p:tgtEl>
                                          <p:spTgt spid="62"/>
                                        </p:tgtEl>
                                      </p:cBhvr>
                                    </p:animEffect>
                                  </p:childTnLst>
                                </p:cTn>
                              </p:par>
                            </p:childTnLst>
                          </p:cTn>
                        </p:par>
                        <p:par>
                          <p:cTn id="39" fill="hold">
                            <p:stCondLst>
                              <p:cond delay="6000"/>
                            </p:stCondLst>
                            <p:childTnLst>
                              <p:par>
                                <p:cTn id="40" presetID="10" presetClass="entr" presetSubtype="0" fill="hold" grpId="0" nodeType="after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fade">
                                      <p:cBhvr>
                                        <p:cTn id="42" dur="2000"/>
                                        <p:tgtEl>
                                          <p:spTgt spid="64"/>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1" nodeType="clickEffect">
                                  <p:stCondLst>
                                    <p:cond delay="0"/>
                                  </p:stCondLst>
                                  <p:childTnLst>
                                    <p:animMotion origin="layout" path="M 3.88889E-6 -4.81481E-6 L -0.0132 0.19746 " pathEditMode="relative" rAng="0" ptsTypes="AA">
                                      <p:cBhvr>
                                        <p:cTn id="46" dur="2000" fill="hold"/>
                                        <p:tgtEl>
                                          <p:spTgt spid="63"/>
                                        </p:tgtEl>
                                        <p:attrNameLst>
                                          <p:attrName>ppt_x</p:attrName>
                                          <p:attrName>ppt_y</p:attrName>
                                        </p:attrNameLst>
                                      </p:cBhvr>
                                      <p:rCtr x="-7" y="99"/>
                                    </p:animMotion>
                                  </p:childTnLst>
                                </p:cTn>
                              </p:par>
                              <p:par>
                                <p:cTn id="47" presetID="42" presetClass="path" presetSubtype="0" accel="50000" decel="50000" fill="hold" grpId="1" nodeType="withEffect">
                                  <p:stCondLst>
                                    <p:cond delay="0"/>
                                  </p:stCondLst>
                                  <p:childTnLst>
                                    <p:animMotion origin="layout" path="M -3.33333E-6 -4.81481E-6 L -0.03368 0.19746 " pathEditMode="relative" rAng="0" ptsTypes="AA">
                                      <p:cBhvr>
                                        <p:cTn id="48" dur="2000" fill="hold"/>
                                        <p:tgtEl>
                                          <p:spTgt spid="64"/>
                                        </p:tgtEl>
                                        <p:attrNameLst>
                                          <p:attrName>ppt_x</p:attrName>
                                          <p:attrName>ppt_y</p:attrName>
                                        </p:attrNameLst>
                                      </p:cBhvr>
                                      <p:rCtr x="-17" y="99"/>
                                    </p:animMotion>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grpId="1" nodeType="clickEffect">
                                  <p:stCondLst>
                                    <p:cond delay="0"/>
                                  </p:stCondLst>
                                  <p:childTnLst>
                                    <p:animMotion origin="layout" path="M 2.77556E-17 -4.81481E-6 L 0.16476 0.19746 " pathEditMode="relative" rAng="0" ptsTypes="AA">
                                      <p:cBhvr>
                                        <p:cTn id="52" dur="2000" fill="hold"/>
                                        <p:tgtEl>
                                          <p:spTgt spid="61"/>
                                        </p:tgtEl>
                                        <p:attrNameLst>
                                          <p:attrName>ppt_x</p:attrName>
                                          <p:attrName>ppt_y</p:attrName>
                                        </p:attrNameLst>
                                      </p:cBhvr>
                                      <p:rCtr x="82" y="99"/>
                                    </p:animMotion>
                                  </p:childTnLst>
                                </p:cTn>
                              </p:par>
                              <p:par>
                                <p:cTn id="53" presetID="42" presetClass="path" presetSubtype="0" accel="50000" decel="50000" fill="hold" grpId="1" nodeType="withEffect">
                                  <p:stCondLst>
                                    <p:cond delay="0"/>
                                  </p:stCondLst>
                                  <p:childTnLst>
                                    <p:animMotion origin="layout" path="M 1.66667E-6 -4.81481E-6 L 0.13785 0.19746 " pathEditMode="relative" rAng="0" ptsTypes="AA">
                                      <p:cBhvr>
                                        <p:cTn id="54" dur="2000" fill="hold"/>
                                        <p:tgtEl>
                                          <p:spTgt spid="62"/>
                                        </p:tgtEl>
                                        <p:attrNameLst>
                                          <p:attrName>ppt_x</p:attrName>
                                          <p:attrName>ppt_y</p:attrName>
                                        </p:attrNameLst>
                                      </p:cBhvr>
                                      <p:rCtr x="69" y="99"/>
                                    </p:animMotion>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71">
                                            <p:txEl>
                                              <p:pRg st="0" end="0"/>
                                            </p:txEl>
                                          </p:spTgt>
                                        </p:tgtEl>
                                        <p:attrNameLst>
                                          <p:attrName>style.visibility</p:attrName>
                                        </p:attrNameLst>
                                      </p:cBhvr>
                                      <p:to>
                                        <p:strVal val="visible"/>
                                      </p:to>
                                    </p:set>
                                    <p:animEffect transition="in" filter="fade">
                                      <p:cBhvr>
                                        <p:cTn id="59" dur="2000"/>
                                        <p:tgtEl>
                                          <p:spTgt spid="71">
                                            <p:txEl>
                                              <p:pRg st="0" end="0"/>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71">
                                            <p:txEl>
                                              <p:pRg st="2" end="2"/>
                                            </p:txEl>
                                          </p:spTgt>
                                        </p:tgtEl>
                                        <p:attrNameLst>
                                          <p:attrName>style.visibility</p:attrName>
                                        </p:attrNameLst>
                                      </p:cBhvr>
                                      <p:to>
                                        <p:strVal val="visible"/>
                                      </p:to>
                                    </p:set>
                                    <p:animEffect transition="in" filter="fade">
                                      <p:cBhvr>
                                        <p:cTn id="62" dur="2000"/>
                                        <p:tgtEl>
                                          <p:spTgt spid="71">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9">
                                            <p:txEl>
                                              <p:pRg st="0" end="0"/>
                                            </p:txEl>
                                          </p:spTgt>
                                        </p:tgtEl>
                                        <p:attrNameLst>
                                          <p:attrName>style.visibility</p:attrName>
                                        </p:attrNameLst>
                                      </p:cBhvr>
                                      <p:to>
                                        <p:strVal val="visible"/>
                                      </p:to>
                                    </p:set>
                                    <p:animEffect transition="in" filter="fade">
                                      <p:cBhvr>
                                        <p:cTn id="67" dur="2000"/>
                                        <p:tgtEl>
                                          <p:spTgt spid="69">
                                            <p:txEl>
                                              <p:pRg st="0" end="0"/>
                                            </p:tx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69">
                                            <p:txEl>
                                              <p:pRg st="2" end="2"/>
                                            </p:txEl>
                                          </p:spTgt>
                                        </p:tgtEl>
                                        <p:attrNameLst>
                                          <p:attrName>style.visibility</p:attrName>
                                        </p:attrNameLst>
                                      </p:cBhvr>
                                      <p:to>
                                        <p:strVal val="visible"/>
                                      </p:to>
                                    </p:set>
                                    <p:animEffect transition="in" filter="fade">
                                      <p:cBhvr>
                                        <p:cTn id="70" dur="2000"/>
                                        <p:tgtEl>
                                          <p:spTgt spid="69">
                                            <p:txEl>
                                              <p:pRg st="2" end="2"/>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77">
                                            <p:txEl>
                                              <p:pRg st="0" end="0"/>
                                            </p:txEl>
                                          </p:spTgt>
                                        </p:tgtEl>
                                        <p:attrNameLst>
                                          <p:attrName>style.visibility</p:attrName>
                                        </p:attrNameLst>
                                      </p:cBhvr>
                                      <p:to>
                                        <p:strVal val="visible"/>
                                      </p:to>
                                    </p:set>
                                    <p:animEffect transition="in" filter="fade">
                                      <p:cBhvr>
                                        <p:cTn id="75" dur="2000"/>
                                        <p:tgtEl>
                                          <p:spTgt spid="7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P spid="60" grpId="0" animBg="1"/>
      <p:bldP spid="65" grpId="0"/>
      <p:bldP spid="66" grpId="0" animBg="1"/>
      <p:bldP spid="68" grpId="0" animBg="1"/>
      <p:bldP spid="61" grpId="0"/>
      <p:bldP spid="61" grpId="1"/>
      <p:bldP spid="62" grpId="0"/>
      <p:bldP spid="62" grpId="1"/>
      <p:bldP spid="63" grpId="0"/>
      <p:bldP spid="63" grpId="1"/>
      <p:bldP spid="64" grpId="0"/>
      <p:bldP spid="64" grpId="1"/>
      <p:bldP spid="69" grpId="0" build="allAtOnce"/>
      <p:bldP spid="71"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611560" y="2132856"/>
            <a:ext cx="8050143" cy="4032448"/>
          </a:xfrm>
          <a:prstGeom prst="rect">
            <a:avLst/>
          </a:prstGeom>
          <a:noFill/>
          <a:ln w="9525">
            <a:noFill/>
            <a:miter lim="800000"/>
            <a:headEnd/>
            <a:tailEnd/>
          </a:ln>
        </p:spPr>
      </p:pic>
      <p:sp>
        <p:nvSpPr>
          <p:cNvPr id="7" name="Rectangle 2"/>
          <p:cNvSpPr>
            <a:spLocks noGrp="1" noChangeArrowheads="1"/>
          </p:cNvSpPr>
          <p:nvPr>
            <p:ph type="title"/>
          </p:nvPr>
        </p:nvSpPr>
        <p:spPr>
          <a:xfrm>
            <a:off x="457200" y="274638"/>
            <a:ext cx="8229600" cy="1143000"/>
          </a:xfrm>
        </p:spPr>
        <p:txBody>
          <a:bodyPr>
            <a:normAutofit/>
          </a:bodyPr>
          <a:lstStyle/>
          <a:p>
            <a:r>
              <a:rPr lang="en-US" sz="4000" dirty="0" smtClean="0"/>
              <a:t>B-trees with Buffered Updates</a:t>
            </a:r>
            <a:endParaRPr lang="en-US" sz="4000" dirty="0"/>
          </a:p>
        </p:txBody>
      </p:sp>
      <p:sp>
        <p:nvSpPr>
          <p:cNvPr id="8" name="TextBox 7"/>
          <p:cNvSpPr txBox="1"/>
          <p:nvPr/>
        </p:nvSpPr>
        <p:spPr>
          <a:xfrm>
            <a:off x="6156176" y="-27384"/>
            <a:ext cx="2987824" cy="369332"/>
          </a:xfrm>
          <a:prstGeom prst="rect">
            <a:avLst/>
          </a:prstGeom>
          <a:noFill/>
        </p:spPr>
        <p:txBody>
          <a:bodyPr wrap="square" rtlCol="0">
            <a:spAutoFit/>
          </a:bodyPr>
          <a:lstStyle/>
          <a:p>
            <a:pPr algn="r"/>
            <a:r>
              <a:rPr lang="da-DK" dirty="0" smtClean="0">
                <a:solidFill>
                  <a:schemeClr val="bg1">
                    <a:lumMod val="65000"/>
                  </a:schemeClr>
                </a:solidFill>
              </a:rPr>
              <a:t> Brodal and </a:t>
            </a:r>
            <a:r>
              <a:rPr lang="da-DK" dirty="0" err="1" smtClean="0">
                <a:solidFill>
                  <a:schemeClr val="bg1">
                    <a:lumMod val="65000"/>
                  </a:schemeClr>
                </a:solidFill>
              </a:rPr>
              <a:t>Fagerberg</a:t>
            </a:r>
            <a:r>
              <a:rPr lang="da-DK" dirty="0" smtClean="0">
                <a:solidFill>
                  <a:schemeClr val="bg1">
                    <a:lumMod val="65000"/>
                  </a:schemeClr>
                </a:solidFill>
              </a:rPr>
              <a:t> (2003)</a:t>
            </a:r>
            <a:endParaRPr lang="en-US"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7808"/>
            <a:ext cx="8229600" cy="1143000"/>
          </a:xfrm>
        </p:spPr>
        <p:txBody>
          <a:bodyPr>
            <a:normAutofit fontScale="90000"/>
          </a:bodyPr>
          <a:lstStyle/>
          <a:p>
            <a:r>
              <a:rPr lang="en-US" dirty="0" smtClean="0"/>
              <a:t>B-trees with Buffered Updates</a:t>
            </a:r>
            <a:br>
              <a:rPr lang="en-US" dirty="0" smtClean="0"/>
            </a:br>
            <a:r>
              <a:rPr lang="da-DK" dirty="0" err="1" smtClean="0"/>
              <a:t>Experimental</a:t>
            </a:r>
            <a:r>
              <a:rPr lang="da-DK" dirty="0" smtClean="0"/>
              <a:t> </a:t>
            </a:r>
            <a:r>
              <a:rPr lang="da-DK" dirty="0" err="1" smtClean="0"/>
              <a:t>Study</a:t>
            </a:r>
            <a:endParaRPr lang="en-US" dirty="0"/>
          </a:p>
        </p:txBody>
      </p:sp>
      <p:sp>
        <p:nvSpPr>
          <p:cNvPr id="3" name="Content Placeholder 2"/>
          <p:cNvSpPr>
            <a:spLocks noGrp="1"/>
          </p:cNvSpPr>
          <p:nvPr>
            <p:ph idx="1"/>
          </p:nvPr>
        </p:nvSpPr>
        <p:spPr>
          <a:xfrm>
            <a:off x="179512" y="2316013"/>
            <a:ext cx="8686800" cy="3777283"/>
          </a:xfrm>
        </p:spPr>
        <p:txBody>
          <a:bodyPr>
            <a:normAutofit/>
          </a:bodyPr>
          <a:lstStyle/>
          <a:p>
            <a:pPr marL="530225" indent="280988">
              <a:buClr>
                <a:srgbClr val="C00000"/>
              </a:buClr>
            </a:pPr>
            <a:r>
              <a:rPr lang="da-DK" dirty="0" smtClean="0"/>
              <a:t>100.000.000 elements</a:t>
            </a:r>
          </a:p>
          <a:p>
            <a:pPr marL="530225" indent="280988">
              <a:buClr>
                <a:srgbClr val="C00000"/>
              </a:buClr>
            </a:pPr>
            <a:endParaRPr lang="da-DK" dirty="0" smtClean="0"/>
          </a:p>
          <a:p>
            <a:pPr marL="530225" indent="280988">
              <a:buClr>
                <a:srgbClr val="C00000"/>
              </a:buClr>
            </a:pPr>
            <a:r>
              <a:rPr lang="da-DK" dirty="0" err="1" smtClean="0"/>
              <a:t>Search</a:t>
            </a:r>
            <a:r>
              <a:rPr lang="da-DK" dirty="0" smtClean="0"/>
              <a:t> time </a:t>
            </a:r>
            <a:r>
              <a:rPr lang="da-DK" dirty="0" err="1" smtClean="0"/>
              <a:t>basically</a:t>
            </a:r>
            <a:r>
              <a:rPr lang="da-DK" dirty="0" smtClean="0"/>
              <a:t> </a:t>
            </a:r>
            <a:r>
              <a:rPr lang="da-DK" dirty="0" err="1" smtClean="0"/>
              <a:t>unchanged</a:t>
            </a:r>
            <a:r>
              <a:rPr lang="da-DK" dirty="0" smtClean="0"/>
              <a:t> </a:t>
            </a:r>
            <a:r>
              <a:rPr lang="da-DK" dirty="0" err="1" smtClean="0"/>
              <a:t>with</a:t>
            </a:r>
            <a:r>
              <a:rPr lang="da-DK" dirty="0" smtClean="0"/>
              <a:t> buffers</a:t>
            </a:r>
          </a:p>
          <a:p>
            <a:pPr marL="530225" indent="280988" algn="ctr">
              <a:buClr>
                <a:srgbClr val="C00000"/>
              </a:buClr>
            </a:pPr>
            <a:endParaRPr lang="da-DK" dirty="0" smtClean="0"/>
          </a:p>
          <a:p>
            <a:pPr marL="530225" indent="280988">
              <a:buClr>
                <a:srgbClr val="C00000"/>
              </a:buClr>
            </a:pPr>
            <a:r>
              <a:rPr lang="da-DK" dirty="0" err="1" smtClean="0">
                <a:solidFill>
                  <a:srgbClr val="C00000"/>
                </a:solidFill>
              </a:rPr>
              <a:t>Updates</a:t>
            </a:r>
            <a:r>
              <a:rPr lang="da-DK" dirty="0" smtClean="0">
                <a:solidFill>
                  <a:srgbClr val="C00000"/>
                </a:solidFill>
              </a:rPr>
              <a:t> 100 times faster</a:t>
            </a:r>
          </a:p>
        </p:txBody>
      </p:sp>
      <p:sp>
        <p:nvSpPr>
          <p:cNvPr id="6" name="TextBox 5"/>
          <p:cNvSpPr txBox="1"/>
          <p:nvPr/>
        </p:nvSpPr>
        <p:spPr>
          <a:xfrm>
            <a:off x="6156176" y="-27384"/>
            <a:ext cx="2987824" cy="369332"/>
          </a:xfrm>
          <a:prstGeom prst="rect">
            <a:avLst/>
          </a:prstGeom>
          <a:noFill/>
        </p:spPr>
        <p:txBody>
          <a:bodyPr wrap="square" rtlCol="0">
            <a:spAutoFit/>
          </a:bodyPr>
          <a:lstStyle/>
          <a:p>
            <a:pPr algn="r"/>
            <a:r>
              <a:rPr lang="da-DK" dirty="0" smtClean="0">
                <a:solidFill>
                  <a:schemeClr val="bg1">
                    <a:lumMod val="65000"/>
                  </a:schemeClr>
                </a:solidFill>
              </a:rPr>
              <a:t>Hedegaard (2004)</a:t>
            </a:r>
            <a:endParaRPr lang="en-US" dirty="0">
              <a:solidFill>
                <a:schemeClr val="bg1">
                  <a:lumMod val="65000"/>
                </a:schemeClr>
              </a:solidFill>
            </a:endParaRPr>
          </a:p>
        </p:txBody>
      </p:sp>
      <p:grpSp>
        <p:nvGrpSpPr>
          <p:cNvPr id="70" name="Group 69"/>
          <p:cNvGrpSpPr/>
          <p:nvPr/>
        </p:nvGrpSpPr>
        <p:grpSpPr>
          <a:xfrm>
            <a:off x="5292080" y="4437112"/>
            <a:ext cx="2915816" cy="2232248"/>
            <a:chOff x="4656138" y="2252907"/>
            <a:chExt cx="4487862" cy="4605093"/>
          </a:xfrm>
        </p:grpSpPr>
        <p:grpSp>
          <p:nvGrpSpPr>
            <p:cNvPr id="18" name="Group 49"/>
            <p:cNvGrpSpPr>
              <a:grpSpLocks/>
            </p:cNvGrpSpPr>
            <p:nvPr/>
          </p:nvGrpSpPr>
          <p:grpSpPr bwMode="auto">
            <a:xfrm>
              <a:off x="4656138" y="2325687"/>
              <a:ext cx="4487862" cy="4532313"/>
              <a:chOff x="1427" y="1144"/>
              <a:chExt cx="2827" cy="2855"/>
            </a:xfrm>
          </p:grpSpPr>
          <p:grpSp>
            <p:nvGrpSpPr>
              <p:cNvPr id="19" name="Group 48"/>
              <p:cNvGrpSpPr>
                <a:grpSpLocks/>
              </p:cNvGrpSpPr>
              <p:nvPr/>
            </p:nvGrpSpPr>
            <p:grpSpPr bwMode="auto">
              <a:xfrm>
                <a:off x="1427" y="1144"/>
                <a:ext cx="2827" cy="2855"/>
                <a:chOff x="1427" y="1144"/>
                <a:chExt cx="2827" cy="2855"/>
              </a:xfrm>
            </p:grpSpPr>
            <p:sp>
              <p:nvSpPr>
                <p:cNvPr id="23" name="AutoShape 4"/>
                <p:cNvSpPr>
                  <a:spLocks noChangeAspect="1" noChangeArrowheads="1" noTextEdit="1"/>
                </p:cNvSpPr>
                <p:nvPr/>
              </p:nvSpPr>
              <p:spPr bwMode="auto">
                <a:xfrm>
                  <a:off x="1427" y="1144"/>
                  <a:ext cx="2827" cy="2855"/>
                </a:xfrm>
                <a:prstGeom prst="rect">
                  <a:avLst/>
                </a:prstGeom>
                <a:noFill/>
                <a:ln w="9525">
                  <a:noFill/>
                  <a:miter lim="800000"/>
                  <a:headEnd/>
                  <a:tailEnd/>
                </a:ln>
              </p:spPr>
              <p:txBody>
                <a:bodyPr/>
                <a:lstStyle/>
                <a:p>
                  <a:endParaRPr lang="en-US"/>
                </a:p>
              </p:txBody>
            </p:sp>
            <p:sp>
              <p:nvSpPr>
                <p:cNvPr id="24" name="Freeform 5"/>
                <p:cNvSpPr>
                  <a:spLocks/>
                </p:cNvSpPr>
                <p:nvPr/>
              </p:nvSpPr>
              <p:spPr bwMode="auto">
                <a:xfrm>
                  <a:off x="1934" y="1164"/>
                  <a:ext cx="2214" cy="2340"/>
                </a:xfrm>
                <a:custGeom>
                  <a:avLst/>
                  <a:gdLst/>
                  <a:ahLst/>
                  <a:cxnLst>
                    <a:cxn ang="0">
                      <a:pos x="6538" y="0"/>
                    </a:cxn>
                    <a:cxn ang="0">
                      <a:pos x="0" y="14157"/>
                    </a:cxn>
                    <a:cxn ang="0">
                      <a:pos x="13074" y="14157"/>
                    </a:cxn>
                    <a:cxn ang="0">
                      <a:pos x="6538" y="0"/>
                    </a:cxn>
                  </a:cxnLst>
                  <a:rect l="0" t="0" r="r" b="b"/>
                  <a:pathLst>
                    <a:path w="13074" h="14157">
                      <a:moveTo>
                        <a:pt x="6538" y="0"/>
                      </a:moveTo>
                      <a:lnTo>
                        <a:pt x="0" y="14157"/>
                      </a:lnTo>
                      <a:lnTo>
                        <a:pt x="13074" y="14157"/>
                      </a:lnTo>
                      <a:lnTo>
                        <a:pt x="6538" y="0"/>
                      </a:lnTo>
                      <a:close/>
                    </a:path>
                  </a:pathLst>
                </a:custGeom>
                <a:solidFill>
                  <a:srgbClr val="FFFF00"/>
                </a:solidFill>
                <a:ln w="0">
                  <a:solidFill>
                    <a:srgbClr val="000000"/>
                  </a:solidFill>
                  <a:prstDash val="solid"/>
                  <a:round/>
                  <a:headEnd/>
                  <a:tailEnd/>
                </a:ln>
              </p:spPr>
              <p:txBody>
                <a:bodyPr/>
                <a:lstStyle/>
                <a:p>
                  <a:endParaRPr lang="en-US"/>
                </a:p>
              </p:txBody>
            </p:sp>
            <p:sp>
              <p:nvSpPr>
                <p:cNvPr id="25" name="Freeform 6"/>
                <p:cNvSpPr>
                  <a:spLocks/>
                </p:cNvSpPr>
                <p:nvPr/>
              </p:nvSpPr>
              <p:spPr bwMode="auto">
                <a:xfrm>
                  <a:off x="1934" y="1164"/>
                  <a:ext cx="2214" cy="2340"/>
                </a:xfrm>
                <a:custGeom>
                  <a:avLst/>
                  <a:gdLst/>
                  <a:ahLst/>
                  <a:cxnLst>
                    <a:cxn ang="0">
                      <a:pos x="6538" y="0"/>
                    </a:cxn>
                    <a:cxn ang="0">
                      <a:pos x="0" y="14157"/>
                    </a:cxn>
                    <a:cxn ang="0">
                      <a:pos x="13074" y="14157"/>
                    </a:cxn>
                    <a:cxn ang="0">
                      <a:pos x="6538" y="0"/>
                    </a:cxn>
                  </a:cxnLst>
                  <a:rect l="0" t="0" r="r" b="b"/>
                  <a:pathLst>
                    <a:path w="13074" h="14157">
                      <a:moveTo>
                        <a:pt x="6538" y="0"/>
                      </a:moveTo>
                      <a:lnTo>
                        <a:pt x="0" y="14157"/>
                      </a:lnTo>
                      <a:lnTo>
                        <a:pt x="13074" y="14157"/>
                      </a:lnTo>
                      <a:lnTo>
                        <a:pt x="6538" y="0"/>
                      </a:lnTo>
                      <a:close/>
                    </a:path>
                  </a:pathLst>
                </a:custGeom>
                <a:noFill/>
                <a:ln w="25400">
                  <a:solidFill>
                    <a:srgbClr val="000000"/>
                  </a:solidFill>
                  <a:prstDash val="solid"/>
                  <a:round/>
                  <a:headEnd/>
                  <a:tailEnd/>
                </a:ln>
              </p:spPr>
              <p:txBody>
                <a:bodyPr/>
                <a:lstStyle/>
                <a:p>
                  <a:endParaRPr lang="en-US"/>
                </a:p>
              </p:txBody>
            </p:sp>
            <p:sp>
              <p:nvSpPr>
                <p:cNvPr id="26" name="Line 8"/>
                <p:cNvSpPr>
                  <a:spLocks noChangeShapeType="1"/>
                </p:cNvSpPr>
                <p:nvPr/>
              </p:nvSpPr>
              <p:spPr bwMode="auto">
                <a:xfrm flipH="1">
                  <a:off x="2534" y="2469"/>
                  <a:ext cx="369" cy="269"/>
                </a:xfrm>
                <a:prstGeom prst="line">
                  <a:avLst/>
                </a:prstGeom>
                <a:noFill/>
                <a:ln w="25400">
                  <a:solidFill>
                    <a:srgbClr val="000000"/>
                  </a:solidFill>
                  <a:round/>
                  <a:headEnd/>
                  <a:tailEnd/>
                </a:ln>
              </p:spPr>
              <p:txBody>
                <a:bodyPr/>
                <a:lstStyle/>
                <a:p>
                  <a:endParaRPr lang="en-US"/>
                </a:p>
              </p:txBody>
            </p:sp>
            <p:sp>
              <p:nvSpPr>
                <p:cNvPr id="27" name="Line 9"/>
                <p:cNvSpPr>
                  <a:spLocks noChangeShapeType="1"/>
                </p:cNvSpPr>
                <p:nvPr/>
              </p:nvSpPr>
              <p:spPr bwMode="auto">
                <a:xfrm flipV="1">
                  <a:off x="2626" y="2469"/>
                  <a:ext cx="277" cy="269"/>
                </a:xfrm>
                <a:prstGeom prst="line">
                  <a:avLst/>
                </a:prstGeom>
                <a:noFill/>
                <a:ln w="25400">
                  <a:solidFill>
                    <a:srgbClr val="000000"/>
                  </a:solidFill>
                  <a:round/>
                  <a:headEnd/>
                  <a:tailEnd/>
                </a:ln>
              </p:spPr>
              <p:txBody>
                <a:bodyPr/>
                <a:lstStyle/>
                <a:p>
                  <a:endParaRPr lang="en-US"/>
                </a:p>
              </p:txBody>
            </p:sp>
            <p:sp>
              <p:nvSpPr>
                <p:cNvPr id="28" name="Line 10"/>
                <p:cNvSpPr>
                  <a:spLocks noChangeShapeType="1"/>
                </p:cNvSpPr>
                <p:nvPr/>
              </p:nvSpPr>
              <p:spPr bwMode="auto">
                <a:xfrm flipV="1">
                  <a:off x="2718" y="2469"/>
                  <a:ext cx="185" cy="269"/>
                </a:xfrm>
                <a:prstGeom prst="line">
                  <a:avLst/>
                </a:prstGeom>
                <a:noFill/>
                <a:ln w="25400">
                  <a:solidFill>
                    <a:srgbClr val="000000"/>
                  </a:solidFill>
                  <a:round/>
                  <a:headEnd/>
                  <a:tailEnd/>
                </a:ln>
              </p:spPr>
              <p:txBody>
                <a:bodyPr/>
                <a:lstStyle/>
                <a:p>
                  <a:endParaRPr lang="en-US"/>
                </a:p>
              </p:txBody>
            </p:sp>
            <p:sp>
              <p:nvSpPr>
                <p:cNvPr id="29" name="Line 11"/>
                <p:cNvSpPr>
                  <a:spLocks noChangeShapeType="1"/>
                </p:cNvSpPr>
                <p:nvPr/>
              </p:nvSpPr>
              <p:spPr bwMode="auto">
                <a:xfrm flipV="1">
                  <a:off x="2810" y="2469"/>
                  <a:ext cx="93" cy="269"/>
                </a:xfrm>
                <a:prstGeom prst="line">
                  <a:avLst/>
                </a:prstGeom>
                <a:noFill/>
                <a:ln w="25400">
                  <a:solidFill>
                    <a:srgbClr val="000000"/>
                  </a:solidFill>
                  <a:round/>
                  <a:headEnd/>
                  <a:tailEnd/>
                </a:ln>
              </p:spPr>
              <p:txBody>
                <a:bodyPr/>
                <a:lstStyle/>
                <a:p>
                  <a:endParaRPr lang="en-US"/>
                </a:p>
              </p:txBody>
            </p:sp>
            <p:sp>
              <p:nvSpPr>
                <p:cNvPr id="30" name="Line 12"/>
                <p:cNvSpPr>
                  <a:spLocks noChangeShapeType="1"/>
                </p:cNvSpPr>
                <p:nvPr/>
              </p:nvSpPr>
              <p:spPr bwMode="auto">
                <a:xfrm flipV="1">
                  <a:off x="2903" y="2469"/>
                  <a:ext cx="1" cy="269"/>
                </a:xfrm>
                <a:prstGeom prst="line">
                  <a:avLst/>
                </a:prstGeom>
                <a:noFill/>
                <a:ln w="25400">
                  <a:solidFill>
                    <a:srgbClr val="000000"/>
                  </a:solidFill>
                  <a:round/>
                  <a:headEnd/>
                  <a:tailEnd/>
                </a:ln>
              </p:spPr>
              <p:txBody>
                <a:bodyPr/>
                <a:lstStyle/>
                <a:p>
                  <a:endParaRPr lang="en-US"/>
                </a:p>
              </p:txBody>
            </p:sp>
            <p:sp>
              <p:nvSpPr>
                <p:cNvPr id="31" name="Line 13"/>
                <p:cNvSpPr>
                  <a:spLocks noChangeShapeType="1"/>
                </p:cNvSpPr>
                <p:nvPr/>
              </p:nvSpPr>
              <p:spPr bwMode="auto">
                <a:xfrm flipH="1" flipV="1">
                  <a:off x="2903" y="2469"/>
                  <a:ext cx="92" cy="269"/>
                </a:xfrm>
                <a:prstGeom prst="line">
                  <a:avLst/>
                </a:prstGeom>
                <a:noFill/>
                <a:ln w="25400">
                  <a:solidFill>
                    <a:srgbClr val="000000"/>
                  </a:solidFill>
                  <a:round/>
                  <a:headEnd/>
                  <a:tailEnd/>
                </a:ln>
              </p:spPr>
              <p:txBody>
                <a:bodyPr/>
                <a:lstStyle/>
                <a:p>
                  <a:endParaRPr lang="en-US"/>
                </a:p>
              </p:txBody>
            </p:sp>
            <p:sp>
              <p:nvSpPr>
                <p:cNvPr id="32" name="Line 14"/>
                <p:cNvSpPr>
                  <a:spLocks noChangeShapeType="1"/>
                </p:cNvSpPr>
                <p:nvPr/>
              </p:nvSpPr>
              <p:spPr bwMode="auto">
                <a:xfrm flipH="1" flipV="1">
                  <a:off x="2903" y="2469"/>
                  <a:ext cx="185" cy="269"/>
                </a:xfrm>
                <a:prstGeom prst="line">
                  <a:avLst/>
                </a:prstGeom>
                <a:noFill/>
                <a:ln w="25400">
                  <a:solidFill>
                    <a:srgbClr val="000000"/>
                  </a:solidFill>
                  <a:round/>
                  <a:headEnd/>
                  <a:tailEnd/>
                </a:ln>
              </p:spPr>
              <p:txBody>
                <a:bodyPr/>
                <a:lstStyle/>
                <a:p>
                  <a:endParaRPr lang="en-US"/>
                </a:p>
              </p:txBody>
            </p:sp>
            <p:sp>
              <p:nvSpPr>
                <p:cNvPr id="33" name="Line 15"/>
                <p:cNvSpPr>
                  <a:spLocks noChangeShapeType="1"/>
                </p:cNvSpPr>
                <p:nvPr/>
              </p:nvSpPr>
              <p:spPr bwMode="auto">
                <a:xfrm flipH="1" flipV="1">
                  <a:off x="2903" y="2469"/>
                  <a:ext cx="277" cy="269"/>
                </a:xfrm>
                <a:prstGeom prst="line">
                  <a:avLst/>
                </a:prstGeom>
                <a:noFill/>
                <a:ln w="25400">
                  <a:solidFill>
                    <a:srgbClr val="000000"/>
                  </a:solidFill>
                  <a:round/>
                  <a:headEnd/>
                  <a:tailEnd/>
                </a:ln>
              </p:spPr>
              <p:txBody>
                <a:bodyPr/>
                <a:lstStyle/>
                <a:p>
                  <a:endParaRPr lang="en-US"/>
                </a:p>
              </p:txBody>
            </p:sp>
            <p:sp>
              <p:nvSpPr>
                <p:cNvPr id="34" name="Line 16"/>
                <p:cNvSpPr>
                  <a:spLocks noChangeShapeType="1"/>
                </p:cNvSpPr>
                <p:nvPr/>
              </p:nvSpPr>
              <p:spPr bwMode="auto">
                <a:xfrm flipH="1" flipV="1">
                  <a:off x="2903" y="2469"/>
                  <a:ext cx="369" cy="269"/>
                </a:xfrm>
                <a:prstGeom prst="line">
                  <a:avLst/>
                </a:prstGeom>
                <a:noFill/>
                <a:ln w="25400">
                  <a:solidFill>
                    <a:srgbClr val="000000"/>
                  </a:solidFill>
                  <a:round/>
                  <a:headEnd/>
                  <a:tailEnd/>
                </a:ln>
              </p:spPr>
              <p:txBody>
                <a:bodyPr/>
                <a:lstStyle/>
                <a:p>
                  <a:endParaRPr lang="en-US"/>
                </a:p>
              </p:txBody>
            </p:sp>
            <p:sp>
              <p:nvSpPr>
                <p:cNvPr id="35" name="Rectangle 17"/>
                <p:cNvSpPr>
                  <a:spLocks noChangeArrowheads="1"/>
                </p:cNvSpPr>
                <p:nvPr/>
              </p:nvSpPr>
              <p:spPr bwMode="auto">
                <a:xfrm>
                  <a:off x="1842" y="3549"/>
                  <a:ext cx="185" cy="89"/>
                </a:xfrm>
                <a:prstGeom prst="rect">
                  <a:avLst/>
                </a:prstGeom>
                <a:solidFill>
                  <a:srgbClr val="FFFF00"/>
                </a:solidFill>
                <a:ln w="25400">
                  <a:solidFill>
                    <a:srgbClr val="000000"/>
                  </a:solidFill>
                  <a:miter lim="800000"/>
                  <a:headEnd/>
                  <a:tailEnd/>
                </a:ln>
              </p:spPr>
              <p:txBody>
                <a:bodyPr/>
                <a:lstStyle/>
                <a:p>
                  <a:endParaRPr lang="en-US"/>
                </a:p>
              </p:txBody>
            </p:sp>
            <p:sp>
              <p:nvSpPr>
                <p:cNvPr id="36" name="Rectangle 18"/>
                <p:cNvSpPr>
                  <a:spLocks noChangeArrowheads="1"/>
                </p:cNvSpPr>
                <p:nvPr/>
              </p:nvSpPr>
              <p:spPr bwMode="auto">
                <a:xfrm>
                  <a:off x="4056" y="3549"/>
                  <a:ext cx="185" cy="89"/>
                </a:xfrm>
                <a:prstGeom prst="rect">
                  <a:avLst/>
                </a:prstGeom>
                <a:solidFill>
                  <a:srgbClr val="FFFF00"/>
                </a:solidFill>
                <a:ln w="25400">
                  <a:solidFill>
                    <a:srgbClr val="000000"/>
                  </a:solidFill>
                  <a:miter lim="800000"/>
                  <a:headEnd/>
                  <a:tailEnd/>
                </a:ln>
              </p:spPr>
              <p:txBody>
                <a:bodyPr/>
                <a:lstStyle/>
                <a:p>
                  <a:endParaRPr lang="en-US"/>
                </a:p>
              </p:txBody>
            </p:sp>
            <p:sp>
              <p:nvSpPr>
                <p:cNvPr id="37" name="Rectangle 19"/>
                <p:cNvSpPr>
                  <a:spLocks noChangeArrowheads="1"/>
                </p:cNvSpPr>
                <p:nvPr/>
              </p:nvSpPr>
              <p:spPr bwMode="auto">
                <a:xfrm>
                  <a:off x="3825" y="3549"/>
                  <a:ext cx="185" cy="89"/>
                </a:xfrm>
                <a:prstGeom prst="rect">
                  <a:avLst/>
                </a:prstGeom>
                <a:solidFill>
                  <a:srgbClr val="FFFF00"/>
                </a:solidFill>
                <a:ln w="25400">
                  <a:solidFill>
                    <a:srgbClr val="000000"/>
                  </a:solidFill>
                  <a:miter lim="800000"/>
                  <a:headEnd/>
                  <a:tailEnd/>
                </a:ln>
              </p:spPr>
              <p:txBody>
                <a:bodyPr/>
                <a:lstStyle/>
                <a:p>
                  <a:endParaRPr lang="en-US"/>
                </a:p>
              </p:txBody>
            </p:sp>
            <p:sp>
              <p:nvSpPr>
                <p:cNvPr id="38" name="Rectangle 20"/>
                <p:cNvSpPr>
                  <a:spLocks noChangeArrowheads="1"/>
                </p:cNvSpPr>
                <p:nvPr/>
              </p:nvSpPr>
              <p:spPr bwMode="auto">
                <a:xfrm>
                  <a:off x="3595" y="3549"/>
                  <a:ext cx="185" cy="89"/>
                </a:xfrm>
                <a:prstGeom prst="rect">
                  <a:avLst/>
                </a:prstGeom>
                <a:solidFill>
                  <a:srgbClr val="FFFF00"/>
                </a:solidFill>
                <a:ln w="25400">
                  <a:solidFill>
                    <a:srgbClr val="000000"/>
                  </a:solidFill>
                  <a:miter lim="800000"/>
                  <a:headEnd/>
                  <a:tailEnd/>
                </a:ln>
              </p:spPr>
              <p:txBody>
                <a:bodyPr/>
                <a:lstStyle/>
                <a:p>
                  <a:endParaRPr lang="en-US"/>
                </a:p>
              </p:txBody>
            </p:sp>
            <p:sp>
              <p:nvSpPr>
                <p:cNvPr id="39" name="Line 21"/>
                <p:cNvSpPr>
                  <a:spLocks noChangeShapeType="1"/>
                </p:cNvSpPr>
                <p:nvPr/>
              </p:nvSpPr>
              <p:spPr bwMode="auto">
                <a:xfrm>
                  <a:off x="1934" y="3504"/>
                  <a:ext cx="1" cy="45"/>
                </a:xfrm>
                <a:prstGeom prst="line">
                  <a:avLst/>
                </a:prstGeom>
                <a:noFill/>
                <a:ln w="25400">
                  <a:solidFill>
                    <a:srgbClr val="000000"/>
                  </a:solidFill>
                  <a:round/>
                  <a:headEnd/>
                  <a:tailEnd/>
                </a:ln>
              </p:spPr>
              <p:txBody>
                <a:bodyPr/>
                <a:lstStyle/>
                <a:p>
                  <a:endParaRPr lang="en-US"/>
                </a:p>
              </p:txBody>
            </p:sp>
            <p:sp>
              <p:nvSpPr>
                <p:cNvPr id="40" name="Line 22"/>
                <p:cNvSpPr>
                  <a:spLocks noChangeShapeType="1"/>
                </p:cNvSpPr>
                <p:nvPr/>
              </p:nvSpPr>
              <p:spPr bwMode="auto">
                <a:xfrm>
                  <a:off x="2165" y="3504"/>
                  <a:ext cx="1" cy="45"/>
                </a:xfrm>
                <a:prstGeom prst="line">
                  <a:avLst/>
                </a:prstGeom>
                <a:noFill/>
                <a:ln w="25400">
                  <a:solidFill>
                    <a:srgbClr val="000000"/>
                  </a:solidFill>
                  <a:round/>
                  <a:headEnd/>
                  <a:tailEnd/>
                </a:ln>
              </p:spPr>
              <p:txBody>
                <a:bodyPr/>
                <a:lstStyle/>
                <a:p>
                  <a:endParaRPr lang="en-US"/>
                </a:p>
              </p:txBody>
            </p:sp>
            <p:sp>
              <p:nvSpPr>
                <p:cNvPr id="41" name="Line 23"/>
                <p:cNvSpPr>
                  <a:spLocks noChangeShapeType="1"/>
                </p:cNvSpPr>
                <p:nvPr/>
              </p:nvSpPr>
              <p:spPr bwMode="auto">
                <a:xfrm>
                  <a:off x="2395" y="3504"/>
                  <a:ext cx="1" cy="45"/>
                </a:xfrm>
                <a:prstGeom prst="line">
                  <a:avLst/>
                </a:prstGeom>
                <a:noFill/>
                <a:ln w="25400">
                  <a:solidFill>
                    <a:srgbClr val="000000"/>
                  </a:solidFill>
                  <a:round/>
                  <a:headEnd/>
                  <a:tailEnd/>
                </a:ln>
              </p:spPr>
              <p:txBody>
                <a:bodyPr/>
                <a:lstStyle/>
                <a:p>
                  <a:endParaRPr lang="en-US"/>
                </a:p>
              </p:txBody>
            </p:sp>
            <p:sp>
              <p:nvSpPr>
                <p:cNvPr id="42" name="Line 24"/>
                <p:cNvSpPr>
                  <a:spLocks noChangeShapeType="1"/>
                </p:cNvSpPr>
                <p:nvPr/>
              </p:nvSpPr>
              <p:spPr bwMode="auto">
                <a:xfrm>
                  <a:off x="3687" y="3504"/>
                  <a:ext cx="2" cy="45"/>
                </a:xfrm>
                <a:prstGeom prst="line">
                  <a:avLst/>
                </a:prstGeom>
                <a:noFill/>
                <a:ln w="25400">
                  <a:solidFill>
                    <a:srgbClr val="000000"/>
                  </a:solidFill>
                  <a:round/>
                  <a:headEnd/>
                  <a:tailEnd/>
                </a:ln>
              </p:spPr>
              <p:txBody>
                <a:bodyPr/>
                <a:lstStyle/>
                <a:p>
                  <a:endParaRPr lang="en-US"/>
                </a:p>
              </p:txBody>
            </p:sp>
            <p:sp>
              <p:nvSpPr>
                <p:cNvPr id="43" name="Line 25"/>
                <p:cNvSpPr>
                  <a:spLocks noChangeShapeType="1"/>
                </p:cNvSpPr>
                <p:nvPr/>
              </p:nvSpPr>
              <p:spPr bwMode="auto">
                <a:xfrm>
                  <a:off x="3917" y="3504"/>
                  <a:ext cx="2" cy="45"/>
                </a:xfrm>
                <a:prstGeom prst="line">
                  <a:avLst/>
                </a:prstGeom>
                <a:noFill/>
                <a:ln w="25400">
                  <a:solidFill>
                    <a:srgbClr val="000000"/>
                  </a:solidFill>
                  <a:round/>
                  <a:headEnd/>
                  <a:tailEnd/>
                </a:ln>
              </p:spPr>
              <p:txBody>
                <a:bodyPr/>
                <a:lstStyle/>
                <a:p>
                  <a:endParaRPr lang="en-US"/>
                </a:p>
              </p:txBody>
            </p:sp>
            <p:sp>
              <p:nvSpPr>
                <p:cNvPr id="44" name="Line 26"/>
                <p:cNvSpPr>
                  <a:spLocks noChangeShapeType="1"/>
                </p:cNvSpPr>
                <p:nvPr/>
              </p:nvSpPr>
              <p:spPr bwMode="auto">
                <a:xfrm>
                  <a:off x="4148" y="3504"/>
                  <a:ext cx="2" cy="45"/>
                </a:xfrm>
                <a:prstGeom prst="line">
                  <a:avLst/>
                </a:prstGeom>
                <a:noFill/>
                <a:ln w="25400">
                  <a:solidFill>
                    <a:srgbClr val="000000"/>
                  </a:solidFill>
                  <a:round/>
                  <a:headEnd/>
                  <a:tailEnd/>
                </a:ln>
              </p:spPr>
              <p:txBody>
                <a:bodyPr/>
                <a:lstStyle/>
                <a:p>
                  <a:endParaRPr lang="en-US"/>
                </a:p>
              </p:txBody>
            </p:sp>
            <p:sp>
              <p:nvSpPr>
                <p:cNvPr id="45" name="Line 27"/>
                <p:cNvSpPr>
                  <a:spLocks noChangeShapeType="1"/>
                </p:cNvSpPr>
                <p:nvPr/>
              </p:nvSpPr>
              <p:spPr bwMode="auto">
                <a:xfrm flipV="1">
                  <a:off x="2903" y="2288"/>
                  <a:ext cx="92" cy="181"/>
                </a:xfrm>
                <a:prstGeom prst="line">
                  <a:avLst/>
                </a:prstGeom>
                <a:noFill/>
                <a:ln w="25400">
                  <a:solidFill>
                    <a:srgbClr val="000000"/>
                  </a:solidFill>
                  <a:round/>
                  <a:headEnd/>
                  <a:tailEnd/>
                </a:ln>
              </p:spPr>
              <p:txBody>
                <a:bodyPr/>
                <a:lstStyle/>
                <a:p>
                  <a:endParaRPr lang="en-US"/>
                </a:p>
              </p:txBody>
            </p:sp>
            <p:sp>
              <p:nvSpPr>
                <p:cNvPr id="46" name="Rectangle 28"/>
                <p:cNvSpPr>
                  <a:spLocks noChangeArrowheads="1"/>
                </p:cNvSpPr>
                <p:nvPr/>
              </p:nvSpPr>
              <p:spPr bwMode="auto">
                <a:xfrm>
                  <a:off x="2073" y="3549"/>
                  <a:ext cx="184" cy="89"/>
                </a:xfrm>
                <a:prstGeom prst="rect">
                  <a:avLst/>
                </a:prstGeom>
                <a:solidFill>
                  <a:srgbClr val="FFFF00"/>
                </a:solidFill>
                <a:ln w="25400">
                  <a:solidFill>
                    <a:srgbClr val="000000"/>
                  </a:solidFill>
                  <a:miter lim="800000"/>
                  <a:headEnd/>
                  <a:tailEnd/>
                </a:ln>
              </p:spPr>
              <p:txBody>
                <a:bodyPr/>
                <a:lstStyle/>
                <a:p>
                  <a:endParaRPr lang="en-US"/>
                </a:p>
              </p:txBody>
            </p:sp>
            <p:sp>
              <p:nvSpPr>
                <p:cNvPr id="47" name="Rectangle 29"/>
                <p:cNvSpPr>
                  <a:spLocks noChangeArrowheads="1"/>
                </p:cNvSpPr>
                <p:nvPr/>
              </p:nvSpPr>
              <p:spPr bwMode="auto">
                <a:xfrm>
                  <a:off x="2303" y="3549"/>
                  <a:ext cx="185" cy="89"/>
                </a:xfrm>
                <a:prstGeom prst="rect">
                  <a:avLst/>
                </a:prstGeom>
                <a:solidFill>
                  <a:srgbClr val="FFFF00"/>
                </a:solidFill>
                <a:ln w="25400">
                  <a:solidFill>
                    <a:srgbClr val="000000"/>
                  </a:solidFill>
                  <a:miter lim="800000"/>
                  <a:headEnd/>
                  <a:tailEnd/>
                </a:ln>
              </p:spPr>
              <p:txBody>
                <a:bodyPr/>
                <a:lstStyle/>
                <a:p>
                  <a:endParaRPr lang="en-US"/>
                </a:p>
              </p:txBody>
            </p:sp>
            <p:sp>
              <p:nvSpPr>
                <p:cNvPr id="48" name="Rectangle 30"/>
                <p:cNvSpPr>
                  <a:spLocks noChangeArrowheads="1"/>
                </p:cNvSpPr>
                <p:nvPr/>
              </p:nvSpPr>
              <p:spPr bwMode="auto">
                <a:xfrm>
                  <a:off x="2918" y="3327"/>
                  <a:ext cx="285" cy="306"/>
                </a:xfrm>
                <a:prstGeom prst="rect">
                  <a:avLst/>
                </a:prstGeom>
                <a:noFill/>
                <a:ln w="9525">
                  <a:noFill/>
                  <a:miter lim="800000"/>
                  <a:headEnd/>
                  <a:tailEnd/>
                </a:ln>
              </p:spPr>
              <p:txBody>
                <a:bodyPr wrap="none" lIns="0" tIns="0" rIns="0" bIns="0">
                  <a:spAutoFit/>
                </a:bodyPr>
                <a:lstStyle/>
                <a:p>
                  <a:r>
                    <a:rPr lang="en-US" sz="3200"/>
                    <a:t>....</a:t>
                  </a:r>
                </a:p>
              </p:txBody>
            </p:sp>
            <p:sp>
              <p:nvSpPr>
                <p:cNvPr id="50" name="Freeform 32"/>
                <p:cNvSpPr>
                  <a:spLocks/>
                </p:cNvSpPr>
                <p:nvPr/>
              </p:nvSpPr>
              <p:spPr bwMode="auto">
                <a:xfrm>
                  <a:off x="2374" y="1976"/>
                  <a:ext cx="734" cy="1617"/>
                </a:xfrm>
                <a:custGeom>
                  <a:avLst/>
                  <a:gdLst/>
                  <a:ahLst/>
                  <a:cxnLst>
                    <a:cxn ang="0">
                      <a:pos x="734" y="0"/>
                    </a:cxn>
                    <a:cxn ang="0">
                      <a:pos x="530" y="505"/>
                    </a:cxn>
                    <a:cxn ang="0">
                      <a:pos x="0" y="1003"/>
                    </a:cxn>
                    <a:cxn ang="0">
                      <a:pos x="21" y="1528"/>
                    </a:cxn>
                    <a:cxn ang="0">
                      <a:pos x="21" y="1617"/>
                    </a:cxn>
                  </a:cxnLst>
                  <a:rect l="0" t="0" r="r" b="b"/>
                  <a:pathLst>
                    <a:path w="734" h="1617">
                      <a:moveTo>
                        <a:pt x="734" y="0"/>
                      </a:moveTo>
                      <a:lnTo>
                        <a:pt x="530" y="505"/>
                      </a:lnTo>
                      <a:lnTo>
                        <a:pt x="0" y="1003"/>
                      </a:lnTo>
                      <a:lnTo>
                        <a:pt x="21" y="1528"/>
                      </a:lnTo>
                      <a:lnTo>
                        <a:pt x="21" y="1617"/>
                      </a:lnTo>
                    </a:path>
                  </a:pathLst>
                </a:custGeom>
                <a:noFill/>
                <a:ln w="36513">
                  <a:solidFill>
                    <a:srgbClr val="FF0000"/>
                  </a:solidFill>
                  <a:prstDash val="solid"/>
                  <a:round/>
                  <a:headEnd/>
                  <a:tailEnd/>
                </a:ln>
              </p:spPr>
              <p:txBody>
                <a:bodyPr/>
                <a:lstStyle/>
                <a:p>
                  <a:endParaRPr lang="en-US"/>
                </a:p>
              </p:txBody>
            </p:sp>
            <p:sp>
              <p:nvSpPr>
                <p:cNvPr id="51" name="Rectangle 33"/>
                <p:cNvSpPr>
                  <a:spLocks noChangeArrowheads="1"/>
                </p:cNvSpPr>
                <p:nvPr/>
              </p:nvSpPr>
              <p:spPr bwMode="auto">
                <a:xfrm>
                  <a:off x="2303" y="3549"/>
                  <a:ext cx="185" cy="89"/>
                </a:xfrm>
                <a:prstGeom prst="rect">
                  <a:avLst/>
                </a:prstGeom>
                <a:solidFill>
                  <a:srgbClr val="FF0000"/>
                </a:solidFill>
                <a:ln w="25400">
                  <a:solidFill>
                    <a:srgbClr val="000000"/>
                  </a:solidFill>
                  <a:miter lim="800000"/>
                  <a:headEnd/>
                  <a:tailEnd/>
                </a:ln>
              </p:spPr>
              <p:txBody>
                <a:bodyPr/>
                <a:lstStyle/>
                <a:p>
                  <a:endParaRPr lang="en-US"/>
                </a:p>
              </p:txBody>
            </p:sp>
            <p:sp>
              <p:nvSpPr>
                <p:cNvPr id="52" name="Freeform 36"/>
                <p:cNvSpPr>
                  <a:spLocks/>
                </p:cNvSpPr>
                <p:nvPr/>
              </p:nvSpPr>
              <p:spPr bwMode="auto">
                <a:xfrm flipV="1">
                  <a:off x="3049" y="1192"/>
                  <a:ext cx="49" cy="823"/>
                </a:xfrm>
                <a:custGeom>
                  <a:avLst/>
                  <a:gdLst/>
                  <a:ahLst/>
                  <a:cxnLst>
                    <a:cxn ang="0">
                      <a:pos x="0" y="809"/>
                    </a:cxn>
                    <a:cxn ang="0">
                      <a:pos x="139" y="0"/>
                    </a:cxn>
                  </a:cxnLst>
                  <a:rect l="0" t="0" r="r" b="b"/>
                  <a:pathLst>
                    <a:path w="139" h="809">
                      <a:moveTo>
                        <a:pt x="0" y="809"/>
                      </a:moveTo>
                      <a:lnTo>
                        <a:pt x="139" y="0"/>
                      </a:lnTo>
                    </a:path>
                  </a:pathLst>
                </a:custGeom>
                <a:noFill/>
                <a:ln w="36513">
                  <a:solidFill>
                    <a:srgbClr val="FF0000"/>
                  </a:solidFill>
                  <a:prstDash val="solid"/>
                  <a:round/>
                  <a:headEnd/>
                  <a:tailEnd/>
                </a:ln>
              </p:spPr>
              <p:txBody>
                <a:bodyPr/>
                <a:lstStyle/>
                <a:p>
                  <a:endParaRPr lang="en-US"/>
                </a:p>
              </p:txBody>
            </p:sp>
            <p:sp>
              <p:nvSpPr>
                <p:cNvPr id="53" name="Rectangle 37"/>
                <p:cNvSpPr>
                  <a:spLocks noChangeArrowheads="1"/>
                </p:cNvSpPr>
                <p:nvPr/>
              </p:nvSpPr>
              <p:spPr bwMode="auto">
                <a:xfrm>
                  <a:off x="2932" y="3806"/>
                  <a:ext cx="0" cy="174"/>
                </a:xfrm>
                <a:prstGeom prst="rect">
                  <a:avLst/>
                </a:prstGeom>
                <a:noFill/>
                <a:ln w="9525">
                  <a:noFill/>
                  <a:miter lim="800000"/>
                  <a:headEnd/>
                  <a:tailEnd/>
                </a:ln>
              </p:spPr>
              <p:txBody>
                <a:bodyPr wrap="none" lIns="0" tIns="0" rIns="0" bIns="0">
                  <a:spAutoFit/>
                </a:bodyPr>
                <a:lstStyle/>
                <a:p>
                  <a:endParaRPr lang="en-US" dirty="0"/>
                </a:p>
              </p:txBody>
            </p:sp>
            <p:sp>
              <p:nvSpPr>
                <p:cNvPr id="54" name="Oval 38"/>
                <p:cNvSpPr>
                  <a:spLocks noChangeArrowheads="1"/>
                </p:cNvSpPr>
                <p:nvPr/>
              </p:nvSpPr>
              <p:spPr bwMode="auto">
                <a:xfrm>
                  <a:off x="2856" y="2423"/>
                  <a:ext cx="93" cy="91"/>
                </a:xfrm>
                <a:prstGeom prst="ellipse">
                  <a:avLst/>
                </a:prstGeom>
                <a:solidFill>
                  <a:srgbClr val="FFFFFF"/>
                </a:solidFill>
                <a:ln w="25400">
                  <a:solidFill>
                    <a:srgbClr val="000000"/>
                  </a:solidFill>
                  <a:round/>
                  <a:headEnd/>
                  <a:tailEnd/>
                </a:ln>
              </p:spPr>
              <p:txBody>
                <a:bodyPr/>
                <a:lstStyle/>
                <a:p>
                  <a:endParaRPr lang="en-US"/>
                </a:p>
              </p:txBody>
            </p:sp>
          </p:grpSp>
          <p:sp>
            <p:nvSpPr>
              <p:cNvPr id="20" name="Oval 43"/>
              <p:cNvSpPr>
                <a:spLocks noChangeArrowheads="1"/>
              </p:cNvSpPr>
              <p:nvPr/>
            </p:nvSpPr>
            <p:spPr bwMode="auto">
              <a:xfrm>
                <a:off x="2327" y="2940"/>
                <a:ext cx="93" cy="91"/>
              </a:xfrm>
              <a:prstGeom prst="ellipse">
                <a:avLst/>
              </a:prstGeom>
              <a:solidFill>
                <a:srgbClr val="FFFFFF"/>
              </a:solidFill>
              <a:ln w="25400">
                <a:solidFill>
                  <a:srgbClr val="000000"/>
                </a:solidFill>
                <a:round/>
                <a:headEnd/>
                <a:tailEnd/>
              </a:ln>
            </p:spPr>
            <p:txBody>
              <a:bodyPr/>
              <a:lstStyle/>
              <a:p>
                <a:endParaRPr lang="en-US"/>
              </a:p>
            </p:txBody>
          </p:sp>
          <p:sp>
            <p:nvSpPr>
              <p:cNvPr id="21" name="Oval 45"/>
              <p:cNvSpPr>
                <a:spLocks noChangeArrowheads="1"/>
              </p:cNvSpPr>
              <p:nvPr/>
            </p:nvSpPr>
            <p:spPr bwMode="auto">
              <a:xfrm>
                <a:off x="3049" y="1972"/>
                <a:ext cx="93" cy="91"/>
              </a:xfrm>
              <a:prstGeom prst="ellipse">
                <a:avLst/>
              </a:prstGeom>
              <a:solidFill>
                <a:srgbClr val="FFFFFF"/>
              </a:solidFill>
              <a:ln w="25400">
                <a:solidFill>
                  <a:srgbClr val="000000"/>
                </a:solidFill>
                <a:round/>
                <a:headEnd/>
                <a:tailEnd/>
              </a:ln>
            </p:spPr>
            <p:txBody>
              <a:bodyPr/>
              <a:lstStyle/>
              <a:p>
                <a:endParaRPr lang="en-US"/>
              </a:p>
            </p:txBody>
          </p:sp>
          <p:sp>
            <p:nvSpPr>
              <p:cNvPr id="22" name="Oval 46"/>
              <p:cNvSpPr>
                <a:spLocks noChangeArrowheads="1"/>
              </p:cNvSpPr>
              <p:nvPr/>
            </p:nvSpPr>
            <p:spPr bwMode="auto">
              <a:xfrm>
                <a:off x="3001" y="1144"/>
                <a:ext cx="93" cy="91"/>
              </a:xfrm>
              <a:prstGeom prst="ellipse">
                <a:avLst/>
              </a:prstGeom>
              <a:solidFill>
                <a:srgbClr val="FFFFFF"/>
              </a:solidFill>
              <a:ln w="25400">
                <a:solidFill>
                  <a:srgbClr val="000000"/>
                </a:solidFill>
                <a:round/>
                <a:headEnd/>
                <a:tailEnd/>
              </a:ln>
            </p:spPr>
            <p:txBody>
              <a:bodyPr/>
              <a:lstStyle/>
              <a:p>
                <a:endParaRPr lang="en-US"/>
              </a:p>
            </p:txBody>
          </p:sp>
        </p:grpSp>
        <p:grpSp>
          <p:nvGrpSpPr>
            <p:cNvPr id="69" name="Group 68"/>
            <p:cNvGrpSpPr/>
            <p:nvPr/>
          </p:nvGrpSpPr>
          <p:grpSpPr>
            <a:xfrm>
              <a:off x="5136059" y="2252907"/>
              <a:ext cx="3456384" cy="3125840"/>
              <a:chOff x="5136059" y="2252907"/>
              <a:chExt cx="3456384" cy="3125840"/>
            </a:xfrm>
          </p:grpSpPr>
          <p:sp>
            <p:nvSpPr>
              <p:cNvPr id="56" name="Rectangle 55"/>
              <p:cNvSpPr/>
              <p:nvPr/>
            </p:nvSpPr>
            <p:spPr>
              <a:xfrm>
                <a:off x="6216179" y="2252907"/>
                <a:ext cx="864096" cy="288032"/>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a:off x="6288187" y="3578547"/>
                <a:ext cx="864096" cy="288032"/>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p:cNvSpPr/>
              <p:nvPr/>
            </p:nvSpPr>
            <p:spPr>
              <a:xfrm>
                <a:off x="5856139" y="4298627"/>
                <a:ext cx="864096" cy="288032"/>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p:cNvSpPr/>
              <p:nvPr/>
            </p:nvSpPr>
            <p:spPr>
              <a:xfrm>
                <a:off x="5136059" y="5090715"/>
                <a:ext cx="864096" cy="288032"/>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45"/>
              <p:cNvSpPr>
                <a:spLocks noChangeArrowheads="1"/>
              </p:cNvSpPr>
              <p:nvPr/>
            </p:nvSpPr>
            <p:spPr bwMode="auto">
              <a:xfrm>
                <a:off x="7508702" y="3635807"/>
                <a:ext cx="147637" cy="144463"/>
              </a:xfrm>
              <a:prstGeom prst="ellipse">
                <a:avLst/>
              </a:prstGeom>
              <a:solidFill>
                <a:srgbClr val="FFFFFF"/>
              </a:solidFill>
              <a:ln w="25400">
                <a:solidFill>
                  <a:srgbClr val="000000"/>
                </a:solidFill>
                <a:round/>
                <a:headEnd/>
                <a:tailEnd/>
              </a:ln>
            </p:spPr>
            <p:txBody>
              <a:bodyPr/>
              <a:lstStyle/>
              <a:p>
                <a:endParaRPr lang="en-US"/>
              </a:p>
            </p:txBody>
          </p:sp>
          <p:sp>
            <p:nvSpPr>
              <p:cNvPr id="63" name="Rectangle 62"/>
              <p:cNvSpPr/>
              <p:nvPr/>
            </p:nvSpPr>
            <p:spPr>
              <a:xfrm>
                <a:off x="7728347" y="3578547"/>
                <a:ext cx="864096" cy="288032"/>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p:cNvPicPr>
            <a:picLocks noChangeAspect="1" noChangeArrowheads="1"/>
          </p:cNvPicPr>
          <p:nvPr/>
        </p:nvPicPr>
        <p:blipFill>
          <a:blip r:embed="rId3" cstate="print"/>
          <a:srcRect/>
          <a:stretch>
            <a:fillRect/>
          </a:stretch>
        </p:blipFill>
        <p:spPr bwMode="auto">
          <a:xfrm>
            <a:off x="2339752" y="1468934"/>
            <a:ext cx="4201690" cy="3544242"/>
          </a:xfrm>
          <a:prstGeom prst="rect">
            <a:avLst/>
          </a:prstGeom>
          <a:noFill/>
          <a:ln w="9525">
            <a:noFill/>
            <a:miter lim="800000"/>
            <a:headEnd/>
            <a:tailEnd/>
          </a:ln>
        </p:spPr>
      </p:pic>
      <p:pic>
        <p:nvPicPr>
          <p:cNvPr id="1047" name="Picture 23"/>
          <p:cNvPicPr>
            <a:picLocks noChangeAspect="1" noChangeArrowheads="1"/>
          </p:cNvPicPr>
          <p:nvPr/>
        </p:nvPicPr>
        <p:blipFill>
          <a:blip r:embed="rId4" cstate="print"/>
          <a:srcRect/>
          <a:stretch>
            <a:fillRect/>
          </a:stretch>
        </p:blipFill>
        <p:spPr bwMode="auto">
          <a:xfrm>
            <a:off x="771525" y="1758677"/>
            <a:ext cx="7600950" cy="3038475"/>
          </a:xfrm>
          <a:prstGeom prst="rect">
            <a:avLst/>
          </a:prstGeom>
          <a:noFill/>
          <a:ln w="9525">
            <a:noFill/>
            <a:miter lim="800000"/>
            <a:headEnd/>
            <a:tailEnd/>
          </a:ln>
        </p:spPr>
      </p:pic>
      <p:pic>
        <p:nvPicPr>
          <p:cNvPr id="1039" name="Picture 15"/>
          <p:cNvPicPr>
            <a:picLocks noChangeAspect="1" noChangeArrowheads="1"/>
          </p:cNvPicPr>
          <p:nvPr/>
        </p:nvPicPr>
        <p:blipFill>
          <a:blip r:embed="rId5" cstate="print"/>
          <a:srcRect/>
          <a:stretch>
            <a:fillRect/>
          </a:stretch>
        </p:blipFill>
        <p:spPr bwMode="auto">
          <a:xfrm>
            <a:off x="771525" y="1830685"/>
            <a:ext cx="7600950" cy="3038475"/>
          </a:xfrm>
          <a:prstGeom prst="rect">
            <a:avLst/>
          </a:prstGeom>
          <a:noFill/>
          <a:ln w="9525">
            <a:noFill/>
            <a:miter lim="800000"/>
            <a:headEnd/>
            <a:tailEnd/>
          </a:ln>
        </p:spPr>
      </p:pic>
      <p:sp>
        <p:nvSpPr>
          <p:cNvPr id="4" name="Right Arrow 3"/>
          <p:cNvSpPr/>
          <p:nvPr/>
        </p:nvSpPr>
        <p:spPr>
          <a:xfrm>
            <a:off x="323528" y="5381252"/>
            <a:ext cx="8568952" cy="432048"/>
          </a:xfrm>
          <a:prstGeom prst="rightArrow">
            <a:avLst>
              <a:gd name="adj1" fmla="val 40701"/>
              <a:gd name="adj2" fmla="val 8249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123728" y="5488430"/>
            <a:ext cx="1512168" cy="252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2267744" y="5435932"/>
            <a:ext cx="521641" cy="369332"/>
          </a:xfrm>
          <a:prstGeom prst="rect">
            <a:avLst/>
          </a:prstGeom>
          <a:noFill/>
        </p:spPr>
        <p:txBody>
          <a:bodyPr wrap="square" rtlCol="0">
            <a:spAutoFit/>
          </a:bodyPr>
          <a:lstStyle/>
          <a:p>
            <a:r>
              <a:rPr lang="da-DK" dirty="0" smtClean="0">
                <a:solidFill>
                  <a:schemeClr val="bg1"/>
                </a:solidFill>
              </a:rPr>
              <a:t>AU</a:t>
            </a:r>
            <a:endParaRPr lang="en-US" dirty="0">
              <a:solidFill>
                <a:schemeClr val="bg1"/>
              </a:solidFill>
            </a:endParaRPr>
          </a:p>
        </p:txBody>
      </p:sp>
      <p:sp>
        <p:nvSpPr>
          <p:cNvPr id="28" name="Rectangle 27"/>
          <p:cNvSpPr/>
          <p:nvPr/>
        </p:nvSpPr>
        <p:spPr>
          <a:xfrm>
            <a:off x="4499992" y="5488430"/>
            <a:ext cx="936104" cy="252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rot="5400000">
            <a:off x="1043609" y="5597277"/>
            <a:ext cx="28803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74722" y="5783103"/>
            <a:ext cx="1224136" cy="400110"/>
          </a:xfrm>
          <a:prstGeom prst="rect">
            <a:avLst/>
          </a:prstGeom>
          <a:noFill/>
        </p:spPr>
        <p:txBody>
          <a:bodyPr wrap="square" rtlCol="0">
            <a:spAutoFit/>
          </a:bodyPr>
          <a:lstStyle/>
          <a:p>
            <a:pPr algn="ctr">
              <a:lnSpc>
                <a:spcPts val="1200"/>
              </a:lnSpc>
            </a:pPr>
            <a:r>
              <a:rPr lang="da-DK" dirty="0" smtClean="0"/>
              <a:t>1983</a:t>
            </a:r>
          </a:p>
          <a:p>
            <a:pPr algn="ctr">
              <a:lnSpc>
                <a:spcPts val="1200"/>
              </a:lnSpc>
            </a:pPr>
            <a:r>
              <a:rPr lang="da-DK" sz="1200" dirty="0" smtClean="0"/>
              <a:t>September</a:t>
            </a:r>
            <a:endParaRPr lang="en-US" sz="1200" dirty="0"/>
          </a:p>
        </p:txBody>
      </p:sp>
      <p:pic>
        <p:nvPicPr>
          <p:cNvPr id="1026" name="Picture 2"/>
          <p:cNvPicPr>
            <a:picLocks noChangeAspect="1" noChangeArrowheads="1"/>
          </p:cNvPicPr>
          <p:nvPr/>
        </p:nvPicPr>
        <p:blipFill>
          <a:blip r:embed="rId6" cstate="print"/>
          <a:srcRect/>
          <a:stretch>
            <a:fillRect/>
          </a:stretch>
        </p:blipFill>
        <p:spPr bwMode="auto">
          <a:xfrm>
            <a:off x="1438818" y="5210818"/>
            <a:ext cx="324870" cy="242441"/>
          </a:xfrm>
          <a:prstGeom prst="rect">
            <a:avLst/>
          </a:prstGeom>
          <a:noFill/>
          <a:ln w="9525">
            <a:noFill/>
            <a:miter lim="800000"/>
            <a:headEnd/>
            <a:tailEnd/>
          </a:ln>
        </p:spPr>
      </p:pic>
      <p:pic>
        <p:nvPicPr>
          <p:cNvPr id="1028" name="Picture 4"/>
          <p:cNvPicPr>
            <a:picLocks noChangeAspect="1" noChangeArrowheads="1"/>
          </p:cNvPicPr>
          <p:nvPr/>
        </p:nvPicPr>
        <p:blipFill>
          <a:blip r:embed="rId7" cstate="print"/>
          <a:srcRect/>
          <a:stretch>
            <a:fillRect/>
          </a:stretch>
        </p:blipFill>
        <p:spPr bwMode="auto">
          <a:xfrm>
            <a:off x="2267744" y="1484784"/>
            <a:ext cx="4286250" cy="3000375"/>
          </a:xfrm>
          <a:prstGeom prst="rect">
            <a:avLst/>
          </a:prstGeom>
          <a:noFill/>
          <a:ln w="9525">
            <a:noFill/>
            <a:miter lim="800000"/>
            <a:headEnd/>
            <a:tailEnd/>
          </a:ln>
        </p:spPr>
      </p:pic>
      <p:sp>
        <p:nvSpPr>
          <p:cNvPr id="15" name="Rectangle 14"/>
          <p:cNvSpPr/>
          <p:nvPr/>
        </p:nvSpPr>
        <p:spPr>
          <a:xfrm>
            <a:off x="2915816" y="5488430"/>
            <a:ext cx="1584176" cy="252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rot="5400000">
            <a:off x="1979710" y="5597276"/>
            <a:ext cx="28803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637257" y="5783103"/>
            <a:ext cx="1008112" cy="400110"/>
          </a:xfrm>
          <a:prstGeom prst="rect">
            <a:avLst/>
          </a:prstGeom>
          <a:noFill/>
        </p:spPr>
        <p:txBody>
          <a:bodyPr wrap="square" rtlCol="0">
            <a:spAutoFit/>
          </a:bodyPr>
          <a:lstStyle/>
          <a:p>
            <a:pPr algn="ctr">
              <a:lnSpc>
                <a:spcPts val="1200"/>
              </a:lnSpc>
            </a:pPr>
            <a:r>
              <a:rPr lang="da-DK" dirty="0" smtClean="0"/>
              <a:t>1989</a:t>
            </a:r>
          </a:p>
          <a:p>
            <a:pPr algn="ctr">
              <a:lnSpc>
                <a:spcPts val="1200"/>
              </a:lnSpc>
            </a:pPr>
            <a:r>
              <a:rPr lang="da-DK" sz="1200" dirty="0" smtClean="0"/>
              <a:t>August</a:t>
            </a:r>
            <a:endParaRPr lang="en-US" sz="1200" dirty="0"/>
          </a:p>
        </p:txBody>
      </p:sp>
      <p:sp>
        <p:nvSpPr>
          <p:cNvPr id="19" name="TextBox 18"/>
          <p:cNvSpPr txBox="1"/>
          <p:nvPr/>
        </p:nvSpPr>
        <p:spPr>
          <a:xfrm>
            <a:off x="2454627" y="5783103"/>
            <a:ext cx="936104" cy="400110"/>
          </a:xfrm>
          <a:prstGeom prst="rect">
            <a:avLst/>
          </a:prstGeom>
          <a:noFill/>
        </p:spPr>
        <p:txBody>
          <a:bodyPr wrap="square" rtlCol="0">
            <a:spAutoFit/>
          </a:bodyPr>
          <a:lstStyle/>
          <a:p>
            <a:pPr algn="ctr">
              <a:lnSpc>
                <a:spcPts val="1200"/>
              </a:lnSpc>
            </a:pPr>
            <a:r>
              <a:rPr lang="da-DK" dirty="0" smtClean="0"/>
              <a:t>1993</a:t>
            </a:r>
          </a:p>
          <a:p>
            <a:pPr algn="ctr">
              <a:lnSpc>
                <a:spcPts val="1200"/>
              </a:lnSpc>
            </a:pPr>
            <a:r>
              <a:rPr lang="da-DK" sz="1200" dirty="0" err="1" smtClean="0"/>
              <a:t>January</a:t>
            </a:r>
            <a:endParaRPr lang="en-US" sz="1200" dirty="0"/>
          </a:p>
        </p:txBody>
      </p:sp>
      <p:sp>
        <p:nvSpPr>
          <p:cNvPr id="21" name="Rectangle 20"/>
          <p:cNvSpPr/>
          <p:nvPr/>
        </p:nvSpPr>
        <p:spPr>
          <a:xfrm>
            <a:off x="3779912" y="5488430"/>
            <a:ext cx="540000" cy="252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rot="5400000">
            <a:off x="3415854" y="5521250"/>
            <a:ext cx="44008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149425" y="5783103"/>
            <a:ext cx="1008112" cy="400110"/>
          </a:xfrm>
          <a:prstGeom prst="rect">
            <a:avLst/>
          </a:prstGeom>
          <a:noFill/>
        </p:spPr>
        <p:txBody>
          <a:bodyPr wrap="square" rtlCol="0">
            <a:spAutoFit/>
          </a:bodyPr>
          <a:lstStyle/>
          <a:p>
            <a:pPr algn="ctr">
              <a:lnSpc>
                <a:spcPts val="1200"/>
              </a:lnSpc>
            </a:pPr>
            <a:r>
              <a:rPr lang="da-DK" dirty="0" smtClean="0"/>
              <a:t>1994</a:t>
            </a:r>
          </a:p>
          <a:p>
            <a:pPr algn="ctr">
              <a:lnSpc>
                <a:spcPts val="1200"/>
              </a:lnSpc>
            </a:pPr>
            <a:r>
              <a:rPr lang="da-DK" sz="1200" dirty="0" smtClean="0"/>
              <a:t>November</a:t>
            </a:r>
            <a:endParaRPr lang="en-US" sz="1200" dirty="0"/>
          </a:p>
        </p:txBody>
      </p:sp>
      <p:sp>
        <p:nvSpPr>
          <p:cNvPr id="24" name="TextBox 23"/>
          <p:cNvSpPr txBox="1"/>
          <p:nvPr/>
        </p:nvSpPr>
        <p:spPr>
          <a:xfrm>
            <a:off x="3007077" y="5013176"/>
            <a:ext cx="1296144" cy="369332"/>
          </a:xfrm>
          <a:prstGeom prst="rect">
            <a:avLst/>
          </a:prstGeom>
          <a:noFill/>
        </p:spPr>
        <p:txBody>
          <a:bodyPr wrap="square" rtlCol="0">
            <a:spAutoFit/>
          </a:bodyPr>
          <a:lstStyle/>
          <a:p>
            <a:pPr algn="ctr"/>
            <a:r>
              <a:rPr lang="da-DK" dirty="0" err="1" smtClean="0"/>
              <a:t>M.Sc</a:t>
            </a:r>
            <a:r>
              <a:rPr lang="da-DK" dirty="0" smtClean="0"/>
              <a:t>.</a:t>
            </a:r>
            <a:endParaRPr lang="en-US" dirty="0"/>
          </a:p>
        </p:txBody>
      </p:sp>
      <p:cxnSp>
        <p:nvCxnSpPr>
          <p:cNvPr id="25" name="Straight Connector 24"/>
          <p:cNvCxnSpPr/>
          <p:nvPr/>
        </p:nvCxnSpPr>
        <p:spPr>
          <a:xfrm rot="16200000" flipH="1">
            <a:off x="4428612" y="5530894"/>
            <a:ext cx="43079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106048" y="5783103"/>
            <a:ext cx="792088" cy="400110"/>
          </a:xfrm>
          <a:prstGeom prst="rect">
            <a:avLst/>
          </a:prstGeom>
          <a:noFill/>
        </p:spPr>
        <p:txBody>
          <a:bodyPr wrap="square" rtlCol="0">
            <a:spAutoFit/>
          </a:bodyPr>
          <a:lstStyle/>
          <a:p>
            <a:pPr algn="ctr">
              <a:lnSpc>
                <a:spcPts val="1200"/>
              </a:lnSpc>
            </a:pPr>
            <a:r>
              <a:rPr lang="da-DK" dirty="0" smtClean="0"/>
              <a:t>1997</a:t>
            </a:r>
          </a:p>
          <a:p>
            <a:pPr algn="ctr">
              <a:lnSpc>
                <a:spcPts val="1200"/>
              </a:lnSpc>
            </a:pPr>
            <a:r>
              <a:rPr lang="da-DK" sz="1200" dirty="0" err="1" smtClean="0"/>
              <a:t>January</a:t>
            </a:r>
            <a:r>
              <a:rPr lang="da-DK" sz="1200" dirty="0" smtClean="0"/>
              <a:t> </a:t>
            </a:r>
            <a:endParaRPr lang="en-US" sz="1200" dirty="0"/>
          </a:p>
        </p:txBody>
      </p:sp>
      <p:sp>
        <p:nvSpPr>
          <p:cNvPr id="27" name="TextBox 26"/>
          <p:cNvSpPr txBox="1"/>
          <p:nvPr/>
        </p:nvSpPr>
        <p:spPr>
          <a:xfrm>
            <a:off x="3995936" y="5003884"/>
            <a:ext cx="1296144" cy="369332"/>
          </a:xfrm>
          <a:prstGeom prst="rect">
            <a:avLst/>
          </a:prstGeom>
          <a:noFill/>
        </p:spPr>
        <p:txBody>
          <a:bodyPr wrap="square" rtlCol="0">
            <a:spAutoFit/>
          </a:bodyPr>
          <a:lstStyle/>
          <a:p>
            <a:pPr algn="ctr"/>
            <a:r>
              <a:rPr lang="da-DK" dirty="0" err="1" smtClean="0"/>
              <a:t>PhD</a:t>
            </a:r>
            <a:endParaRPr lang="en-US" dirty="0"/>
          </a:p>
        </p:txBody>
      </p:sp>
      <p:sp>
        <p:nvSpPr>
          <p:cNvPr id="29" name="Rectangle 28"/>
          <p:cNvSpPr/>
          <p:nvPr/>
        </p:nvSpPr>
        <p:spPr>
          <a:xfrm>
            <a:off x="5436096" y="5488430"/>
            <a:ext cx="1584176" cy="25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7020272" y="5488430"/>
            <a:ext cx="1440160" cy="252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6516216" y="5783103"/>
            <a:ext cx="1008112" cy="400110"/>
          </a:xfrm>
          <a:prstGeom prst="rect">
            <a:avLst/>
          </a:prstGeom>
          <a:noFill/>
        </p:spPr>
        <p:txBody>
          <a:bodyPr wrap="square" rtlCol="0">
            <a:spAutoFit/>
          </a:bodyPr>
          <a:lstStyle/>
          <a:p>
            <a:pPr algn="ctr">
              <a:lnSpc>
                <a:spcPts val="1200"/>
              </a:lnSpc>
            </a:pPr>
            <a:r>
              <a:rPr lang="da-DK" dirty="0" smtClean="0"/>
              <a:t>2004</a:t>
            </a:r>
          </a:p>
          <a:p>
            <a:pPr algn="ctr">
              <a:lnSpc>
                <a:spcPts val="1200"/>
              </a:lnSpc>
            </a:pPr>
            <a:r>
              <a:rPr lang="da-DK" sz="1200" dirty="0" smtClean="0"/>
              <a:t>April</a:t>
            </a:r>
            <a:endParaRPr lang="en-US" sz="1200" dirty="0"/>
          </a:p>
        </p:txBody>
      </p:sp>
      <p:sp>
        <p:nvSpPr>
          <p:cNvPr id="32" name="TextBox 31"/>
          <p:cNvSpPr txBox="1"/>
          <p:nvPr/>
        </p:nvSpPr>
        <p:spPr>
          <a:xfrm>
            <a:off x="5945478" y="5074234"/>
            <a:ext cx="2160240" cy="284693"/>
          </a:xfrm>
          <a:prstGeom prst="rect">
            <a:avLst/>
          </a:prstGeom>
          <a:noFill/>
        </p:spPr>
        <p:txBody>
          <a:bodyPr wrap="square" rtlCol="0">
            <a:spAutoFit/>
          </a:bodyPr>
          <a:lstStyle/>
          <a:p>
            <a:pPr algn="ctr">
              <a:lnSpc>
                <a:spcPts val="1500"/>
              </a:lnSpc>
            </a:pPr>
            <a:r>
              <a:rPr lang="da-DK" dirty="0" err="1" smtClean="0"/>
              <a:t>Associate</a:t>
            </a:r>
            <a:r>
              <a:rPr lang="da-DK" dirty="0" smtClean="0"/>
              <a:t> Professor</a:t>
            </a:r>
            <a:endParaRPr lang="en-US" dirty="0"/>
          </a:p>
        </p:txBody>
      </p:sp>
      <p:cxnSp>
        <p:nvCxnSpPr>
          <p:cNvPr id="33" name="Straight Connector 32"/>
          <p:cNvCxnSpPr/>
          <p:nvPr/>
        </p:nvCxnSpPr>
        <p:spPr>
          <a:xfrm rot="5400000">
            <a:off x="6804835" y="5536260"/>
            <a:ext cx="43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2780182" y="5597276"/>
            <a:ext cx="28803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a:off x="4355976" y="5597276"/>
            <a:ext cx="28803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179512" y="5597276"/>
            <a:ext cx="28803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98113" y="5783103"/>
            <a:ext cx="1152128" cy="402290"/>
          </a:xfrm>
          <a:prstGeom prst="rect">
            <a:avLst/>
          </a:prstGeom>
          <a:noFill/>
        </p:spPr>
        <p:txBody>
          <a:bodyPr wrap="square" rtlCol="0">
            <a:spAutoFit/>
          </a:bodyPr>
          <a:lstStyle/>
          <a:p>
            <a:pPr algn="ctr">
              <a:lnSpc>
                <a:spcPts val="1200"/>
              </a:lnSpc>
            </a:pPr>
            <a:r>
              <a:rPr lang="da-DK" dirty="0" smtClean="0"/>
              <a:t>1969</a:t>
            </a:r>
          </a:p>
          <a:p>
            <a:pPr algn="ctr">
              <a:lnSpc>
                <a:spcPts val="1200"/>
              </a:lnSpc>
            </a:pPr>
            <a:r>
              <a:rPr lang="da-DK" sz="1200" dirty="0" smtClean="0"/>
              <a:t>September</a:t>
            </a:r>
            <a:endParaRPr lang="en-US" sz="1200" dirty="0"/>
          </a:p>
        </p:txBody>
      </p:sp>
      <p:cxnSp>
        <p:nvCxnSpPr>
          <p:cNvPr id="39" name="Straight Connector 38"/>
          <p:cNvCxnSpPr/>
          <p:nvPr/>
        </p:nvCxnSpPr>
        <p:spPr>
          <a:xfrm rot="5400000">
            <a:off x="5287316" y="5602039"/>
            <a:ext cx="28803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4932040" y="5783103"/>
            <a:ext cx="1008112" cy="400110"/>
          </a:xfrm>
          <a:prstGeom prst="rect">
            <a:avLst/>
          </a:prstGeom>
          <a:noFill/>
        </p:spPr>
        <p:txBody>
          <a:bodyPr wrap="square" rtlCol="0">
            <a:spAutoFit/>
          </a:bodyPr>
          <a:lstStyle/>
          <a:p>
            <a:pPr algn="ctr">
              <a:lnSpc>
                <a:spcPts val="1200"/>
              </a:lnSpc>
            </a:pPr>
            <a:r>
              <a:rPr lang="da-DK" dirty="0" smtClean="0"/>
              <a:t>1998</a:t>
            </a:r>
          </a:p>
          <a:p>
            <a:pPr algn="ctr">
              <a:lnSpc>
                <a:spcPts val="1200"/>
              </a:lnSpc>
            </a:pPr>
            <a:r>
              <a:rPr lang="da-DK" sz="1200" dirty="0" smtClean="0"/>
              <a:t>August</a:t>
            </a:r>
            <a:endParaRPr lang="en-US" sz="1200" dirty="0"/>
          </a:p>
        </p:txBody>
      </p:sp>
      <p:pic>
        <p:nvPicPr>
          <p:cNvPr id="1030" name="Picture 6"/>
          <p:cNvPicPr>
            <a:picLocks noChangeAspect="1" noChangeArrowheads="1"/>
          </p:cNvPicPr>
          <p:nvPr/>
        </p:nvPicPr>
        <p:blipFill>
          <a:blip r:embed="rId8" cstate="print"/>
          <a:srcRect/>
          <a:stretch>
            <a:fillRect/>
          </a:stretch>
        </p:blipFill>
        <p:spPr bwMode="auto">
          <a:xfrm>
            <a:off x="1043608" y="1484784"/>
            <a:ext cx="3990975" cy="2886075"/>
          </a:xfrm>
          <a:prstGeom prst="rect">
            <a:avLst/>
          </a:prstGeom>
          <a:noFill/>
          <a:ln w="9525">
            <a:noFill/>
            <a:miter lim="800000"/>
            <a:headEnd/>
            <a:tailEnd/>
          </a:ln>
        </p:spPr>
      </p:pic>
      <p:pic>
        <p:nvPicPr>
          <p:cNvPr id="1031" name="Picture 7"/>
          <p:cNvPicPr>
            <a:picLocks noChangeAspect="1" noChangeArrowheads="1"/>
          </p:cNvPicPr>
          <p:nvPr/>
        </p:nvPicPr>
        <p:blipFill>
          <a:blip r:embed="rId9" cstate="print"/>
          <a:srcRect t="4719"/>
          <a:stretch>
            <a:fillRect/>
          </a:stretch>
        </p:blipFill>
        <p:spPr bwMode="auto">
          <a:xfrm>
            <a:off x="5436096" y="1534664"/>
            <a:ext cx="1512168" cy="1174256"/>
          </a:xfrm>
          <a:prstGeom prst="rect">
            <a:avLst/>
          </a:prstGeom>
          <a:noFill/>
          <a:ln w="9525">
            <a:noFill/>
            <a:miter lim="800000"/>
            <a:headEnd/>
            <a:tailEnd/>
          </a:ln>
        </p:spPr>
      </p:pic>
      <p:sp>
        <p:nvSpPr>
          <p:cNvPr id="47" name="TextBox 46"/>
          <p:cNvSpPr txBox="1"/>
          <p:nvPr/>
        </p:nvSpPr>
        <p:spPr>
          <a:xfrm>
            <a:off x="3727157" y="5435932"/>
            <a:ext cx="665657" cy="369332"/>
          </a:xfrm>
          <a:prstGeom prst="rect">
            <a:avLst/>
          </a:prstGeom>
          <a:noFill/>
        </p:spPr>
        <p:txBody>
          <a:bodyPr wrap="square" rtlCol="0">
            <a:spAutoFit/>
          </a:bodyPr>
          <a:lstStyle/>
          <a:p>
            <a:r>
              <a:rPr lang="da-DK" dirty="0" smtClean="0">
                <a:solidFill>
                  <a:schemeClr val="bg1"/>
                </a:solidFill>
              </a:rPr>
              <a:t>MPII</a:t>
            </a:r>
            <a:endParaRPr lang="en-US" dirty="0">
              <a:solidFill>
                <a:schemeClr val="bg1"/>
              </a:solidFill>
            </a:endParaRPr>
          </a:p>
        </p:txBody>
      </p:sp>
      <p:sp>
        <p:nvSpPr>
          <p:cNvPr id="48" name="TextBox 47"/>
          <p:cNvSpPr txBox="1"/>
          <p:nvPr/>
        </p:nvSpPr>
        <p:spPr>
          <a:xfrm>
            <a:off x="4644008" y="5435932"/>
            <a:ext cx="665657" cy="369332"/>
          </a:xfrm>
          <a:prstGeom prst="rect">
            <a:avLst/>
          </a:prstGeom>
          <a:noFill/>
        </p:spPr>
        <p:txBody>
          <a:bodyPr wrap="square" rtlCol="0">
            <a:spAutoFit/>
          </a:bodyPr>
          <a:lstStyle/>
          <a:p>
            <a:r>
              <a:rPr lang="da-DK" dirty="0" smtClean="0">
                <a:solidFill>
                  <a:schemeClr val="bg1"/>
                </a:solidFill>
              </a:rPr>
              <a:t>MPII</a:t>
            </a:r>
            <a:endParaRPr lang="en-US" dirty="0">
              <a:solidFill>
                <a:schemeClr val="bg1"/>
              </a:solidFill>
            </a:endParaRPr>
          </a:p>
        </p:txBody>
      </p:sp>
      <p:sp>
        <p:nvSpPr>
          <p:cNvPr id="50" name="TextBox 49"/>
          <p:cNvSpPr txBox="1"/>
          <p:nvPr/>
        </p:nvSpPr>
        <p:spPr>
          <a:xfrm>
            <a:off x="4283968" y="6135107"/>
            <a:ext cx="1008112" cy="246221"/>
          </a:xfrm>
          <a:prstGeom prst="rect">
            <a:avLst/>
          </a:prstGeom>
          <a:noFill/>
        </p:spPr>
        <p:txBody>
          <a:bodyPr wrap="square" rtlCol="0">
            <a:spAutoFit/>
          </a:bodyPr>
          <a:lstStyle/>
          <a:p>
            <a:pPr algn="ctr">
              <a:lnSpc>
                <a:spcPts val="1200"/>
              </a:lnSpc>
            </a:pPr>
            <a:r>
              <a:rPr lang="da-DK" sz="1200" dirty="0" smtClean="0"/>
              <a:t>April</a:t>
            </a:r>
            <a:endParaRPr lang="en-US" sz="1200" dirty="0"/>
          </a:p>
        </p:txBody>
      </p:sp>
      <p:sp>
        <p:nvSpPr>
          <p:cNvPr id="51" name="TextBox 50"/>
          <p:cNvSpPr txBox="1"/>
          <p:nvPr/>
        </p:nvSpPr>
        <p:spPr>
          <a:xfrm>
            <a:off x="5922567" y="5435932"/>
            <a:ext cx="521641" cy="369332"/>
          </a:xfrm>
          <a:prstGeom prst="rect">
            <a:avLst/>
          </a:prstGeom>
          <a:noFill/>
        </p:spPr>
        <p:txBody>
          <a:bodyPr wrap="square" rtlCol="0">
            <a:spAutoFit/>
          </a:bodyPr>
          <a:lstStyle/>
          <a:p>
            <a:r>
              <a:rPr lang="da-DK" dirty="0" smtClean="0">
                <a:solidFill>
                  <a:schemeClr val="bg1"/>
                </a:solidFill>
              </a:rPr>
              <a:t>AU</a:t>
            </a:r>
            <a:endParaRPr lang="en-US" dirty="0">
              <a:solidFill>
                <a:schemeClr val="bg1"/>
              </a:solidFill>
            </a:endParaRPr>
          </a:p>
        </p:txBody>
      </p:sp>
      <p:sp>
        <p:nvSpPr>
          <p:cNvPr id="52" name="Right Brace 51"/>
          <p:cNvSpPr/>
          <p:nvPr/>
        </p:nvSpPr>
        <p:spPr>
          <a:xfrm rot="5400000">
            <a:off x="2843808" y="5517232"/>
            <a:ext cx="72008" cy="151216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Right Brace 53"/>
          <p:cNvSpPr/>
          <p:nvPr/>
        </p:nvSpPr>
        <p:spPr>
          <a:xfrm rot="5400000">
            <a:off x="3671900" y="5625244"/>
            <a:ext cx="144016" cy="151216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Right Brace 54"/>
          <p:cNvSpPr/>
          <p:nvPr/>
        </p:nvSpPr>
        <p:spPr>
          <a:xfrm rot="5400000">
            <a:off x="5724128" y="5157192"/>
            <a:ext cx="144016" cy="244827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Right Brace 55"/>
          <p:cNvSpPr/>
          <p:nvPr/>
        </p:nvSpPr>
        <p:spPr>
          <a:xfrm rot="5400000">
            <a:off x="7704348" y="5697252"/>
            <a:ext cx="144016" cy="136815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TextBox 56"/>
          <p:cNvSpPr txBox="1"/>
          <p:nvPr/>
        </p:nvSpPr>
        <p:spPr>
          <a:xfrm>
            <a:off x="1907704" y="6239053"/>
            <a:ext cx="1512168" cy="369332"/>
          </a:xfrm>
          <a:prstGeom prst="rect">
            <a:avLst/>
          </a:prstGeom>
          <a:noFill/>
        </p:spPr>
        <p:txBody>
          <a:bodyPr wrap="square" rtlCol="0">
            <a:spAutoFit/>
          </a:bodyPr>
          <a:lstStyle/>
          <a:p>
            <a:pPr algn="ctr"/>
            <a:r>
              <a:rPr lang="da-DK" dirty="0" err="1" smtClean="0"/>
              <a:t>M.Sc</a:t>
            </a:r>
            <a:r>
              <a:rPr lang="da-DK" dirty="0" smtClean="0"/>
              <a:t>.</a:t>
            </a:r>
            <a:endParaRPr lang="en-US" dirty="0"/>
          </a:p>
        </p:txBody>
      </p:sp>
      <p:sp>
        <p:nvSpPr>
          <p:cNvPr id="58" name="TextBox 57"/>
          <p:cNvSpPr txBox="1"/>
          <p:nvPr/>
        </p:nvSpPr>
        <p:spPr>
          <a:xfrm>
            <a:off x="2987824" y="6455077"/>
            <a:ext cx="1512168" cy="369332"/>
          </a:xfrm>
          <a:prstGeom prst="rect">
            <a:avLst/>
          </a:prstGeom>
          <a:noFill/>
        </p:spPr>
        <p:txBody>
          <a:bodyPr wrap="square" rtlCol="0">
            <a:spAutoFit/>
          </a:bodyPr>
          <a:lstStyle/>
          <a:p>
            <a:pPr algn="ctr"/>
            <a:r>
              <a:rPr lang="da-DK" dirty="0" err="1" smtClean="0"/>
              <a:t>PhD</a:t>
            </a:r>
            <a:endParaRPr lang="en-US" dirty="0"/>
          </a:p>
        </p:txBody>
      </p:sp>
      <p:sp>
        <p:nvSpPr>
          <p:cNvPr id="59" name="TextBox 58"/>
          <p:cNvSpPr txBox="1"/>
          <p:nvPr/>
        </p:nvSpPr>
        <p:spPr>
          <a:xfrm>
            <a:off x="5076056" y="6453336"/>
            <a:ext cx="1512168" cy="369332"/>
          </a:xfrm>
          <a:prstGeom prst="rect">
            <a:avLst/>
          </a:prstGeom>
          <a:noFill/>
        </p:spPr>
        <p:txBody>
          <a:bodyPr wrap="square" rtlCol="0">
            <a:spAutoFit/>
          </a:bodyPr>
          <a:lstStyle/>
          <a:p>
            <a:pPr algn="ctr"/>
            <a:r>
              <a:rPr lang="da-DK" dirty="0" smtClean="0"/>
              <a:t>Post </a:t>
            </a:r>
            <a:r>
              <a:rPr lang="da-DK" dirty="0" err="1" smtClean="0"/>
              <a:t>Doc</a:t>
            </a:r>
            <a:endParaRPr lang="en-US" dirty="0"/>
          </a:p>
        </p:txBody>
      </p:sp>
      <p:sp>
        <p:nvSpPr>
          <p:cNvPr id="60" name="TextBox 59"/>
          <p:cNvSpPr txBox="1"/>
          <p:nvPr/>
        </p:nvSpPr>
        <p:spPr>
          <a:xfrm>
            <a:off x="7020272" y="6453336"/>
            <a:ext cx="1512168" cy="369332"/>
          </a:xfrm>
          <a:prstGeom prst="rect">
            <a:avLst/>
          </a:prstGeom>
          <a:noFill/>
        </p:spPr>
        <p:txBody>
          <a:bodyPr wrap="square" rtlCol="0">
            <a:spAutoFit/>
          </a:bodyPr>
          <a:lstStyle/>
          <a:p>
            <a:pPr algn="ctr"/>
            <a:r>
              <a:rPr lang="da-DK" dirty="0" err="1" smtClean="0"/>
              <a:t>Faculty</a:t>
            </a:r>
            <a:endParaRPr lang="en-US" dirty="0"/>
          </a:p>
        </p:txBody>
      </p:sp>
      <p:sp>
        <p:nvSpPr>
          <p:cNvPr id="61" name="Rectangle 60"/>
          <p:cNvSpPr/>
          <p:nvPr/>
        </p:nvSpPr>
        <p:spPr>
          <a:xfrm>
            <a:off x="3131840" y="4735104"/>
            <a:ext cx="4176464" cy="288000"/>
          </a:xfrm>
          <a:prstGeom prst="rect">
            <a:avLst/>
          </a:prstGeom>
          <a:solidFill>
            <a:schemeClr val="bg1"/>
          </a:solidFill>
          <a:ln w="127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p:cNvPicPr>
            <a:picLocks noChangeAspect="1" noChangeArrowheads="1"/>
          </p:cNvPicPr>
          <p:nvPr/>
        </p:nvPicPr>
        <p:blipFill>
          <a:blip r:embed="rId10" cstate="print"/>
          <a:srcRect/>
          <a:stretch>
            <a:fillRect/>
          </a:stretch>
        </p:blipFill>
        <p:spPr bwMode="auto">
          <a:xfrm>
            <a:off x="3201290" y="4774351"/>
            <a:ext cx="1045840" cy="221235"/>
          </a:xfrm>
          <a:prstGeom prst="rect">
            <a:avLst/>
          </a:prstGeom>
          <a:noFill/>
          <a:ln w="9525">
            <a:noFill/>
            <a:miter lim="800000"/>
            <a:headEnd/>
            <a:tailEnd/>
          </a:ln>
        </p:spPr>
      </p:pic>
      <p:sp>
        <p:nvSpPr>
          <p:cNvPr id="63" name="TextBox 62"/>
          <p:cNvSpPr txBox="1"/>
          <p:nvPr/>
        </p:nvSpPr>
        <p:spPr>
          <a:xfrm>
            <a:off x="5580112" y="4437112"/>
            <a:ext cx="1800200" cy="369332"/>
          </a:xfrm>
          <a:prstGeom prst="rect">
            <a:avLst/>
          </a:prstGeom>
          <a:noFill/>
        </p:spPr>
        <p:txBody>
          <a:bodyPr wrap="square" rtlCol="0">
            <a:spAutoFit/>
          </a:bodyPr>
          <a:lstStyle/>
          <a:p>
            <a:pPr algn="r"/>
            <a:r>
              <a:rPr lang="da-DK" dirty="0" smtClean="0">
                <a:solidFill>
                  <a:schemeClr val="accent4">
                    <a:lumMod val="60000"/>
                    <a:lumOff val="40000"/>
                  </a:schemeClr>
                </a:solidFill>
              </a:rPr>
              <a:t>1994-2006</a:t>
            </a:r>
            <a:endParaRPr lang="en-US" dirty="0">
              <a:solidFill>
                <a:schemeClr val="accent4">
                  <a:lumMod val="60000"/>
                  <a:lumOff val="40000"/>
                </a:schemeClr>
              </a:solidFill>
            </a:endParaRPr>
          </a:p>
        </p:txBody>
      </p:sp>
      <p:pic>
        <p:nvPicPr>
          <p:cNvPr id="65" name="Picture 64" descr="Madalgo-graa_24_05_07_2.gif"/>
          <p:cNvPicPr>
            <a:picLocks noChangeAspect="1"/>
          </p:cNvPicPr>
          <p:nvPr/>
        </p:nvPicPr>
        <p:blipFill>
          <a:blip r:embed="rId11" cstate="print"/>
          <a:stretch>
            <a:fillRect/>
          </a:stretch>
        </p:blipFill>
        <p:spPr>
          <a:xfrm>
            <a:off x="7587864" y="4797152"/>
            <a:ext cx="1448632" cy="144016"/>
          </a:xfrm>
          <a:prstGeom prst="rect">
            <a:avLst/>
          </a:prstGeom>
        </p:spPr>
      </p:pic>
      <p:sp>
        <p:nvSpPr>
          <p:cNvPr id="66" name="Rectangle 65"/>
          <p:cNvSpPr/>
          <p:nvPr/>
        </p:nvSpPr>
        <p:spPr>
          <a:xfrm>
            <a:off x="7524328" y="4725144"/>
            <a:ext cx="1872208" cy="288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7452320" y="4427820"/>
            <a:ext cx="1224136" cy="369332"/>
          </a:xfrm>
          <a:prstGeom prst="rect">
            <a:avLst/>
          </a:prstGeom>
          <a:noFill/>
        </p:spPr>
        <p:txBody>
          <a:bodyPr wrap="square" rtlCol="0">
            <a:spAutoFit/>
          </a:bodyPr>
          <a:lstStyle/>
          <a:p>
            <a:r>
              <a:rPr lang="da-DK" dirty="0" smtClean="0">
                <a:solidFill>
                  <a:srgbClr val="C00000"/>
                </a:solidFill>
              </a:rPr>
              <a:t>2007-</a:t>
            </a:r>
            <a:endParaRPr lang="en-US" dirty="0">
              <a:solidFill>
                <a:srgbClr val="C00000"/>
              </a:solidFill>
            </a:endParaRPr>
          </a:p>
        </p:txBody>
      </p:sp>
      <p:sp>
        <p:nvSpPr>
          <p:cNvPr id="78" name="TextBox 77"/>
          <p:cNvSpPr txBox="1"/>
          <p:nvPr/>
        </p:nvSpPr>
        <p:spPr>
          <a:xfrm>
            <a:off x="7506743" y="5435932"/>
            <a:ext cx="521641" cy="369332"/>
          </a:xfrm>
          <a:prstGeom prst="rect">
            <a:avLst/>
          </a:prstGeom>
          <a:noFill/>
        </p:spPr>
        <p:txBody>
          <a:bodyPr wrap="square" rtlCol="0">
            <a:spAutoFit/>
          </a:bodyPr>
          <a:lstStyle/>
          <a:p>
            <a:r>
              <a:rPr lang="da-DK" dirty="0" smtClean="0">
                <a:solidFill>
                  <a:schemeClr val="bg1"/>
                </a:solidFill>
              </a:rPr>
              <a:t>AU</a:t>
            </a:r>
            <a:endParaRPr lang="en-US" dirty="0">
              <a:solidFill>
                <a:schemeClr val="bg1"/>
              </a:solidFill>
            </a:endParaRPr>
          </a:p>
        </p:txBody>
      </p:sp>
      <p:pic>
        <p:nvPicPr>
          <p:cNvPr id="1042" name="Picture 18"/>
          <p:cNvPicPr>
            <a:picLocks noChangeAspect="1" noChangeArrowheads="1"/>
          </p:cNvPicPr>
          <p:nvPr/>
        </p:nvPicPr>
        <p:blipFill>
          <a:blip r:embed="rId12" cstate="print"/>
          <a:srcRect/>
          <a:stretch>
            <a:fillRect/>
          </a:stretch>
        </p:blipFill>
        <p:spPr bwMode="auto">
          <a:xfrm>
            <a:off x="2051720" y="2348880"/>
            <a:ext cx="2390775" cy="1552575"/>
          </a:xfrm>
          <a:prstGeom prst="rect">
            <a:avLst/>
          </a:prstGeom>
          <a:noFill/>
          <a:ln w="9525">
            <a:noFill/>
            <a:miter lim="800000"/>
            <a:headEnd/>
            <a:tailEnd/>
          </a:ln>
        </p:spPr>
      </p:pic>
      <p:pic>
        <p:nvPicPr>
          <p:cNvPr id="1043" name="Picture 19"/>
          <p:cNvPicPr>
            <a:picLocks noChangeAspect="1" noChangeArrowheads="1"/>
          </p:cNvPicPr>
          <p:nvPr/>
        </p:nvPicPr>
        <p:blipFill>
          <a:blip r:embed="rId13" cstate="print"/>
          <a:srcRect/>
          <a:stretch>
            <a:fillRect/>
          </a:stretch>
        </p:blipFill>
        <p:spPr bwMode="auto">
          <a:xfrm>
            <a:off x="4932040" y="1783849"/>
            <a:ext cx="2088232" cy="2998701"/>
          </a:xfrm>
          <a:prstGeom prst="rect">
            <a:avLst/>
          </a:prstGeom>
          <a:noFill/>
          <a:ln w="9525">
            <a:noFill/>
            <a:miter lim="800000"/>
            <a:headEnd/>
            <a:tailEnd/>
          </a:ln>
        </p:spPr>
      </p:pic>
      <p:sp>
        <p:nvSpPr>
          <p:cNvPr id="85" name="TextBox 84"/>
          <p:cNvSpPr txBox="1"/>
          <p:nvPr/>
        </p:nvSpPr>
        <p:spPr>
          <a:xfrm>
            <a:off x="4572000" y="4736177"/>
            <a:ext cx="2699792" cy="276999"/>
          </a:xfrm>
          <a:prstGeom prst="rect">
            <a:avLst/>
          </a:prstGeom>
          <a:noFill/>
        </p:spPr>
        <p:txBody>
          <a:bodyPr wrap="square" rtlCol="0">
            <a:spAutoFit/>
          </a:bodyPr>
          <a:lstStyle/>
          <a:p>
            <a:pPr algn="ctr"/>
            <a:r>
              <a:rPr lang="da-DK" sz="1200" dirty="0" smtClean="0"/>
              <a:t>Erik </a:t>
            </a:r>
            <a:r>
              <a:rPr lang="da-DK" sz="1200" dirty="0" err="1" smtClean="0"/>
              <a:t>Meineche</a:t>
            </a:r>
            <a:r>
              <a:rPr lang="da-DK" sz="1200" dirty="0" smtClean="0"/>
              <a:t> Schmidt</a:t>
            </a:r>
            <a:endParaRPr lang="en-US" sz="1200" dirty="0"/>
          </a:p>
        </p:txBody>
      </p:sp>
      <p:pic>
        <p:nvPicPr>
          <p:cNvPr id="1044" name="Picture 20"/>
          <p:cNvPicPr>
            <a:picLocks noChangeAspect="1" noChangeArrowheads="1"/>
          </p:cNvPicPr>
          <p:nvPr/>
        </p:nvPicPr>
        <p:blipFill>
          <a:blip r:embed="rId14" cstate="print"/>
          <a:srcRect/>
          <a:stretch>
            <a:fillRect/>
          </a:stretch>
        </p:blipFill>
        <p:spPr bwMode="auto">
          <a:xfrm>
            <a:off x="7164288" y="2636912"/>
            <a:ext cx="1224136" cy="1701761"/>
          </a:xfrm>
          <a:prstGeom prst="rect">
            <a:avLst/>
          </a:prstGeom>
          <a:noFill/>
          <a:ln w="9525">
            <a:noFill/>
            <a:miter lim="800000"/>
            <a:headEnd/>
            <a:tailEnd/>
          </a:ln>
        </p:spPr>
      </p:pic>
      <p:sp>
        <p:nvSpPr>
          <p:cNvPr id="90" name="TextBox 89"/>
          <p:cNvSpPr txBox="1"/>
          <p:nvPr/>
        </p:nvSpPr>
        <p:spPr>
          <a:xfrm>
            <a:off x="6444208" y="4293096"/>
            <a:ext cx="2699792" cy="276999"/>
          </a:xfrm>
          <a:prstGeom prst="rect">
            <a:avLst/>
          </a:prstGeom>
          <a:noFill/>
        </p:spPr>
        <p:txBody>
          <a:bodyPr wrap="square" rtlCol="0">
            <a:spAutoFit/>
          </a:bodyPr>
          <a:lstStyle/>
          <a:p>
            <a:pPr algn="ctr"/>
            <a:r>
              <a:rPr lang="da-DK" sz="1200" dirty="0" smtClean="0"/>
              <a:t>Kurt </a:t>
            </a:r>
            <a:r>
              <a:rPr lang="da-DK" sz="1200" dirty="0" err="1" smtClean="0"/>
              <a:t>Mehlhorn</a:t>
            </a:r>
            <a:endParaRPr lang="en-US" sz="1200" dirty="0"/>
          </a:p>
        </p:txBody>
      </p:sp>
      <p:sp>
        <p:nvSpPr>
          <p:cNvPr id="91" name="Down Arrow 90"/>
          <p:cNvSpPr/>
          <p:nvPr/>
        </p:nvSpPr>
        <p:spPr>
          <a:xfrm rot="4746002">
            <a:off x="6107745" y="3743008"/>
            <a:ext cx="312887" cy="1333035"/>
          </a:xfrm>
          <a:prstGeom prst="downArrow">
            <a:avLst>
              <a:gd name="adj1" fmla="val 54298"/>
              <a:gd name="adj2" fmla="val 96038"/>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6" name="Picture 22"/>
          <p:cNvPicPr>
            <a:picLocks noChangeAspect="1" noChangeArrowheads="1"/>
          </p:cNvPicPr>
          <p:nvPr/>
        </p:nvPicPr>
        <p:blipFill>
          <a:blip r:embed="rId15" cstate="print"/>
          <a:srcRect/>
          <a:stretch>
            <a:fillRect/>
          </a:stretch>
        </p:blipFill>
        <p:spPr bwMode="auto">
          <a:xfrm>
            <a:off x="2555776" y="1556792"/>
            <a:ext cx="3888432" cy="2916324"/>
          </a:xfrm>
          <a:prstGeom prst="rect">
            <a:avLst/>
          </a:prstGeom>
          <a:noFill/>
          <a:ln w="9525">
            <a:noFill/>
            <a:miter lim="800000"/>
            <a:headEnd/>
            <a:tailEnd/>
          </a:ln>
        </p:spPr>
      </p:pic>
      <p:sp>
        <p:nvSpPr>
          <p:cNvPr id="96" name="Title 95"/>
          <p:cNvSpPr>
            <a:spLocks noGrp="1"/>
          </p:cNvSpPr>
          <p:nvPr>
            <p:ph type="title"/>
          </p:nvPr>
        </p:nvSpPr>
        <p:spPr/>
        <p:txBody>
          <a:bodyPr>
            <a:normAutofit/>
          </a:bodyPr>
          <a:lstStyle/>
          <a:p>
            <a:r>
              <a:rPr lang="da-DK" sz="4000" b="1" dirty="0" err="1" smtClean="0">
                <a:solidFill>
                  <a:srgbClr val="C00000"/>
                </a:solidFill>
              </a:rPr>
              <a:t>Gerth</a:t>
            </a:r>
            <a:r>
              <a:rPr lang="da-DK" sz="4000" b="1" dirty="0" smtClean="0">
                <a:solidFill>
                  <a:srgbClr val="C00000"/>
                </a:solidFill>
              </a:rPr>
              <a:t> </a:t>
            </a:r>
            <a:r>
              <a:rPr lang="da-DK" sz="4000" b="1" dirty="0" err="1" smtClean="0">
                <a:solidFill>
                  <a:srgbClr val="C00000"/>
                </a:solidFill>
              </a:rPr>
              <a:t>Stølting</a:t>
            </a:r>
            <a:r>
              <a:rPr lang="da-DK" sz="4000" b="1" dirty="0" smtClean="0">
                <a:solidFill>
                  <a:srgbClr val="C00000"/>
                </a:solidFill>
              </a:rPr>
              <a:t> Brodal</a:t>
            </a:r>
            <a:endParaRPr lang="en-US" sz="4000" b="1" dirty="0">
              <a:solidFill>
                <a:srgbClr val="C00000"/>
              </a:solidFill>
            </a:endParaRPr>
          </a:p>
        </p:txBody>
      </p:sp>
      <p:pic>
        <p:nvPicPr>
          <p:cNvPr id="68" name="Picture 2"/>
          <p:cNvPicPr>
            <a:picLocks noChangeAspect="1" noChangeArrowheads="1"/>
          </p:cNvPicPr>
          <p:nvPr/>
        </p:nvPicPr>
        <p:blipFill>
          <a:blip r:embed="rId16" cstate="print"/>
          <a:srcRect/>
          <a:stretch>
            <a:fillRect/>
          </a:stretch>
        </p:blipFill>
        <p:spPr bwMode="auto">
          <a:xfrm>
            <a:off x="5796136" y="3068960"/>
            <a:ext cx="2880320" cy="216024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20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20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fade">
                                      <p:cBhvr>
                                        <p:cTn id="23" dur="2000"/>
                                        <p:tgtEl>
                                          <p:spTgt spid="102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2000"/>
                                        <p:tgtEl>
                                          <p:spTgt spid="1028"/>
                                        </p:tgtEl>
                                      </p:cBhvr>
                                    </p:animEffect>
                                    <p:set>
                                      <p:cBhvr>
                                        <p:cTn id="28" dur="1" fill="hold">
                                          <p:stCondLst>
                                            <p:cond delay="1999"/>
                                          </p:stCondLst>
                                        </p:cTn>
                                        <p:tgtEl>
                                          <p:spTgt spid="102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30"/>
                                        </p:tgtEl>
                                        <p:attrNameLst>
                                          <p:attrName>style.visibility</p:attrName>
                                        </p:attrNameLst>
                                      </p:cBhvr>
                                      <p:to>
                                        <p:strVal val="visible"/>
                                      </p:to>
                                    </p:set>
                                    <p:animEffect transition="in" filter="fade">
                                      <p:cBhvr>
                                        <p:cTn id="33" dur="2000"/>
                                        <p:tgtEl>
                                          <p:spTgt spid="103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31"/>
                                        </p:tgtEl>
                                        <p:attrNameLst>
                                          <p:attrName>style.visibility</p:attrName>
                                        </p:attrNameLst>
                                      </p:cBhvr>
                                      <p:to>
                                        <p:strVal val="visible"/>
                                      </p:to>
                                    </p:set>
                                    <p:animEffect transition="in" filter="fade">
                                      <p:cBhvr>
                                        <p:cTn id="38" dur="2000"/>
                                        <p:tgtEl>
                                          <p:spTgt spid="103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8"/>
                                        </p:tgtEl>
                                        <p:attrNameLst>
                                          <p:attrName>style.visibility</p:attrName>
                                        </p:attrNameLst>
                                      </p:cBhvr>
                                      <p:to>
                                        <p:strVal val="visible"/>
                                      </p:to>
                                    </p:set>
                                    <p:animEffect transition="in" filter="fade">
                                      <p:cBhvr>
                                        <p:cTn id="43" dur="2000"/>
                                        <p:tgtEl>
                                          <p:spTgt spid="6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26"/>
                                        </p:tgtEl>
                                        <p:attrNameLst>
                                          <p:attrName>style.visibility</p:attrName>
                                        </p:attrNameLst>
                                      </p:cBhvr>
                                      <p:to>
                                        <p:strVal val="visible"/>
                                      </p:to>
                                    </p:set>
                                    <p:animEffect transition="in" filter="fade">
                                      <p:cBhvr>
                                        <p:cTn id="48" dur="2000"/>
                                        <p:tgtEl>
                                          <p:spTgt spid="102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2000"/>
                                        <p:tgtEl>
                                          <p:spTgt spid="1030"/>
                                        </p:tgtEl>
                                      </p:cBhvr>
                                    </p:animEffect>
                                    <p:set>
                                      <p:cBhvr>
                                        <p:cTn id="53" dur="1" fill="hold">
                                          <p:stCondLst>
                                            <p:cond delay="1999"/>
                                          </p:stCondLst>
                                        </p:cTn>
                                        <p:tgtEl>
                                          <p:spTgt spid="1030"/>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2000"/>
                                        <p:tgtEl>
                                          <p:spTgt spid="1031"/>
                                        </p:tgtEl>
                                      </p:cBhvr>
                                    </p:animEffect>
                                    <p:set>
                                      <p:cBhvr>
                                        <p:cTn id="56" dur="1" fill="hold">
                                          <p:stCondLst>
                                            <p:cond delay="1999"/>
                                          </p:stCondLst>
                                        </p:cTn>
                                        <p:tgtEl>
                                          <p:spTgt spid="1031"/>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2000"/>
                                        <p:tgtEl>
                                          <p:spTgt spid="68"/>
                                        </p:tgtEl>
                                      </p:cBhvr>
                                    </p:animEffect>
                                    <p:set>
                                      <p:cBhvr>
                                        <p:cTn id="59" dur="1" fill="hold">
                                          <p:stCondLst>
                                            <p:cond delay="1999"/>
                                          </p:stCondLst>
                                        </p:cTn>
                                        <p:tgtEl>
                                          <p:spTgt spid="68"/>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2000"/>
                                        <p:tgtEl>
                                          <p:spTgt spid="16"/>
                                        </p:tgtEl>
                                      </p:cBhvr>
                                    </p:animEffect>
                                  </p:childTnLst>
                                </p:cTn>
                              </p:par>
                              <p:par>
                                <p:cTn id="65" presetID="10" presetClass="entr" presetSubtype="0" fill="hold" nodeType="withEffect">
                                  <p:stCondLst>
                                    <p:cond delay="0"/>
                                  </p:stCondLst>
                                  <p:childTnLst>
                                    <p:set>
                                      <p:cBhvr>
                                        <p:cTn id="66" dur="1" fill="hold">
                                          <p:stCondLst>
                                            <p:cond delay="0"/>
                                          </p:stCondLst>
                                        </p:cTn>
                                        <p:tgtEl>
                                          <p:spTgt spid="1039"/>
                                        </p:tgtEl>
                                        <p:attrNameLst>
                                          <p:attrName>style.visibility</p:attrName>
                                        </p:attrNameLst>
                                      </p:cBhvr>
                                      <p:to>
                                        <p:strVal val="visible"/>
                                      </p:to>
                                    </p:set>
                                    <p:animEffect transition="in" filter="fade">
                                      <p:cBhvr>
                                        <p:cTn id="67" dur="2000"/>
                                        <p:tgtEl>
                                          <p:spTgt spid="1039"/>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6"/>
                                        </p:tgtEl>
                                        <p:attrNameLst>
                                          <p:attrName>style.visibility</p:attrName>
                                        </p:attrNameLst>
                                      </p:cBhvr>
                                      <p:to>
                                        <p:strVal val="visible"/>
                                      </p:to>
                                    </p:set>
                                    <p:animEffect transition="in" filter="fade">
                                      <p:cBhvr>
                                        <p:cTn id="70" dur="2000"/>
                                        <p:tgtEl>
                                          <p:spTgt spid="4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2000"/>
                                        <p:tgtEl>
                                          <p:spTgt spid="1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5"/>
                                        </p:tgtEl>
                                        <p:attrNameLst>
                                          <p:attrName>style.visibility</p:attrName>
                                        </p:attrNameLst>
                                      </p:cBhvr>
                                      <p:to>
                                        <p:strVal val="visible"/>
                                      </p:to>
                                    </p:set>
                                    <p:animEffect transition="in" filter="fade">
                                      <p:cBhvr>
                                        <p:cTn id="76" dur="2000"/>
                                        <p:tgtEl>
                                          <p:spTgt spid="5"/>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52"/>
                                        </p:tgtEl>
                                        <p:attrNameLst>
                                          <p:attrName>style.visibility</p:attrName>
                                        </p:attrNameLst>
                                      </p:cBhvr>
                                      <p:to>
                                        <p:strVal val="visible"/>
                                      </p:to>
                                    </p:set>
                                    <p:animEffect transition="in" filter="fade">
                                      <p:cBhvr>
                                        <p:cTn id="79" dur="2000"/>
                                        <p:tgtEl>
                                          <p:spTgt spid="52"/>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57"/>
                                        </p:tgtEl>
                                        <p:attrNameLst>
                                          <p:attrName>style.visibility</p:attrName>
                                        </p:attrNameLst>
                                      </p:cBhvr>
                                      <p:to>
                                        <p:strVal val="visible"/>
                                      </p:to>
                                    </p:set>
                                    <p:animEffect transition="in" filter="fade">
                                      <p:cBhvr>
                                        <p:cTn id="82" dur="2000"/>
                                        <p:tgtEl>
                                          <p:spTgt spid="57"/>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2000"/>
                                        <p:tgtEl>
                                          <p:spTgt spid="1039"/>
                                        </p:tgtEl>
                                      </p:cBhvr>
                                    </p:animEffect>
                                    <p:set>
                                      <p:cBhvr>
                                        <p:cTn id="87" dur="1" fill="hold">
                                          <p:stCondLst>
                                            <p:cond delay="1999"/>
                                          </p:stCondLst>
                                        </p:cTn>
                                        <p:tgtEl>
                                          <p:spTgt spid="1039"/>
                                        </p:tgtEl>
                                        <p:attrNameLst>
                                          <p:attrName>style.visibility</p:attrName>
                                        </p:attrNameLst>
                                      </p:cBhvr>
                                      <p:to>
                                        <p:strVal val="hidden"/>
                                      </p:to>
                                    </p:set>
                                  </p:childTnLst>
                                </p:cTn>
                              </p:par>
                            </p:childTnLst>
                          </p:cTn>
                        </p:par>
                        <p:par>
                          <p:cTn id="88" fill="hold">
                            <p:stCondLst>
                              <p:cond delay="2000"/>
                            </p:stCondLst>
                            <p:childTnLst>
                              <p:par>
                                <p:cTn id="89" presetID="10" presetClass="entr" presetSubtype="0" fill="hold" nodeType="afterEffect">
                                  <p:stCondLst>
                                    <p:cond delay="0"/>
                                  </p:stCondLst>
                                  <p:childTnLst>
                                    <p:set>
                                      <p:cBhvr>
                                        <p:cTn id="90" dur="1" fill="hold">
                                          <p:stCondLst>
                                            <p:cond delay="0"/>
                                          </p:stCondLst>
                                        </p:cTn>
                                        <p:tgtEl>
                                          <p:spTgt spid="1042"/>
                                        </p:tgtEl>
                                        <p:attrNameLst>
                                          <p:attrName>style.visibility</p:attrName>
                                        </p:attrNameLst>
                                      </p:cBhvr>
                                      <p:to>
                                        <p:strVal val="visible"/>
                                      </p:to>
                                    </p:set>
                                    <p:animEffect transition="in" filter="fade">
                                      <p:cBhvr>
                                        <p:cTn id="91" dur="2000"/>
                                        <p:tgtEl>
                                          <p:spTgt spid="1042"/>
                                        </p:tgtEl>
                                      </p:cBhvr>
                                    </p:animEffect>
                                  </p:childTnLst>
                                </p:cTn>
                              </p:par>
                              <p:par>
                                <p:cTn id="92" presetID="10" presetClass="entr" presetSubtype="0" fill="hold" nodeType="withEffect">
                                  <p:stCondLst>
                                    <p:cond delay="0"/>
                                  </p:stCondLst>
                                  <p:childTnLst>
                                    <p:set>
                                      <p:cBhvr>
                                        <p:cTn id="93" dur="1" fill="hold">
                                          <p:stCondLst>
                                            <p:cond delay="0"/>
                                          </p:stCondLst>
                                        </p:cTn>
                                        <p:tgtEl>
                                          <p:spTgt spid="1043"/>
                                        </p:tgtEl>
                                        <p:attrNameLst>
                                          <p:attrName>style.visibility</p:attrName>
                                        </p:attrNameLst>
                                      </p:cBhvr>
                                      <p:to>
                                        <p:strVal val="visible"/>
                                      </p:to>
                                    </p:set>
                                    <p:animEffect transition="in" filter="fade">
                                      <p:cBhvr>
                                        <p:cTn id="94" dur="2000"/>
                                        <p:tgtEl>
                                          <p:spTgt spid="1043"/>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85"/>
                                        </p:tgtEl>
                                        <p:attrNameLst>
                                          <p:attrName>style.visibility</p:attrName>
                                        </p:attrNameLst>
                                      </p:cBhvr>
                                      <p:to>
                                        <p:strVal val="visible"/>
                                      </p:to>
                                    </p:set>
                                    <p:animEffect transition="in" filter="fade">
                                      <p:cBhvr>
                                        <p:cTn id="97" dur="2000"/>
                                        <p:tgtEl>
                                          <p:spTgt spid="85"/>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35"/>
                                        </p:tgtEl>
                                        <p:attrNameLst>
                                          <p:attrName>style.visibility</p:attrName>
                                        </p:attrNameLst>
                                      </p:cBhvr>
                                      <p:to>
                                        <p:strVal val="visible"/>
                                      </p:to>
                                    </p:set>
                                    <p:animEffect transition="in" filter="fade">
                                      <p:cBhvr>
                                        <p:cTn id="102" dur="2000"/>
                                        <p:tgtEl>
                                          <p:spTgt spid="35"/>
                                        </p:tgtEl>
                                      </p:cBhvr>
                                    </p:animEffect>
                                  </p:childTnLst>
                                </p:cTn>
                              </p:par>
                              <p:par>
                                <p:cTn id="103" presetID="10" presetClass="entr" presetSubtype="0" fill="hold" nodeType="withEffect">
                                  <p:stCondLst>
                                    <p:cond delay="0"/>
                                  </p:stCondLst>
                                  <p:childTnLst>
                                    <p:set>
                                      <p:cBhvr>
                                        <p:cTn id="104" dur="1" fill="hold">
                                          <p:stCondLst>
                                            <p:cond delay="0"/>
                                          </p:stCondLst>
                                        </p:cTn>
                                        <p:tgtEl>
                                          <p:spTgt spid="34"/>
                                        </p:tgtEl>
                                        <p:attrNameLst>
                                          <p:attrName>style.visibility</p:attrName>
                                        </p:attrNameLst>
                                      </p:cBhvr>
                                      <p:to>
                                        <p:strVal val="visible"/>
                                      </p:to>
                                    </p:set>
                                    <p:animEffect transition="in" filter="fade">
                                      <p:cBhvr>
                                        <p:cTn id="105" dur="2000"/>
                                        <p:tgtEl>
                                          <p:spTgt spid="34"/>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15"/>
                                        </p:tgtEl>
                                        <p:attrNameLst>
                                          <p:attrName>style.visibility</p:attrName>
                                        </p:attrNameLst>
                                      </p:cBhvr>
                                      <p:to>
                                        <p:strVal val="visible"/>
                                      </p:to>
                                    </p:set>
                                    <p:animEffect transition="in" filter="fade">
                                      <p:cBhvr>
                                        <p:cTn id="108" dur="2000"/>
                                        <p:tgtEl>
                                          <p:spTgt spid="15"/>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19"/>
                                        </p:tgtEl>
                                        <p:attrNameLst>
                                          <p:attrName>style.visibility</p:attrName>
                                        </p:attrNameLst>
                                      </p:cBhvr>
                                      <p:to>
                                        <p:strVal val="visible"/>
                                      </p:to>
                                    </p:set>
                                    <p:animEffect transition="in" filter="fade">
                                      <p:cBhvr>
                                        <p:cTn id="111" dur="2000"/>
                                        <p:tgtEl>
                                          <p:spTgt spid="19"/>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26"/>
                                        </p:tgtEl>
                                        <p:attrNameLst>
                                          <p:attrName>style.visibility</p:attrName>
                                        </p:attrNameLst>
                                      </p:cBhvr>
                                      <p:to>
                                        <p:strVal val="visible"/>
                                      </p:to>
                                    </p:set>
                                    <p:animEffect transition="in" filter="fade">
                                      <p:cBhvr>
                                        <p:cTn id="114" dur="2000"/>
                                        <p:tgtEl>
                                          <p:spTgt spid="26"/>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54"/>
                                        </p:tgtEl>
                                        <p:attrNameLst>
                                          <p:attrName>style.visibility</p:attrName>
                                        </p:attrNameLst>
                                      </p:cBhvr>
                                      <p:to>
                                        <p:strVal val="visible"/>
                                      </p:to>
                                    </p:set>
                                    <p:animEffect transition="in" filter="fade">
                                      <p:cBhvr>
                                        <p:cTn id="117" dur="2000"/>
                                        <p:tgtEl>
                                          <p:spTgt spid="54"/>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58"/>
                                        </p:tgtEl>
                                        <p:attrNameLst>
                                          <p:attrName>style.visibility</p:attrName>
                                        </p:attrNameLst>
                                      </p:cBhvr>
                                      <p:to>
                                        <p:strVal val="visible"/>
                                      </p:to>
                                    </p:set>
                                    <p:animEffect transition="in" filter="fade">
                                      <p:cBhvr>
                                        <p:cTn id="120" dur="2000"/>
                                        <p:tgtEl>
                                          <p:spTgt spid="58"/>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nodeType="clickEffect">
                                  <p:stCondLst>
                                    <p:cond delay="0"/>
                                  </p:stCondLst>
                                  <p:childTnLst>
                                    <p:set>
                                      <p:cBhvr>
                                        <p:cTn id="124" dur="1" fill="hold">
                                          <p:stCondLst>
                                            <p:cond delay="0"/>
                                          </p:stCondLst>
                                        </p:cTn>
                                        <p:tgtEl>
                                          <p:spTgt spid="22"/>
                                        </p:tgtEl>
                                        <p:attrNameLst>
                                          <p:attrName>style.visibility</p:attrName>
                                        </p:attrNameLst>
                                      </p:cBhvr>
                                      <p:to>
                                        <p:strVal val="visible"/>
                                      </p:to>
                                    </p:set>
                                    <p:animEffect transition="in" filter="fade">
                                      <p:cBhvr>
                                        <p:cTn id="125" dur="2000"/>
                                        <p:tgtEl>
                                          <p:spTgt spid="22"/>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23"/>
                                        </p:tgtEl>
                                        <p:attrNameLst>
                                          <p:attrName>style.visibility</p:attrName>
                                        </p:attrNameLst>
                                      </p:cBhvr>
                                      <p:to>
                                        <p:strVal val="visible"/>
                                      </p:to>
                                    </p:set>
                                    <p:animEffect transition="in" filter="fade">
                                      <p:cBhvr>
                                        <p:cTn id="128" dur="2000"/>
                                        <p:tgtEl>
                                          <p:spTgt spid="23"/>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24"/>
                                        </p:tgtEl>
                                        <p:attrNameLst>
                                          <p:attrName>style.visibility</p:attrName>
                                        </p:attrNameLst>
                                      </p:cBhvr>
                                      <p:to>
                                        <p:strVal val="visible"/>
                                      </p:to>
                                    </p:set>
                                    <p:animEffect transition="in" filter="fade">
                                      <p:cBhvr>
                                        <p:cTn id="131" dur="2000"/>
                                        <p:tgtEl>
                                          <p:spTgt spid="24"/>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xit" presetSubtype="0" fill="hold" grpId="1" nodeType="clickEffect">
                                  <p:stCondLst>
                                    <p:cond delay="0"/>
                                  </p:stCondLst>
                                  <p:childTnLst>
                                    <p:animEffect transition="out" filter="fade">
                                      <p:cBhvr>
                                        <p:cTn id="135" dur="2000"/>
                                        <p:tgtEl>
                                          <p:spTgt spid="85"/>
                                        </p:tgtEl>
                                      </p:cBhvr>
                                    </p:animEffect>
                                    <p:set>
                                      <p:cBhvr>
                                        <p:cTn id="136" dur="1" fill="hold">
                                          <p:stCondLst>
                                            <p:cond delay="1999"/>
                                          </p:stCondLst>
                                        </p:cTn>
                                        <p:tgtEl>
                                          <p:spTgt spid="85"/>
                                        </p:tgtEl>
                                        <p:attrNameLst>
                                          <p:attrName>style.visibility</p:attrName>
                                        </p:attrNameLst>
                                      </p:cBhvr>
                                      <p:to>
                                        <p:strVal val="hidden"/>
                                      </p:to>
                                    </p:set>
                                  </p:childTnLst>
                                </p:cTn>
                              </p:par>
                              <p:par>
                                <p:cTn id="137" presetID="10" presetClass="exit" presetSubtype="0" fill="hold" nodeType="withEffect">
                                  <p:stCondLst>
                                    <p:cond delay="0"/>
                                  </p:stCondLst>
                                  <p:childTnLst>
                                    <p:animEffect transition="out" filter="fade">
                                      <p:cBhvr>
                                        <p:cTn id="138" dur="2000"/>
                                        <p:tgtEl>
                                          <p:spTgt spid="1043"/>
                                        </p:tgtEl>
                                      </p:cBhvr>
                                    </p:animEffect>
                                    <p:set>
                                      <p:cBhvr>
                                        <p:cTn id="139" dur="1" fill="hold">
                                          <p:stCondLst>
                                            <p:cond delay="1999"/>
                                          </p:stCondLst>
                                        </p:cTn>
                                        <p:tgtEl>
                                          <p:spTgt spid="1043"/>
                                        </p:tgtEl>
                                        <p:attrNameLst>
                                          <p:attrName>style.visibility</p:attrName>
                                        </p:attrNameLst>
                                      </p:cBhvr>
                                      <p:to>
                                        <p:strVal val="hidden"/>
                                      </p:to>
                                    </p:set>
                                  </p:childTnLst>
                                </p:cTn>
                              </p:par>
                              <p:par>
                                <p:cTn id="140" presetID="10" presetClass="exit" presetSubtype="0" fill="hold" nodeType="withEffect">
                                  <p:stCondLst>
                                    <p:cond delay="0"/>
                                  </p:stCondLst>
                                  <p:childTnLst>
                                    <p:animEffect transition="out" filter="fade">
                                      <p:cBhvr>
                                        <p:cTn id="141" dur="2000"/>
                                        <p:tgtEl>
                                          <p:spTgt spid="1042"/>
                                        </p:tgtEl>
                                      </p:cBhvr>
                                    </p:animEffect>
                                    <p:set>
                                      <p:cBhvr>
                                        <p:cTn id="142" dur="1" fill="hold">
                                          <p:stCondLst>
                                            <p:cond delay="1999"/>
                                          </p:stCondLst>
                                        </p:cTn>
                                        <p:tgtEl>
                                          <p:spTgt spid="1042"/>
                                        </p:tgtEl>
                                        <p:attrNameLst>
                                          <p:attrName>style.visibility</p:attrName>
                                        </p:attrNameLst>
                                      </p:cBhvr>
                                      <p:to>
                                        <p:strVal val="hidden"/>
                                      </p:to>
                                    </p:set>
                                  </p:childTnLst>
                                </p:cTn>
                              </p:par>
                            </p:childTnLst>
                          </p:cTn>
                        </p:par>
                        <p:par>
                          <p:cTn id="143" fill="hold">
                            <p:stCondLst>
                              <p:cond delay="2000"/>
                            </p:stCondLst>
                            <p:childTnLst>
                              <p:par>
                                <p:cTn id="144" presetID="10" presetClass="entr" presetSubtype="0" fill="hold" grpId="0" nodeType="afterEffect">
                                  <p:stCondLst>
                                    <p:cond delay="0"/>
                                  </p:stCondLst>
                                  <p:childTnLst>
                                    <p:set>
                                      <p:cBhvr>
                                        <p:cTn id="145" dur="1" fill="hold">
                                          <p:stCondLst>
                                            <p:cond delay="0"/>
                                          </p:stCondLst>
                                        </p:cTn>
                                        <p:tgtEl>
                                          <p:spTgt spid="47"/>
                                        </p:tgtEl>
                                        <p:attrNameLst>
                                          <p:attrName>style.visibility</p:attrName>
                                        </p:attrNameLst>
                                      </p:cBhvr>
                                      <p:to>
                                        <p:strVal val="visible"/>
                                      </p:to>
                                    </p:set>
                                    <p:animEffect transition="in" filter="fade">
                                      <p:cBhvr>
                                        <p:cTn id="146" dur="2000"/>
                                        <p:tgtEl>
                                          <p:spTgt spid="47"/>
                                        </p:tgtEl>
                                      </p:cBhvr>
                                    </p:animEffect>
                                  </p:childTnLst>
                                </p:cTn>
                              </p:par>
                              <p:par>
                                <p:cTn id="147" presetID="10" presetClass="entr" presetSubtype="0" fill="hold" nodeType="withEffect">
                                  <p:stCondLst>
                                    <p:cond delay="0"/>
                                  </p:stCondLst>
                                  <p:childTnLst>
                                    <p:set>
                                      <p:cBhvr>
                                        <p:cTn id="148" dur="1" fill="hold">
                                          <p:stCondLst>
                                            <p:cond delay="0"/>
                                          </p:stCondLst>
                                        </p:cTn>
                                        <p:tgtEl>
                                          <p:spTgt spid="1041"/>
                                        </p:tgtEl>
                                        <p:attrNameLst>
                                          <p:attrName>style.visibility</p:attrName>
                                        </p:attrNameLst>
                                      </p:cBhvr>
                                      <p:to>
                                        <p:strVal val="visible"/>
                                      </p:to>
                                    </p:set>
                                    <p:animEffect transition="in" filter="fade">
                                      <p:cBhvr>
                                        <p:cTn id="149" dur="2000"/>
                                        <p:tgtEl>
                                          <p:spTgt spid="1041"/>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91"/>
                                        </p:tgtEl>
                                        <p:attrNameLst>
                                          <p:attrName>style.visibility</p:attrName>
                                        </p:attrNameLst>
                                      </p:cBhvr>
                                      <p:to>
                                        <p:strVal val="visible"/>
                                      </p:to>
                                    </p:set>
                                    <p:animEffect transition="in" filter="fade">
                                      <p:cBhvr>
                                        <p:cTn id="152" dur="2000"/>
                                        <p:tgtEl>
                                          <p:spTgt spid="91"/>
                                        </p:tgtEl>
                                      </p:cBhvr>
                                    </p:animEffect>
                                  </p:childTnLst>
                                </p:cTn>
                              </p:par>
                              <p:par>
                                <p:cTn id="153" presetID="10" presetClass="entr" presetSubtype="0" fill="hold" nodeType="withEffect">
                                  <p:stCondLst>
                                    <p:cond delay="0"/>
                                  </p:stCondLst>
                                  <p:childTnLst>
                                    <p:set>
                                      <p:cBhvr>
                                        <p:cTn id="154" dur="1" fill="hold">
                                          <p:stCondLst>
                                            <p:cond delay="0"/>
                                          </p:stCondLst>
                                        </p:cTn>
                                        <p:tgtEl>
                                          <p:spTgt spid="1044"/>
                                        </p:tgtEl>
                                        <p:attrNameLst>
                                          <p:attrName>style.visibility</p:attrName>
                                        </p:attrNameLst>
                                      </p:cBhvr>
                                      <p:to>
                                        <p:strVal val="visible"/>
                                      </p:to>
                                    </p:set>
                                    <p:animEffect transition="in" filter="fade">
                                      <p:cBhvr>
                                        <p:cTn id="155" dur="2000"/>
                                        <p:tgtEl>
                                          <p:spTgt spid="1044"/>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90"/>
                                        </p:tgtEl>
                                        <p:attrNameLst>
                                          <p:attrName>style.visibility</p:attrName>
                                        </p:attrNameLst>
                                      </p:cBhvr>
                                      <p:to>
                                        <p:strVal val="visible"/>
                                      </p:to>
                                    </p:set>
                                    <p:animEffect transition="in" filter="fade">
                                      <p:cBhvr>
                                        <p:cTn id="158" dur="2000"/>
                                        <p:tgtEl>
                                          <p:spTgt spid="90"/>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21"/>
                                        </p:tgtEl>
                                        <p:attrNameLst>
                                          <p:attrName>style.visibility</p:attrName>
                                        </p:attrNameLst>
                                      </p:cBhvr>
                                      <p:to>
                                        <p:strVal val="visible"/>
                                      </p:to>
                                    </p:set>
                                    <p:animEffect transition="in" filter="fade">
                                      <p:cBhvr>
                                        <p:cTn id="161" dur="2000"/>
                                        <p:tgtEl>
                                          <p:spTgt spid="21"/>
                                        </p:tgtEl>
                                      </p:cBhvr>
                                    </p:animEffect>
                                  </p:childTnLst>
                                </p:cTn>
                              </p:par>
                            </p:childTnLst>
                          </p:cTn>
                        </p:par>
                      </p:childTnLst>
                    </p:cTn>
                  </p:par>
                  <p:par>
                    <p:cTn id="162" fill="hold">
                      <p:stCondLst>
                        <p:cond delay="indefinite"/>
                      </p:stCondLst>
                      <p:childTnLst>
                        <p:par>
                          <p:cTn id="163" fill="hold">
                            <p:stCondLst>
                              <p:cond delay="0"/>
                            </p:stCondLst>
                            <p:childTnLst>
                              <p:par>
                                <p:cTn id="164" presetID="10" presetClass="entr" presetSubtype="0" fill="hold" grpId="0" nodeType="clickEffect">
                                  <p:stCondLst>
                                    <p:cond delay="0"/>
                                  </p:stCondLst>
                                  <p:childTnLst>
                                    <p:set>
                                      <p:cBhvr>
                                        <p:cTn id="165" dur="1" fill="hold">
                                          <p:stCondLst>
                                            <p:cond delay="0"/>
                                          </p:stCondLst>
                                        </p:cTn>
                                        <p:tgtEl>
                                          <p:spTgt spid="28"/>
                                        </p:tgtEl>
                                        <p:attrNameLst>
                                          <p:attrName>style.visibility</p:attrName>
                                        </p:attrNameLst>
                                      </p:cBhvr>
                                      <p:to>
                                        <p:strVal val="visible"/>
                                      </p:to>
                                    </p:set>
                                    <p:animEffect transition="in" filter="fade">
                                      <p:cBhvr>
                                        <p:cTn id="166" dur="2000"/>
                                        <p:tgtEl>
                                          <p:spTgt spid="28"/>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48"/>
                                        </p:tgtEl>
                                        <p:attrNameLst>
                                          <p:attrName>style.visibility</p:attrName>
                                        </p:attrNameLst>
                                      </p:cBhvr>
                                      <p:to>
                                        <p:strVal val="visible"/>
                                      </p:to>
                                    </p:set>
                                    <p:animEffect transition="in" filter="fade">
                                      <p:cBhvr>
                                        <p:cTn id="169" dur="2000"/>
                                        <p:tgtEl>
                                          <p:spTgt spid="48"/>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59"/>
                                        </p:tgtEl>
                                        <p:attrNameLst>
                                          <p:attrName>style.visibility</p:attrName>
                                        </p:attrNameLst>
                                      </p:cBhvr>
                                      <p:to>
                                        <p:strVal val="visible"/>
                                      </p:to>
                                    </p:set>
                                    <p:animEffect transition="in" filter="fade">
                                      <p:cBhvr>
                                        <p:cTn id="172" dur="2000"/>
                                        <p:tgtEl>
                                          <p:spTgt spid="59"/>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55"/>
                                        </p:tgtEl>
                                        <p:attrNameLst>
                                          <p:attrName>style.visibility</p:attrName>
                                        </p:attrNameLst>
                                      </p:cBhvr>
                                      <p:to>
                                        <p:strVal val="visible"/>
                                      </p:to>
                                    </p:set>
                                    <p:animEffect transition="in" filter="fade">
                                      <p:cBhvr>
                                        <p:cTn id="175" dur="2000"/>
                                        <p:tgtEl>
                                          <p:spTgt spid="55"/>
                                        </p:tgtEl>
                                      </p:cBhvr>
                                    </p:animEffect>
                                  </p:child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nodeType="click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000"/>
                                        <p:tgtEl>
                                          <p:spTgt spid="25"/>
                                        </p:tgtEl>
                                      </p:cBhvr>
                                    </p:animEffect>
                                  </p:childTnLst>
                                </p:cTn>
                              </p:par>
                              <p:par>
                                <p:cTn id="181" presetID="10" presetClass="entr" presetSubtype="0" fill="hold" grpId="0" nodeType="withEffect">
                                  <p:stCondLst>
                                    <p:cond delay="0"/>
                                  </p:stCondLst>
                                  <p:childTnLst>
                                    <p:set>
                                      <p:cBhvr>
                                        <p:cTn id="182" dur="1" fill="hold">
                                          <p:stCondLst>
                                            <p:cond delay="0"/>
                                          </p:stCondLst>
                                        </p:cTn>
                                        <p:tgtEl>
                                          <p:spTgt spid="27"/>
                                        </p:tgtEl>
                                        <p:attrNameLst>
                                          <p:attrName>style.visibility</p:attrName>
                                        </p:attrNameLst>
                                      </p:cBhvr>
                                      <p:to>
                                        <p:strVal val="visible"/>
                                      </p:to>
                                    </p:set>
                                    <p:animEffect transition="in" filter="fade">
                                      <p:cBhvr>
                                        <p:cTn id="183" dur="2000"/>
                                        <p:tgtEl>
                                          <p:spTgt spid="27"/>
                                        </p:tgtEl>
                                      </p:cBhvr>
                                    </p:animEffect>
                                  </p:childTnLst>
                                </p:cTn>
                              </p:par>
                              <p:par>
                                <p:cTn id="184" presetID="10" presetClass="entr" presetSubtype="0" fill="hold" grpId="0" nodeType="withEffect">
                                  <p:stCondLst>
                                    <p:cond delay="0"/>
                                  </p:stCondLst>
                                  <p:childTnLst>
                                    <p:set>
                                      <p:cBhvr>
                                        <p:cTn id="185" dur="1" fill="hold">
                                          <p:stCondLst>
                                            <p:cond delay="0"/>
                                          </p:stCondLst>
                                        </p:cTn>
                                        <p:tgtEl>
                                          <p:spTgt spid="50"/>
                                        </p:tgtEl>
                                        <p:attrNameLst>
                                          <p:attrName>style.visibility</p:attrName>
                                        </p:attrNameLst>
                                      </p:cBhvr>
                                      <p:to>
                                        <p:strVal val="visible"/>
                                      </p:to>
                                    </p:set>
                                    <p:animEffect transition="in" filter="fade">
                                      <p:cBhvr>
                                        <p:cTn id="186" dur="2000"/>
                                        <p:tgtEl>
                                          <p:spTgt spid="50"/>
                                        </p:tgtEl>
                                      </p:cBhvr>
                                    </p:animEffect>
                                  </p:childTnLst>
                                </p:cTn>
                              </p:par>
                            </p:childTnLst>
                          </p:cTn>
                        </p:par>
                      </p:childTnLst>
                    </p:cTn>
                  </p:par>
                  <p:par>
                    <p:cTn id="187" fill="hold">
                      <p:stCondLst>
                        <p:cond delay="indefinite"/>
                      </p:stCondLst>
                      <p:childTnLst>
                        <p:par>
                          <p:cTn id="188" fill="hold">
                            <p:stCondLst>
                              <p:cond delay="0"/>
                            </p:stCondLst>
                            <p:childTnLst>
                              <p:par>
                                <p:cTn id="189" presetID="10" presetClass="entr" presetSubtype="0" fill="hold" grpId="0" nodeType="clickEffect">
                                  <p:stCondLst>
                                    <p:cond delay="0"/>
                                  </p:stCondLst>
                                  <p:childTnLst>
                                    <p:set>
                                      <p:cBhvr>
                                        <p:cTn id="190" dur="1" fill="hold">
                                          <p:stCondLst>
                                            <p:cond delay="0"/>
                                          </p:stCondLst>
                                        </p:cTn>
                                        <p:tgtEl>
                                          <p:spTgt spid="29"/>
                                        </p:tgtEl>
                                        <p:attrNameLst>
                                          <p:attrName>style.visibility</p:attrName>
                                        </p:attrNameLst>
                                      </p:cBhvr>
                                      <p:to>
                                        <p:strVal val="visible"/>
                                      </p:to>
                                    </p:set>
                                    <p:animEffect transition="in" filter="fade">
                                      <p:cBhvr>
                                        <p:cTn id="191" dur="2000"/>
                                        <p:tgtEl>
                                          <p:spTgt spid="29"/>
                                        </p:tgtEl>
                                      </p:cBhvr>
                                    </p:animEffect>
                                  </p:childTnLst>
                                </p:cTn>
                              </p:par>
                              <p:par>
                                <p:cTn id="192" presetID="10" presetClass="exit" presetSubtype="0" fill="hold" nodeType="withEffect">
                                  <p:stCondLst>
                                    <p:cond delay="0"/>
                                  </p:stCondLst>
                                  <p:childTnLst>
                                    <p:animEffect transition="out" filter="fade">
                                      <p:cBhvr>
                                        <p:cTn id="193" dur="2000"/>
                                        <p:tgtEl>
                                          <p:spTgt spid="1041"/>
                                        </p:tgtEl>
                                      </p:cBhvr>
                                    </p:animEffect>
                                    <p:set>
                                      <p:cBhvr>
                                        <p:cTn id="194" dur="1" fill="hold">
                                          <p:stCondLst>
                                            <p:cond delay="1999"/>
                                          </p:stCondLst>
                                        </p:cTn>
                                        <p:tgtEl>
                                          <p:spTgt spid="1041"/>
                                        </p:tgtEl>
                                        <p:attrNameLst>
                                          <p:attrName>style.visibility</p:attrName>
                                        </p:attrNameLst>
                                      </p:cBhvr>
                                      <p:to>
                                        <p:strVal val="hidden"/>
                                      </p:to>
                                    </p:set>
                                  </p:childTnLst>
                                </p:cTn>
                              </p:par>
                              <p:par>
                                <p:cTn id="195" presetID="10" presetClass="exit" presetSubtype="0" fill="hold" grpId="1" nodeType="withEffect">
                                  <p:stCondLst>
                                    <p:cond delay="0"/>
                                  </p:stCondLst>
                                  <p:childTnLst>
                                    <p:animEffect transition="out" filter="fade">
                                      <p:cBhvr>
                                        <p:cTn id="196" dur="2000"/>
                                        <p:tgtEl>
                                          <p:spTgt spid="91"/>
                                        </p:tgtEl>
                                      </p:cBhvr>
                                    </p:animEffect>
                                    <p:set>
                                      <p:cBhvr>
                                        <p:cTn id="197" dur="1" fill="hold">
                                          <p:stCondLst>
                                            <p:cond delay="1999"/>
                                          </p:stCondLst>
                                        </p:cTn>
                                        <p:tgtEl>
                                          <p:spTgt spid="91"/>
                                        </p:tgtEl>
                                        <p:attrNameLst>
                                          <p:attrName>style.visibility</p:attrName>
                                        </p:attrNameLst>
                                      </p:cBhvr>
                                      <p:to>
                                        <p:strVal val="hidden"/>
                                      </p:to>
                                    </p:set>
                                  </p:childTnLst>
                                </p:cTn>
                              </p:par>
                              <p:par>
                                <p:cTn id="198" presetID="10" presetClass="exit" presetSubtype="0" fill="hold" nodeType="withEffect">
                                  <p:stCondLst>
                                    <p:cond delay="0"/>
                                  </p:stCondLst>
                                  <p:childTnLst>
                                    <p:animEffect transition="out" filter="fade">
                                      <p:cBhvr>
                                        <p:cTn id="199" dur="2000"/>
                                        <p:tgtEl>
                                          <p:spTgt spid="1044"/>
                                        </p:tgtEl>
                                      </p:cBhvr>
                                    </p:animEffect>
                                    <p:set>
                                      <p:cBhvr>
                                        <p:cTn id="200" dur="1" fill="hold">
                                          <p:stCondLst>
                                            <p:cond delay="1999"/>
                                          </p:stCondLst>
                                        </p:cTn>
                                        <p:tgtEl>
                                          <p:spTgt spid="1044"/>
                                        </p:tgtEl>
                                        <p:attrNameLst>
                                          <p:attrName>style.visibility</p:attrName>
                                        </p:attrNameLst>
                                      </p:cBhvr>
                                      <p:to>
                                        <p:strVal val="hidden"/>
                                      </p:to>
                                    </p:set>
                                  </p:childTnLst>
                                </p:cTn>
                              </p:par>
                              <p:par>
                                <p:cTn id="201" presetID="10" presetClass="exit" presetSubtype="0" fill="hold" grpId="1" nodeType="withEffect">
                                  <p:stCondLst>
                                    <p:cond delay="0"/>
                                  </p:stCondLst>
                                  <p:childTnLst>
                                    <p:animEffect transition="out" filter="fade">
                                      <p:cBhvr>
                                        <p:cTn id="202" dur="2000"/>
                                        <p:tgtEl>
                                          <p:spTgt spid="90"/>
                                        </p:tgtEl>
                                      </p:cBhvr>
                                    </p:animEffect>
                                    <p:set>
                                      <p:cBhvr>
                                        <p:cTn id="203" dur="1" fill="hold">
                                          <p:stCondLst>
                                            <p:cond delay="1999"/>
                                          </p:stCondLst>
                                        </p:cTn>
                                        <p:tgtEl>
                                          <p:spTgt spid="90"/>
                                        </p:tgtEl>
                                        <p:attrNameLst>
                                          <p:attrName>style.visibility</p:attrName>
                                        </p:attrNameLst>
                                      </p:cBhvr>
                                      <p:to>
                                        <p:strVal val="hidden"/>
                                      </p:to>
                                    </p:set>
                                  </p:childTnLst>
                                </p:cTn>
                              </p:par>
                              <p:par>
                                <p:cTn id="204" presetID="10" presetClass="entr" presetSubtype="0" fill="hold" grpId="0" nodeType="withEffect">
                                  <p:stCondLst>
                                    <p:cond delay="0"/>
                                  </p:stCondLst>
                                  <p:childTnLst>
                                    <p:set>
                                      <p:cBhvr>
                                        <p:cTn id="205" dur="1" fill="hold">
                                          <p:stCondLst>
                                            <p:cond delay="0"/>
                                          </p:stCondLst>
                                        </p:cTn>
                                        <p:tgtEl>
                                          <p:spTgt spid="51"/>
                                        </p:tgtEl>
                                        <p:attrNameLst>
                                          <p:attrName>style.visibility</p:attrName>
                                        </p:attrNameLst>
                                      </p:cBhvr>
                                      <p:to>
                                        <p:strVal val="visible"/>
                                      </p:to>
                                    </p:set>
                                    <p:animEffect transition="in" filter="fade">
                                      <p:cBhvr>
                                        <p:cTn id="206" dur="2000"/>
                                        <p:tgtEl>
                                          <p:spTgt spid="51"/>
                                        </p:tgtEl>
                                      </p:cBhvr>
                                    </p:animEffect>
                                  </p:childTnLst>
                                </p:cTn>
                              </p:par>
                              <p:par>
                                <p:cTn id="207" presetID="10" presetClass="entr" presetSubtype="0" fill="hold" nodeType="withEffect">
                                  <p:stCondLst>
                                    <p:cond delay="0"/>
                                  </p:stCondLst>
                                  <p:childTnLst>
                                    <p:set>
                                      <p:cBhvr>
                                        <p:cTn id="208" dur="1" fill="hold">
                                          <p:stCondLst>
                                            <p:cond delay="0"/>
                                          </p:stCondLst>
                                        </p:cTn>
                                        <p:tgtEl>
                                          <p:spTgt spid="39"/>
                                        </p:tgtEl>
                                        <p:attrNameLst>
                                          <p:attrName>style.visibility</p:attrName>
                                        </p:attrNameLst>
                                      </p:cBhvr>
                                      <p:to>
                                        <p:strVal val="visible"/>
                                      </p:to>
                                    </p:set>
                                    <p:animEffect transition="in" filter="fade">
                                      <p:cBhvr>
                                        <p:cTn id="209" dur="2000"/>
                                        <p:tgtEl>
                                          <p:spTgt spid="39"/>
                                        </p:tgtEl>
                                      </p:cBhvr>
                                    </p:animEffect>
                                  </p:childTnLst>
                                </p:cTn>
                              </p:par>
                              <p:par>
                                <p:cTn id="210" presetID="10" presetClass="entr" presetSubtype="0" fill="hold" grpId="0" nodeType="withEffect">
                                  <p:stCondLst>
                                    <p:cond delay="0"/>
                                  </p:stCondLst>
                                  <p:childTnLst>
                                    <p:set>
                                      <p:cBhvr>
                                        <p:cTn id="211" dur="1" fill="hold">
                                          <p:stCondLst>
                                            <p:cond delay="0"/>
                                          </p:stCondLst>
                                        </p:cTn>
                                        <p:tgtEl>
                                          <p:spTgt spid="40"/>
                                        </p:tgtEl>
                                        <p:attrNameLst>
                                          <p:attrName>style.visibility</p:attrName>
                                        </p:attrNameLst>
                                      </p:cBhvr>
                                      <p:to>
                                        <p:strVal val="visible"/>
                                      </p:to>
                                    </p:set>
                                    <p:animEffect transition="in" filter="fade">
                                      <p:cBhvr>
                                        <p:cTn id="212" dur="2000"/>
                                        <p:tgtEl>
                                          <p:spTgt spid="40"/>
                                        </p:tgtEl>
                                      </p:cBhvr>
                                    </p:animEffect>
                                  </p:childTnLst>
                                </p:cTn>
                              </p:par>
                              <p:par>
                                <p:cTn id="213" presetID="10" presetClass="entr" presetSubtype="0" fill="hold" nodeType="withEffect">
                                  <p:stCondLst>
                                    <p:cond delay="0"/>
                                  </p:stCondLst>
                                  <p:childTnLst>
                                    <p:set>
                                      <p:cBhvr>
                                        <p:cTn id="214" dur="1" fill="hold">
                                          <p:stCondLst>
                                            <p:cond delay="0"/>
                                          </p:stCondLst>
                                        </p:cTn>
                                        <p:tgtEl>
                                          <p:spTgt spid="1047"/>
                                        </p:tgtEl>
                                        <p:attrNameLst>
                                          <p:attrName>style.visibility</p:attrName>
                                        </p:attrNameLst>
                                      </p:cBhvr>
                                      <p:to>
                                        <p:strVal val="visible"/>
                                      </p:to>
                                    </p:set>
                                    <p:animEffect transition="in" filter="fade">
                                      <p:cBhvr>
                                        <p:cTn id="215" dur="2000"/>
                                        <p:tgtEl>
                                          <p:spTgt spid="1047"/>
                                        </p:tgtEl>
                                      </p:cBhvr>
                                    </p:animEffect>
                                  </p:childTnLst>
                                </p:cTn>
                              </p:par>
                            </p:childTnLst>
                          </p:cTn>
                        </p:par>
                      </p:childTnLst>
                    </p:cTn>
                  </p:par>
                  <p:par>
                    <p:cTn id="216" fill="hold">
                      <p:stCondLst>
                        <p:cond delay="indefinite"/>
                      </p:stCondLst>
                      <p:childTnLst>
                        <p:par>
                          <p:cTn id="217" fill="hold">
                            <p:stCondLst>
                              <p:cond delay="0"/>
                            </p:stCondLst>
                            <p:childTnLst>
                              <p:par>
                                <p:cTn id="218" presetID="10" presetClass="entr" presetSubtype="0" fill="hold" grpId="0" nodeType="clickEffect">
                                  <p:stCondLst>
                                    <p:cond delay="0"/>
                                  </p:stCondLst>
                                  <p:childTnLst>
                                    <p:set>
                                      <p:cBhvr>
                                        <p:cTn id="219" dur="1" fill="hold">
                                          <p:stCondLst>
                                            <p:cond delay="0"/>
                                          </p:stCondLst>
                                        </p:cTn>
                                        <p:tgtEl>
                                          <p:spTgt spid="30"/>
                                        </p:tgtEl>
                                        <p:attrNameLst>
                                          <p:attrName>style.visibility</p:attrName>
                                        </p:attrNameLst>
                                      </p:cBhvr>
                                      <p:to>
                                        <p:strVal val="visible"/>
                                      </p:to>
                                    </p:set>
                                    <p:animEffect transition="in" filter="fade">
                                      <p:cBhvr>
                                        <p:cTn id="220" dur="2000"/>
                                        <p:tgtEl>
                                          <p:spTgt spid="30"/>
                                        </p:tgtEl>
                                      </p:cBhvr>
                                    </p:animEffect>
                                  </p:childTnLst>
                                </p:cTn>
                              </p:par>
                              <p:par>
                                <p:cTn id="221" presetID="10" presetClass="exit" presetSubtype="0" fill="hold" nodeType="withEffect">
                                  <p:stCondLst>
                                    <p:cond delay="0"/>
                                  </p:stCondLst>
                                  <p:childTnLst>
                                    <p:animEffect transition="out" filter="fade">
                                      <p:cBhvr>
                                        <p:cTn id="222" dur="2000"/>
                                        <p:tgtEl>
                                          <p:spTgt spid="1047"/>
                                        </p:tgtEl>
                                      </p:cBhvr>
                                    </p:animEffect>
                                    <p:set>
                                      <p:cBhvr>
                                        <p:cTn id="223" dur="1" fill="hold">
                                          <p:stCondLst>
                                            <p:cond delay="1999"/>
                                          </p:stCondLst>
                                        </p:cTn>
                                        <p:tgtEl>
                                          <p:spTgt spid="1047"/>
                                        </p:tgtEl>
                                        <p:attrNameLst>
                                          <p:attrName>style.visibility</p:attrName>
                                        </p:attrNameLst>
                                      </p:cBhvr>
                                      <p:to>
                                        <p:strVal val="hidden"/>
                                      </p:to>
                                    </p:set>
                                  </p:childTnLst>
                                </p:cTn>
                              </p:par>
                              <p:par>
                                <p:cTn id="224" presetID="10" presetClass="entr" presetSubtype="0" fill="hold" nodeType="withEffect">
                                  <p:stCondLst>
                                    <p:cond delay="0"/>
                                  </p:stCondLst>
                                  <p:childTnLst>
                                    <p:set>
                                      <p:cBhvr>
                                        <p:cTn id="225" dur="1" fill="hold">
                                          <p:stCondLst>
                                            <p:cond delay="0"/>
                                          </p:stCondLst>
                                        </p:cTn>
                                        <p:tgtEl>
                                          <p:spTgt spid="31"/>
                                        </p:tgtEl>
                                        <p:attrNameLst>
                                          <p:attrName>style.visibility</p:attrName>
                                        </p:attrNameLst>
                                      </p:cBhvr>
                                      <p:to>
                                        <p:strVal val="visible"/>
                                      </p:to>
                                    </p:set>
                                    <p:animEffect transition="in" filter="fade">
                                      <p:cBhvr>
                                        <p:cTn id="226" dur="2000"/>
                                        <p:tgtEl>
                                          <p:spTgt spid="31"/>
                                        </p:tgtEl>
                                      </p:cBhvr>
                                    </p:animEffect>
                                  </p:childTnLst>
                                </p:cTn>
                              </p:par>
                              <p:par>
                                <p:cTn id="227" presetID="10" presetClass="entr" presetSubtype="0" fill="hold" nodeType="withEffect">
                                  <p:stCondLst>
                                    <p:cond delay="0"/>
                                  </p:stCondLst>
                                  <p:childTnLst>
                                    <p:set>
                                      <p:cBhvr>
                                        <p:cTn id="228" dur="1" fill="hold">
                                          <p:stCondLst>
                                            <p:cond delay="0"/>
                                          </p:stCondLst>
                                        </p:cTn>
                                        <p:tgtEl>
                                          <p:spTgt spid="33"/>
                                        </p:tgtEl>
                                        <p:attrNameLst>
                                          <p:attrName>style.visibility</p:attrName>
                                        </p:attrNameLst>
                                      </p:cBhvr>
                                      <p:to>
                                        <p:strVal val="visible"/>
                                      </p:to>
                                    </p:set>
                                    <p:animEffect transition="in" filter="fade">
                                      <p:cBhvr>
                                        <p:cTn id="229" dur="2000"/>
                                        <p:tgtEl>
                                          <p:spTgt spid="33"/>
                                        </p:tgtEl>
                                      </p:cBhvr>
                                    </p:animEffect>
                                  </p:childTnLst>
                                </p:cTn>
                              </p:par>
                              <p:par>
                                <p:cTn id="230" presetID="10" presetClass="entr" presetSubtype="0" fill="hold" nodeType="withEffect">
                                  <p:stCondLst>
                                    <p:cond delay="0"/>
                                  </p:stCondLst>
                                  <p:childTnLst>
                                    <p:set>
                                      <p:cBhvr>
                                        <p:cTn id="231" dur="1" fill="hold">
                                          <p:stCondLst>
                                            <p:cond delay="0"/>
                                          </p:stCondLst>
                                        </p:cTn>
                                        <p:tgtEl>
                                          <p:spTgt spid="32"/>
                                        </p:tgtEl>
                                        <p:attrNameLst>
                                          <p:attrName>style.visibility</p:attrName>
                                        </p:attrNameLst>
                                      </p:cBhvr>
                                      <p:to>
                                        <p:strVal val="visible"/>
                                      </p:to>
                                    </p:set>
                                    <p:animEffect transition="in" filter="fade">
                                      <p:cBhvr>
                                        <p:cTn id="232" dur="2000"/>
                                        <p:tgtEl>
                                          <p:spTgt spid="32"/>
                                        </p:tgtEl>
                                      </p:cBhvr>
                                    </p:animEffect>
                                  </p:childTnLst>
                                </p:cTn>
                              </p:par>
                              <p:par>
                                <p:cTn id="233" presetID="10" presetClass="entr" presetSubtype="0" fill="hold" nodeType="withEffect">
                                  <p:stCondLst>
                                    <p:cond delay="0"/>
                                  </p:stCondLst>
                                  <p:childTnLst>
                                    <p:set>
                                      <p:cBhvr>
                                        <p:cTn id="234" dur="1" fill="hold">
                                          <p:stCondLst>
                                            <p:cond delay="0"/>
                                          </p:stCondLst>
                                        </p:cTn>
                                        <p:tgtEl>
                                          <p:spTgt spid="60"/>
                                        </p:tgtEl>
                                        <p:attrNameLst>
                                          <p:attrName>style.visibility</p:attrName>
                                        </p:attrNameLst>
                                      </p:cBhvr>
                                      <p:to>
                                        <p:strVal val="visible"/>
                                      </p:to>
                                    </p:set>
                                    <p:animEffect transition="in" filter="fade">
                                      <p:cBhvr>
                                        <p:cTn id="235" dur="2000"/>
                                        <p:tgtEl>
                                          <p:spTgt spid="60"/>
                                        </p:tgtEl>
                                      </p:cBhvr>
                                    </p:animEffect>
                                  </p:childTnLst>
                                </p:cTn>
                              </p:par>
                              <p:par>
                                <p:cTn id="236" presetID="10" presetClass="entr" presetSubtype="0" fill="hold" nodeType="withEffect">
                                  <p:stCondLst>
                                    <p:cond delay="0"/>
                                  </p:stCondLst>
                                  <p:childTnLst>
                                    <p:set>
                                      <p:cBhvr>
                                        <p:cTn id="237" dur="1" fill="hold">
                                          <p:stCondLst>
                                            <p:cond delay="0"/>
                                          </p:stCondLst>
                                        </p:cTn>
                                        <p:tgtEl>
                                          <p:spTgt spid="56"/>
                                        </p:tgtEl>
                                        <p:attrNameLst>
                                          <p:attrName>style.visibility</p:attrName>
                                        </p:attrNameLst>
                                      </p:cBhvr>
                                      <p:to>
                                        <p:strVal val="visible"/>
                                      </p:to>
                                    </p:set>
                                    <p:animEffect transition="in" filter="fade">
                                      <p:cBhvr>
                                        <p:cTn id="238" dur="2000"/>
                                        <p:tgtEl>
                                          <p:spTgt spid="56"/>
                                        </p:tgtEl>
                                      </p:cBhvr>
                                    </p:animEffect>
                                  </p:childTnLst>
                                </p:cTn>
                              </p:par>
                              <p:par>
                                <p:cTn id="239" presetID="10" presetClass="entr" presetSubtype="0" fill="hold" nodeType="withEffect">
                                  <p:stCondLst>
                                    <p:cond delay="0"/>
                                  </p:stCondLst>
                                  <p:childTnLst>
                                    <p:set>
                                      <p:cBhvr>
                                        <p:cTn id="240" dur="1" fill="hold">
                                          <p:stCondLst>
                                            <p:cond delay="0"/>
                                          </p:stCondLst>
                                        </p:cTn>
                                        <p:tgtEl>
                                          <p:spTgt spid="78"/>
                                        </p:tgtEl>
                                        <p:attrNameLst>
                                          <p:attrName>style.visibility</p:attrName>
                                        </p:attrNameLst>
                                      </p:cBhvr>
                                      <p:to>
                                        <p:strVal val="visible"/>
                                      </p:to>
                                    </p:set>
                                    <p:animEffect transition="in" filter="fade">
                                      <p:cBhvr>
                                        <p:cTn id="241" dur="2000"/>
                                        <p:tgtEl>
                                          <p:spTgt spid="78"/>
                                        </p:tgtEl>
                                      </p:cBhvr>
                                    </p:animEffect>
                                  </p:childTnLst>
                                </p:cTn>
                              </p:par>
                              <p:par>
                                <p:cTn id="242" presetID="10" presetClass="entr" presetSubtype="0" fill="hold" nodeType="withEffect">
                                  <p:stCondLst>
                                    <p:cond delay="0"/>
                                  </p:stCondLst>
                                  <p:childTnLst>
                                    <p:set>
                                      <p:cBhvr>
                                        <p:cTn id="243" dur="1" fill="hold">
                                          <p:stCondLst>
                                            <p:cond delay="0"/>
                                          </p:stCondLst>
                                        </p:cTn>
                                        <p:tgtEl>
                                          <p:spTgt spid="1046"/>
                                        </p:tgtEl>
                                        <p:attrNameLst>
                                          <p:attrName>style.visibility</p:attrName>
                                        </p:attrNameLst>
                                      </p:cBhvr>
                                      <p:to>
                                        <p:strVal val="visible"/>
                                      </p:to>
                                    </p:set>
                                    <p:animEffect transition="in" filter="fade">
                                      <p:cBhvr>
                                        <p:cTn id="244" dur="2000"/>
                                        <p:tgtEl>
                                          <p:spTgt spid="1046"/>
                                        </p:tgtEl>
                                      </p:cBhvr>
                                    </p:animEffect>
                                  </p:childTnLst>
                                </p:cTn>
                              </p:par>
                            </p:childTnLst>
                          </p:cTn>
                        </p:par>
                      </p:childTnLst>
                    </p:cTn>
                  </p:par>
                  <p:par>
                    <p:cTn id="245" fill="hold">
                      <p:stCondLst>
                        <p:cond delay="indefinite"/>
                      </p:stCondLst>
                      <p:childTnLst>
                        <p:par>
                          <p:cTn id="246" fill="hold">
                            <p:stCondLst>
                              <p:cond delay="0"/>
                            </p:stCondLst>
                            <p:childTnLst>
                              <p:par>
                                <p:cTn id="247" presetID="10" presetClass="entr" presetSubtype="0" fill="hold" grpId="0" nodeType="clickEffect">
                                  <p:stCondLst>
                                    <p:cond delay="0"/>
                                  </p:stCondLst>
                                  <p:childTnLst>
                                    <p:set>
                                      <p:cBhvr>
                                        <p:cTn id="248" dur="1" fill="hold">
                                          <p:stCondLst>
                                            <p:cond delay="0"/>
                                          </p:stCondLst>
                                        </p:cTn>
                                        <p:tgtEl>
                                          <p:spTgt spid="61"/>
                                        </p:tgtEl>
                                        <p:attrNameLst>
                                          <p:attrName>style.visibility</p:attrName>
                                        </p:attrNameLst>
                                      </p:cBhvr>
                                      <p:to>
                                        <p:strVal val="visible"/>
                                      </p:to>
                                    </p:set>
                                    <p:animEffect transition="in" filter="fade">
                                      <p:cBhvr>
                                        <p:cTn id="249" dur="2000"/>
                                        <p:tgtEl>
                                          <p:spTgt spid="61"/>
                                        </p:tgtEl>
                                      </p:cBhvr>
                                    </p:animEffect>
                                  </p:childTnLst>
                                </p:cTn>
                              </p:par>
                              <p:par>
                                <p:cTn id="250" presetID="10" presetClass="entr" presetSubtype="0" fill="hold" nodeType="withEffect">
                                  <p:stCondLst>
                                    <p:cond delay="0"/>
                                  </p:stCondLst>
                                  <p:childTnLst>
                                    <p:set>
                                      <p:cBhvr>
                                        <p:cTn id="251" dur="1" fill="hold">
                                          <p:stCondLst>
                                            <p:cond delay="0"/>
                                          </p:stCondLst>
                                        </p:cTn>
                                        <p:tgtEl>
                                          <p:spTgt spid="1034"/>
                                        </p:tgtEl>
                                        <p:attrNameLst>
                                          <p:attrName>style.visibility</p:attrName>
                                        </p:attrNameLst>
                                      </p:cBhvr>
                                      <p:to>
                                        <p:strVal val="visible"/>
                                      </p:to>
                                    </p:set>
                                    <p:animEffect transition="in" filter="fade">
                                      <p:cBhvr>
                                        <p:cTn id="252" dur="2000"/>
                                        <p:tgtEl>
                                          <p:spTgt spid="1034"/>
                                        </p:tgtEl>
                                      </p:cBhvr>
                                    </p:animEffect>
                                  </p:childTnLst>
                                </p:cTn>
                              </p:par>
                              <p:par>
                                <p:cTn id="253" presetID="10" presetClass="entr" presetSubtype="0" fill="hold" grpId="0" nodeType="withEffect">
                                  <p:stCondLst>
                                    <p:cond delay="0"/>
                                  </p:stCondLst>
                                  <p:childTnLst>
                                    <p:set>
                                      <p:cBhvr>
                                        <p:cTn id="254" dur="1" fill="hold">
                                          <p:stCondLst>
                                            <p:cond delay="0"/>
                                          </p:stCondLst>
                                        </p:cTn>
                                        <p:tgtEl>
                                          <p:spTgt spid="63"/>
                                        </p:tgtEl>
                                        <p:attrNameLst>
                                          <p:attrName>style.visibility</p:attrName>
                                        </p:attrNameLst>
                                      </p:cBhvr>
                                      <p:to>
                                        <p:strVal val="visible"/>
                                      </p:to>
                                    </p:set>
                                    <p:animEffect transition="in" filter="fade">
                                      <p:cBhvr>
                                        <p:cTn id="255" dur="2000"/>
                                        <p:tgtEl>
                                          <p:spTgt spid="63"/>
                                        </p:tgtEl>
                                      </p:cBhvr>
                                    </p:animEffect>
                                  </p:childTnLst>
                                </p:cTn>
                              </p:par>
                              <p:par>
                                <p:cTn id="256" presetID="10" presetClass="entr" presetSubtype="0" fill="hold" nodeType="withEffect">
                                  <p:stCondLst>
                                    <p:cond delay="0"/>
                                  </p:stCondLst>
                                  <p:childTnLst>
                                    <p:set>
                                      <p:cBhvr>
                                        <p:cTn id="257" dur="1" fill="hold">
                                          <p:stCondLst>
                                            <p:cond delay="0"/>
                                          </p:stCondLst>
                                        </p:cTn>
                                        <p:tgtEl>
                                          <p:spTgt spid="65"/>
                                        </p:tgtEl>
                                        <p:attrNameLst>
                                          <p:attrName>style.visibility</p:attrName>
                                        </p:attrNameLst>
                                      </p:cBhvr>
                                      <p:to>
                                        <p:strVal val="visible"/>
                                      </p:to>
                                    </p:set>
                                    <p:animEffect transition="in" filter="fade">
                                      <p:cBhvr>
                                        <p:cTn id="258" dur="2000"/>
                                        <p:tgtEl>
                                          <p:spTgt spid="65"/>
                                        </p:tgtEl>
                                      </p:cBhvr>
                                    </p:animEffect>
                                  </p:childTnLst>
                                </p:cTn>
                              </p:par>
                              <p:par>
                                <p:cTn id="259" presetID="10" presetClass="entr" presetSubtype="0" fill="hold" grpId="0" nodeType="withEffect">
                                  <p:stCondLst>
                                    <p:cond delay="0"/>
                                  </p:stCondLst>
                                  <p:childTnLst>
                                    <p:set>
                                      <p:cBhvr>
                                        <p:cTn id="260" dur="1" fill="hold">
                                          <p:stCondLst>
                                            <p:cond delay="0"/>
                                          </p:stCondLst>
                                        </p:cTn>
                                        <p:tgtEl>
                                          <p:spTgt spid="66"/>
                                        </p:tgtEl>
                                        <p:attrNameLst>
                                          <p:attrName>style.visibility</p:attrName>
                                        </p:attrNameLst>
                                      </p:cBhvr>
                                      <p:to>
                                        <p:strVal val="visible"/>
                                      </p:to>
                                    </p:set>
                                    <p:animEffect transition="in" filter="fade">
                                      <p:cBhvr>
                                        <p:cTn id="261" dur="2000"/>
                                        <p:tgtEl>
                                          <p:spTgt spid="66"/>
                                        </p:tgtEl>
                                      </p:cBhvr>
                                    </p:animEffect>
                                  </p:childTnLst>
                                </p:cTn>
                              </p:par>
                              <p:par>
                                <p:cTn id="262" presetID="10" presetClass="entr" presetSubtype="0" fill="hold" grpId="0" nodeType="withEffect">
                                  <p:stCondLst>
                                    <p:cond delay="0"/>
                                  </p:stCondLst>
                                  <p:childTnLst>
                                    <p:set>
                                      <p:cBhvr>
                                        <p:cTn id="263" dur="1" fill="hold">
                                          <p:stCondLst>
                                            <p:cond delay="0"/>
                                          </p:stCondLst>
                                        </p:cTn>
                                        <p:tgtEl>
                                          <p:spTgt spid="67"/>
                                        </p:tgtEl>
                                        <p:attrNameLst>
                                          <p:attrName>style.visibility</p:attrName>
                                        </p:attrNameLst>
                                      </p:cBhvr>
                                      <p:to>
                                        <p:strVal val="visible"/>
                                      </p:to>
                                    </p:set>
                                    <p:animEffect transition="in" filter="fade">
                                      <p:cBhvr>
                                        <p:cTn id="264" dur="2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6" grpId="0"/>
      <p:bldP spid="28" grpId="0" animBg="1"/>
      <p:bldP spid="9" grpId="0"/>
      <p:bldP spid="15" grpId="0" animBg="1"/>
      <p:bldP spid="17" grpId="0"/>
      <p:bldP spid="19" grpId="0"/>
      <p:bldP spid="21" grpId="0" animBg="1"/>
      <p:bldP spid="23" grpId="0"/>
      <p:bldP spid="24" grpId="0"/>
      <p:bldP spid="26" grpId="0"/>
      <p:bldP spid="27" grpId="0"/>
      <p:bldP spid="29" grpId="0" animBg="1"/>
      <p:bldP spid="30" grpId="0" animBg="1"/>
      <p:bldP spid="37" grpId="0"/>
      <p:bldP spid="40" grpId="0"/>
      <p:bldP spid="47" grpId="0"/>
      <p:bldP spid="48" grpId="0"/>
      <p:bldP spid="50" grpId="0"/>
      <p:bldP spid="51" grpId="0"/>
      <p:bldP spid="52" grpId="0" animBg="1"/>
      <p:bldP spid="54" grpId="0" animBg="1"/>
      <p:bldP spid="55" grpId="0" animBg="1"/>
      <p:bldP spid="57" grpId="0"/>
      <p:bldP spid="58" grpId="0"/>
      <p:bldP spid="59" grpId="0"/>
      <p:bldP spid="61" grpId="0" animBg="1"/>
      <p:bldP spid="63" grpId="0"/>
      <p:bldP spid="66" grpId="0" animBg="1"/>
      <p:bldP spid="67" grpId="0"/>
      <p:bldP spid="85" grpId="0"/>
      <p:bldP spid="85" grpId="1"/>
      <p:bldP spid="90" grpId="0"/>
      <p:bldP spid="90" grpId="1"/>
      <p:bldP spid="91" grpId="0" animBg="1"/>
      <p:bldP spid="91"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pPr marL="0" indent="0" algn="ctr">
              <a:buNone/>
            </a:pPr>
            <a:r>
              <a:rPr lang="en-US" sz="1400" dirty="0" smtClean="0"/>
              <a:t>101100011011100111011001010100101010100111110010000100011110010111100001000111001111010001010001110100001001110000100001111011100110111101010110011101011110100111000010000111110110100110001000011011011100101011111111110000100101011000001110110110101110011001001100001011011111011011011011010100000000000010001100001000011101001110010100100100000001010000000100010010001101010011100100110001000010001011111111010010011001100001001100110100101000000010011010011101001001101100011100010011101001111110110100111101000011010100100111001101111100001010010101000100010010110111011111110000110100100001000010110001011101010011111110011001111110100101000100010011000101001001100000001000001100011101011110000110010111000100111101000001101011110010001101001000101000111101001000011010001011000110101011110010101100010010010110101010100001010100000110110000000101011001011101110001001011111101010110111110000100001010011010101111000111110011010100111011101001011011000100011011011111010001000100110110010011110111010110011011111110100000001111010000101110010011100011010100001100100110001111101100010110000011101100110100111100010001110001001111010001000110101010001010110110101000011001001000110101111111111011011011001111001010100000110001110101011100101010110111001010010111011011010110000101011100011001101001100010100001000000000011110010011010100100111111010010000011100111001110010001000000101101101111101000010101111111101010000101101000010110011100111010011001000100111111011101010110111010101010100010011001111111011110011111110011101011110100001100100001010010010010101011110011100010010111101101000001001001101101001110111011101011000010000111011000011101000011011010110110110110010110101101010011011100000010100101111010010001010100101011111010101111111110010001101100110001000110001110101100011110001010101101101111111110111011000111101000110100000000001111110011101110000001110100001011011100110100010010111110000010100000011000000000010110001010010110011101001001101101110110101111001110010100001111001010001000011010101100101000000011011110011111000110101100000010111000001111000011010011011111010010101011110110010100111001010110111101000001000011010110101100110001011010110101001101000111010101000110100100001001110000011010111101011100010111101000011011000010101000110011110101101001111011000010110001010011011000101101100100110010100010101101011101100011011101010111111110011010110000000000000001000001000001100110001101101100100011001101001011010110011000000000101010100111011100100101011110001011001010100010011100001000000111001100000110100110001000000001100111001010000010111001001100111000110011100011011000011010001111011100101011101001101100001010011010110110011101011010111110100111010010011111110111001000100100010101011110111011101001100010000010110110100000110011011000011110110000010110101111110100011100000110001111111000001011010100100001011000010000010100001000100000001011011110010101011101000010100010001100000101010101010100110010111011101011110001011000001100111010011011011111010111101011011000100001110110011101000010100111110010010101101011010011111000000101011100010110110001111110011011111100011100110100010001100001100010101010101001</a:t>
            </a:r>
            <a:endParaRPr lang="en-US" sz="14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effectLst>
            <a:softEdge rad="31750"/>
          </a:effectLst>
        </p:spPr>
        <p:txBody>
          <a:bodyPr>
            <a:noAutofit/>
          </a:bodyPr>
          <a:lstStyle/>
          <a:p>
            <a:pPr marL="0" indent="0" algn="ctr">
              <a:buNone/>
            </a:pPr>
            <a:r>
              <a:rPr lang="en-US" sz="1400" dirty="0" smtClean="0"/>
              <a:t>101100011011100111011001010100101010100111110010000100011110010111100001000111001111010001010001110100001001110000100001111011100110111101010110011101011110100111000010000111110110100110001000011011011100101011111111110000100101011000001110110110101110011001001100001011011111011011011011010100000000000010001100001000011101001110010100100100000001010000000100010010001101010011100100110001000010001011111111010010011001100001001100110100101000000010011010011101001001101100011100010011101001111110110100111101000011010100100111001101111100001010010101000100010010110111011111110000110100100001000010110001011101010011111110011001111110100101000100010011000101001001100000001000001100011101011110000110010111000100111101000001101011110010001101001000101000111101001000011010001011000110101011110010101100010010010110101010100001010100000110110000000101011001011101110001001011111101010110111110000100001010011010101111000111110011010100111011101001011011000100011011011111010001000100110110010011110111010110011011111110100000001111010000101110010011100011010100001100100110001111101100010110000011101100110100111100010001110001001111010001000110101010001010110110101000011001001000110101111111111011011011001111001010100000110001110101011100101010110111001010010111011011010110000101011100011001101001100010100001000000000011110010011010100100111111010010000011100111001110010001000000101101101111101000010101111111101010000101101000010110011100111010011001000100111111011101010110111010101010100010011001111111011110011111110011101011110100001100100001010010010010101011110011100010010111101101000001001001101101001110111011101011000010000111011000011101000011011010110110110110010110101101010011011100010010100101111010010001010100101011111010101111111110010001101100110001000110001110101100011110001010101101101111111110111011000111101000110100000000001111110011101110000001110100001011011100110100010010111110000010100000011000000000010110001010010110011101001001101101110110101111001110010100001111001010001000011010101100101000000011011110011111000110101100000010111000001111000011010011011111010010101011110110010100111001010110111101000001000011010110101100110001011010110101001101000111010101000110100100001001110000011010111101011100010111101000011011000010101000110011110101101001111011000010110001010011011000101101100100110010100010101101011101100011011101010111111110011010110000000000000001000001000001100110001101101100100011001101001011010110011000000000101010100111011100100101011110001011001010100010011100001000000111001100000110100110001000000001100111001010000010111001001100111000110011100011011000011010001111011100101011101001101100001010011010110110011101011010111110100111010010011111110111001000100100010101011110111011101001100010000010110110100000110011011000011110110000010110101111110100011100000110001111111000001011010100100001011000010000010100001000100000001011011110010101011101000010100010001100000101010101010100110010111011101011110001011000001100111010011011011111010111101011011000100001110110011101000010100111110010010101101011010011111000000101011100010110110001111110011011111100011100110100010001100001100010101010101001</a:t>
            </a:r>
            <a:endParaRPr lang="en-US" sz="1400" dirty="0"/>
          </a:p>
        </p:txBody>
      </p:sp>
      <p:sp>
        <p:nvSpPr>
          <p:cNvPr id="4" name="Oval 3"/>
          <p:cNvSpPr/>
          <p:nvPr/>
        </p:nvSpPr>
        <p:spPr>
          <a:xfrm>
            <a:off x="1998956" y="3657600"/>
            <a:ext cx="228600" cy="228600"/>
          </a:xfrm>
          <a:prstGeom prst="ellipse">
            <a:avLst/>
          </a:prstGeom>
          <a:noFill/>
          <a:ln w="57150">
            <a:solidFill>
              <a:srgbClr val="C00000">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505200" y="1828800"/>
            <a:ext cx="4495800" cy="2286000"/>
          </a:xfrm>
          <a:prstGeom prst="rect">
            <a:avLst/>
          </a:prstGeom>
          <a:solidFill>
            <a:srgbClr val="C00000">
              <a:alpha val="69804"/>
            </a:srgbClr>
          </a:solidFill>
          <a:ln>
            <a:solidFill>
              <a:srgbClr val="C00000">
                <a:alpha val="80000"/>
              </a:srgbClr>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A bit in memory changed value because of </a:t>
            </a:r>
            <a:r>
              <a:rPr lang="en-US" sz="3200" i="1" dirty="0" smtClean="0"/>
              <a:t>e</a:t>
            </a:r>
            <a:r>
              <a:rPr lang="en-US" sz="3200" dirty="0" smtClean="0"/>
              <a:t>.</a:t>
            </a:r>
            <a:r>
              <a:rPr lang="en-US" sz="3200" i="1" dirty="0" smtClean="0"/>
              <a:t>g</a:t>
            </a:r>
            <a:r>
              <a:rPr lang="en-US" sz="3200" dirty="0" smtClean="0"/>
              <a:t>. background radiation, system heating, ...</a:t>
            </a:r>
            <a:endParaRPr lang="en-US" sz="3200" dirty="0"/>
          </a:p>
        </p:txBody>
      </p:sp>
      <p:cxnSp>
        <p:nvCxnSpPr>
          <p:cNvPr id="7" name="Straight Arrow Connector 6"/>
          <p:cNvCxnSpPr/>
          <p:nvPr/>
        </p:nvCxnSpPr>
        <p:spPr>
          <a:xfrm rot="10800000" flipV="1">
            <a:off x="2362200" y="2971800"/>
            <a:ext cx="1143000" cy="685800"/>
          </a:xfrm>
          <a:prstGeom prst="straightConnector1">
            <a:avLst/>
          </a:prstGeom>
          <a:ln w="76200">
            <a:solidFill>
              <a:srgbClr val="C00000">
                <a:alpha val="69804"/>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Google"/>
          <p:cNvPicPr>
            <a:picLocks noChangeAspect="1" noChangeArrowheads="1"/>
          </p:cNvPicPr>
          <p:nvPr/>
        </p:nvPicPr>
        <p:blipFill>
          <a:blip r:embed="rId2" cstate="print"/>
          <a:srcRect/>
          <a:stretch>
            <a:fillRect/>
          </a:stretch>
        </p:blipFill>
        <p:spPr bwMode="auto">
          <a:xfrm>
            <a:off x="4419600" y="4419600"/>
            <a:ext cx="1720733" cy="685800"/>
          </a:xfrm>
          <a:prstGeom prst="rect">
            <a:avLst/>
          </a:prstGeom>
          <a:noFill/>
        </p:spPr>
      </p:pic>
      <p:sp>
        <p:nvSpPr>
          <p:cNvPr id="4" name="Rectangle 3"/>
          <p:cNvSpPr/>
          <p:nvPr/>
        </p:nvSpPr>
        <p:spPr>
          <a:xfrm>
            <a:off x="152400" y="2257216"/>
            <a:ext cx="8839200" cy="1754326"/>
          </a:xfrm>
          <a:prstGeom prst="rect">
            <a:avLst/>
          </a:prstGeom>
        </p:spPr>
        <p:txBody>
          <a:bodyPr wrap="square">
            <a:spAutoFit/>
          </a:bodyPr>
          <a:lstStyle/>
          <a:p>
            <a:pPr algn="ctr"/>
            <a:r>
              <a:rPr lang="en-US" sz="3600" i="1" dirty="0" smtClean="0"/>
              <a:t> "You have to provide reliability on a software level. If you're running 10,000 machines, something is going to die every day." </a:t>
            </a:r>
            <a:endParaRPr lang="en-US" sz="3600" i="1" dirty="0"/>
          </a:p>
        </p:txBody>
      </p:sp>
      <p:sp>
        <p:nvSpPr>
          <p:cNvPr id="6" name="Rectangle 5"/>
          <p:cNvSpPr/>
          <p:nvPr/>
        </p:nvSpPr>
        <p:spPr>
          <a:xfrm>
            <a:off x="228600" y="4419600"/>
            <a:ext cx="8686800" cy="584775"/>
          </a:xfrm>
          <a:prstGeom prst="rect">
            <a:avLst/>
          </a:prstGeom>
        </p:spPr>
        <p:txBody>
          <a:bodyPr wrap="square">
            <a:spAutoFit/>
          </a:bodyPr>
          <a:lstStyle/>
          <a:p>
            <a:pPr algn="r"/>
            <a:r>
              <a:rPr lang="en-US" sz="3200" dirty="0" smtClean="0"/>
              <a:t>―                     fellow Jeff Dean </a:t>
            </a:r>
            <a:endParaRPr lang="en-US" sz="32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 Box 4"/>
          <p:cNvSpPr txBox="1">
            <a:spLocks noChangeArrowheads="1"/>
          </p:cNvSpPr>
          <p:nvPr/>
        </p:nvSpPr>
        <p:spPr bwMode="auto">
          <a:xfrm>
            <a:off x="-152400" y="3048000"/>
            <a:ext cx="9448800" cy="400110"/>
          </a:xfrm>
          <a:prstGeom prst="rect">
            <a:avLst/>
          </a:prstGeom>
          <a:noFill/>
          <a:ln w="9525" algn="ctr">
            <a:noFill/>
            <a:miter lim="800000"/>
            <a:headEnd/>
            <a:tailEnd/>
          </a:ln>
          <a:effectLst/>
        </p:spPr>
        <p:txBody>
          <a:bodyPr wrap="square">
            <a:spAutoFit/>
          </a:bodyPr>
          <a:lstStyle/>
          <a:p>
            <a:pPr marL="457200" indent="-457200" algn="ctr">
              <a:spcBef>
                <a:spcPct val="50000"/>
              </a:spcBef>
            </a:pPr>
            <a:r>
              <a:rPr lang="en-US" sz="2000" b="1" dirty="0" smtClean="0"/>
              <a:t> 4   7   </a:t>
            </a:r>
            <a:r>
              <a:rPr lang="en-US" sz="2000" b="1" dirty="0"/>
              <a:t>10   13   14   15   16   18   19   23   </a:t>
            </a:r>
            <a:r>
              <a:rPr lang="en-US" sz="2000" b="1" dirty="0" smtClean="0"/>
              <a:t>24  </a:t>
            </a:r>
            <a:r>
              <a:rPr lang="en-US" sz="2000" b="1" dirty="0"/>
              <a:t>26   27   29   30   31   32   33   34   36   </a:t>
            </a:r>
            <a:r>
              <a:rPr lang="en-US" sz="2000" b="1" dirty="0" smtClean="0"/>
              <a:t>38</a:t>
            </a:r>
            <a:endParaRPr lang="en-US" sz="2000" b="1" i="1" dirty="0" smtClean="0"/>
          </a:p>
        </p:txBody>
      </p:sp>
      <p:sp>
        <p:nvSpPr>
          <p:cNvPr id="15381" name="Rectangle 21"/>
          <p:cNvSpPr>
            <a:spLocks noChangeArrowheads="1"/>
          </p:cNvSpPr>
          <p:nvPr/>
        </p:nvSpPr>
        <p:spPr bwMode="auto">
          <a:xfrm>
            <a:off x="0" y="3006725"/>
            <a:ext cx="2514600" cy="422275"/>
          </a:xfrm>
          <a:prstGeom prst="rect">
            <a:avLst/>
          </a:prstGeom>
          <a:solidFill>
            <a:srgbClr val="FF0000">
              <a:alpha val="49001"/>
            </a:srgbClr>
          </a:solidFill>
          <a:ln w="9525" algn="ctr">
            <a:noFill/>
            <a:miter lim="800000"/>
            <a:headEnd/>
            <a:tailEnd/>
          </a:ln>
          <a:effectLst/>
        </p:spPr>
        <p:txBody>
          <a:bodyPr wrap="none" anchor="ctr"/>
          <a:lstStyle/>
          <a:p>
            <a:endParaRPr lang="en-US"/>
          </a:p>
        </p:txBody>
      </p:sp>
      <p:sp>
        <p:nvSpPr>
          <p:cNvPr id="15362" name="Rectangle 2"/>
          <p:cNvSpPr>
            <a:spLocks noGrp="1" noChangeArrowheads="1"/>
          </p:cNvSpPr>
          <p:nvPr>
            <p:ph type="title"/>
          </p:nvPr>
        </p:nvSpPr>
        <p:spPr/>
        <p:txBody>
          <a:bodyPr/>
          <a:lstStyle/>
          <a:p>
            <a:r>
              <a:rPr lang="da-DK" dirty="0" err="1" smtClean="0"/>
              <a:t>Binary</a:t>
            </a:r>
            <a:r>
              <a:rPr lang="da-DK" dirty="0" smtClean="0"/>
              <a:t> </a:t>
            </a:r>
            <a:r>
              <a:rPr lang="da-DK" dirty="0" err="1" smtClean="0"/>
              <a:t>Search</a:t>
            </a:r>
            <a:r>
              <a:rPr lang="da-DK" dirty="0" smtClean="0"/>
              <a:t> for 16</a:t>
            </a:r>
            <a:endParaRPr lang="en-US" dirty="0"/>
          </a:p>
        </p:txBody>
      </p:sp>
      <p:sp>
        <p:nvSpPr>
          <p:cNvPr id="15366" name="AutoShape 6"/>
          <p:cNvSpPr>
            <a:spLocks noChangeArrowheads="1"/>
          </p:cNvSpPr>
          <p:nvPr/>
        </p:nvSpPr>
        <p:spPr bwMode="auto">
          <a:xfrm>
            <a:off x="2209800" y="2698750"/>
            <a:ext cx="268288" cy="307975"/>
          </a:xfrm>
          <a:prstGeom prst="rightArrow">
            <a:avLst>
              <a:gd name="adj1" fmla="val 36083"/>
              <a:gd name="adj2" fmla="val 55620"/>
            </a:avLst>
          </a:prstGeom>
          <a:solidFill>
            <a:srgbClr val="008000"/>
          </a:solidFill>
          <a:ln w="9525" algn="ctr">
            <a:solidFill>
              <a:srgbClr val="008000"/>
            </a:solidFill>
            <a:miter lim="800000"/>
            <a:headEnd/>
            <a:tailEnd/>
          </a:ln>
          <a:effectLst/>
        </p:spPr>
        <p:txBody>
          <a:bodyPr wrap="none" anchor="ctr"/>
          <a:lstStyle/>
          <a:p>
            <a:endParaRPr lang="en-US"/>
          </a:p>
        </p:txBody>
      </p:sp>
      <p:sp>
        <p:nvSpPr>
          <p:cNvPr id="15371" name="AutoShape 11"/>
          <p:cNvSpPr>
            <a:spLocks noChangeArrowheads="1"/>
          </p:cNvSpPr>
          <p:nvPr/>
        </p:nvSpPr>
        <p:spPr bwMode="auto">
          <a:xfrm flipH="1">
            <a:off x="4303713" y="2698750"/>
            <a:ext cx="268287" cy="307975"/>
          </a:xfrm>
          <a:prstGeom prst="rightArrow">
            <a:avLst>
              <a:gd name="adj1" fmla="val 40213"/>
              <a:gd name="adj2" fmla="val 56806"/>
            </a:avLst>
          </a:prstGeom>
          <a:solidFill>
            <a:srgbClr val="008000"/>
          </a:solidFill>
          <a:ln w="9525" algn="ctr">
            <a:solidFill>
              <a:srgbClr val="008000"/>
            </a:solidFill>
            <a:miter lim="800000"/>
            <a:headEnd/>
            <a:tailEnd/>
          </a:ln>
          <a:effectLst/>
        </p:spPr>
        <p:txBody>
          <a:bodyPr wrap="none" anchor="ctr"/>
          <a:lstStyle/>
          <a:p>
            <a:endParaRPr lang="en-US"/>
          </a:p>
        </p:txBody>
      </p:sp>
      <p:sp>
        <p:nvSpPr>
          <p:cNvPr id="15374" name="AutoShape 14"/>
          <p:cNvSpPr>
            <a:spLocks noChangeArrowheads="1"/>
          </p:cNvSpPr>
          <p:nvPr/>
        </p:nvSpPr>
        <p:spPr bwMode="auto">
          <a:xfrm flipH="1">
            <a:off x="3434643" y="2698750"/>
            <a:ext cx="268288" cy="307975"/>
          </a:xfrm>
          <a:prstGeom prst="rightArrow">
            <a:avLst>
              <a:gd name="adj1" fmla="val 40213"/>
              <a:gd name="adj2" fmla="val 56806"/>
            </a:avLst>
          </a:prstGeom>
          <a:solidFill>
            <a:srgbClr val="008000"/>
          </a:solidFill>
          <a:ln w="9525" algn="ctr">
            <a:solidFill>
              <a:srgbClr val="008000"/>
            </a:solidFill>
            <a:miter lim="800000"/>
            <a:headEnd/>
            <a:tailEnd/>
          </a:ln>
          <a:effectLst/>
        </p:spPr>
        <p:txBody>
          <a:bodyPr wrap="none" anchor="ctr"/>
          <a:lstStyle/>
          <a:p>
            <a:endParaRPr lang="en-US"/>
          </a:p>
        </p:txBody>
      </p:sp>
      <p:sp>
        <p:nvSpPr>
          <p:cNvPr id="15375" name="AutoShape 15"/>
          <p:cNvSpPr>
            <a:spLocks noChangeArrowheads="1"/>
          </p:cNvSpPr>
          <p:nvPr/>
        </p:nvSpPr>
        <p:spPr bwMode="auto">
          <a:xfrm flipH="1">
            <a:off x="3012368" y="2698750"/>
            <a:ext cx="268288" cy="307975"/>
          </a:xfrm>
          <a:prstGeom prst="rightArrow">
            <a:avLst>
              <a:gd name="adj1" fmla="val 40213"/>
              <a:gd name="adj2" fmla="val 56806"/>
            </a:avLst>
          </a:prstGeom>
          <a:solidFill>
            <a:srgbClr val="008000"/>
          </a:solidFill>
          <a:ln w="9525" algn="ctr">
            <a:solidFill>
              <a:srgbClr val="008000"/>
            </a:solidFill>
            <a:miter lim="800000"/>
            <a:headEnd/>
            <a:tailEnd/>
          </a:ln>
          <a:effectLst/>
        </p:spPr>
        <p:txBody>
          <a:bodyPr wrap="none" anchor="ctr"/>
          <a:lstStyle/>
          <a:p>
            <a:endParaRPr lang="en-US"/>
          </a:p>
        </p:txBody>
      </p:sp>
      <p:sp>
        <p:nvSpPr>
          <p:cNvPr id="15380" name="Rectangle 20"/>
          <p:cNvSpPr>
            <a:spLocks noChangeArrowheads="1"/>
          </p:cNvSpPr>
          <p:nvPr/>
        </p:nvSpPr>
        <p:spPr bwMode="auto">
          <a:xfrm>
            <a:off x="4264025" y="3006725"/>
            <a:ext cx="4879975" cy="422275"/>
          </a:xfrm>
          <a:prstGeom prst="rect">
            <a:avLst/>
          </a:prstGeom>
          <a:solidFill>
            <a:srgbClr val="FF0000">
              <a:alpha val="49001"/>
            </a:srgbClr>
          </a:solidFill>
          <a:ln w="9525" algn="ctr">
            <a:noFill/>
            <a:miter lim="800000"/>
            <a:headEnd/>
            <a:tailEnd/>
          </a:ln>
          <a:effectLst/>
        </p:spPr>
        <p:txBody>
          <a:bodyPr wrap="none" anchor="ctr"/>
          <a:lstStyle/>
          <a:p>
            <a:endParaRPr lang="en-US" b="1"/>
          </a:p>
        </p:txBody>
      </p:sp>
      <p:sp>
        <p:nvSpPr>
          <p:cNvPr id="15382" name="Rectangle 22"/>
          <p:cNvSpPr>
            <a:spLocks noChangeArrowheads="1"/>
          </p:cNvSpPr>
          <p:nvPr/>
        </p:nvSpPr>
        <p:spPr bwMode="auto">
          <a:xfrm>
            <a:off x="3428999" y="3006725"/>
            <a:ext cx="796925" cy="422275"/>
          </a:xfrm>
          <a:prstGeom prst="rect">
            <a:avLst/>
          </a:prstGeom>
          <a:solidFill>
            <a:srgbClr val="FF0000">
              <a:alpha val="49001"/>
            </a:srgbClr>
          </a:solidFill>
          <a:ln w="9525" algn="ctr">
            <a:noFill/>
            <a:miter lim="800000"/>
            <a:headEnd/>
            <a:tailEnd/>
          </a:ln>
          <a:effectLst/>
        </p:spPr>
        <p:txBody>
          <a:bodyPr wrap="none" anchor="ctr"/>
          <a:lstStyle/>
          <a:p>
            <a:endParaRPr lang="en-US"/>
          </a:p>
        </p:txBody>
      </p:sp>
      <p:sp>
        <p:nvSpPr>
          <p:cNvPr id="15383" name="Rectangle 23"/>
          <p:cNvSpPr>
            <a:spLocks noChangeArrowheads="1"/>
          </p:cNvSpPr>
          <p:nvPr/>
        </p:nvSpPr>
        <p:spPr bwMode="auto">
          <a:xfrm>
            <a:off x="2992359" y="3006725"/>
            <a:ext cx="390034" cy="422275"/>
          </a:xfrm>
          <a:prstGeom prst="rect">
            <a:avLst/>
          </a:prstGeom>
          <a:solidFill>
            <a:srgbClr val="FF0000">
              <a:alpha val="49001"/>
            </a:srgbClr>
          </a:solidFill>
          <a:ln w="9525" algn="ctr">
            <a:noFill/>
            <a:miter lim="800000"/>
            <a:headEnd/>
            <a:tailEnd/>
          </a:ln>
          <a:effectLst/>
        </p:spPr>
        <p:txBody>
          <a:bodyPr wrap="none" anchor="ctr"/>
          <a:lstStyle/>
          <a:p>
            <a:endParaRPr lang="en-US" dirty="0"/>
          </a:p>
        </p:txBody>
      </p:sp>
      <p:sp>
        <p:nvSpPr>
          <p:cNvPr id="15387" name="Text Box 27"/>
          <p:cNvSpPr txBox="1">
            <a:spLocks noChangeArrowheads="1"/>
          </p:cNvSpPr>
          <p:nvPr/>
        </p:nvSpPr>
        <p:spPr bwMode="auto">
          <a:xfrm>
            <a:off x="2344738" y="5080000"/>
            <a:ext cx="4416425" cy="579438"/>
          </a:xfrm>
          <a:prstGeom prst="rect">
            <a:avLst/>
          </a:prstGeom>
          <a:noFill/>
          <a:ln w="9525" algn="ctr">
            <a:noFill/>
            <a:miter lim="800000"/>
            <a:headEnd/>
            <a:tailEnd/>
          </a:ln>
          <a:effectLst/>
        </p:spPr>
        <p:txBody>
          <a:bodyPr>
            <a:spAutoFit/>
          </a:bodyPr>
          <a:lstStyle/>
          <a:p>
            <a:pPr algn="ctr">
              <a:spcBef>
                <a:spcPct val="50000"/>
              </a:spcBef>
            </a:pPr>
            <a:r>
              <a:rPr lang="en-US" sz="3200" i="1" dirty="0"/>
              <a:t>O</a:t>
            </a:r>
            <a:r>
              <a:rPr lang="en-US" sz="3200" dirty="0"/>
              <a:t>(log </a:t>
            </a:r>
            <a:r>
              <a:rPr lang="en-US" sz="3200" i="1" dirty="0"/>
              <a:t>N</a:t>
            </a:r>
            <a:r>
              <a:rPr lang="en-US" sz="3200" dirty="0"/>
              <a:t>) comparisons</a:t>
            </a:r>
          </a:p>
        </p:txBody>
      </p:sp>
      <p:sp>
        <p:nvSpPr>
          <p:cNvPr id="19" name="Smiley Face 18"/>
          <p:cNvSpPr/>
          <p:nvPr/>
        </p:nvSpPr>
        <p:spPr>
          <a:xfrm>
            <a:off x="2555288" y="2590800"/>
            <a:ext cx="381000" cy="381000"/>
          </a:xfrm>
          <a:prstGeom prst="smileyFac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71"/>
                                        </p:tgtEl>
                                        <p:attrNameLst>
                                          <p:attrName>style.visibility</p:attrName>
                                        </p:attrNameLst>
                                      </p:cBhvr>
                                      <p:to>
                                        <p:strVal val="visible"/>
                                      </p:to>
                                    </p:set>
                                    <p:animEffect transition="in" filter="fade">
                                      <p:cBhvr>
                                        <p:cTn id="7" dur="2000"/>
                                        <p:tgtEl>
                                          <p:spTgt spid="153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80"/>
                                        </p:tgtEl>
                                        <p:attrNameLst>
                                          <p:attrName>style.visibility</p:attrName>
                                        </p:attrNameLst>
                                      </p:cBhvr>
                                      <p:to>
                                        <p:strVal val="visible"/>
                                      </p:to>
                                    </p:set>
                                    <p:animEffect transition="in" filter="fade">
                                      <p:cBhvr>
                                        <p:cTn id="12" dur="2000"/>
                                        <p:tgtEl>
                                          <p:spTgt spid="1538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366"/>
                                        </p:tgtEl>
                                        <p:attrNameLst>
                                          <p:attrName>style.visibility</p:attrName>
                                        </p:attrNameLst>
                                      </p:cBhvr>
                                      <p:to>
                                        <p:strVal val="visible"/>
                                      </p:to>
                                    </p:set>
                                    <p:animEffect transition="in" filter="fade">
                                      <p:cBhvr>
                                        <p:cTn id="17" dur="2000"/>
                                        <p:tgtEl>
                                          <p:spTgt spid="1536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381"/>
                                        </p:tgtEl>
                                        <p:attrNameLst>
                                          <p:attrName>style.visibility</p:attrName>
                                        </p:attrNameLst>
                                      </p:cBhvr>
                                      <p:to>
                                        <p:strVal val="visible"/>
                                      </p:to>
                                    </p:set>
                                    <p:animEffect transition="in" filter="fade">
                                      <p:cBhvr>
                                        <p:cTn id="22" dur="2000"/>
                                        <p:tgtEl>
                                          <p:spTgt spid="1538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374"/>
                                        </p:tgtEl>
                                        <p:attrNameLst>
                                          <p:attrName>style.visibility</p:attrName>
                                        </p:attrNameLst>
                                      </p:cBhvr>
                                      <p:to>
                                        <p:strVal val="visible"/>
                                      </p:to>
                                    </p:set>
                                    <p:animEffect transition="in" filter="fade">
                                      <p:cBhvr>
                                        <p:cTn id="27" dur="2000"/>
                                        <p:tgtEl>
                                          <p:spTgt spid="1537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382"/>
                                        </p:tgtEl>
                                        <p:attrNameLst>
                                          <p:attrName>style.visibility</p:attrName>
                                        </p:attrNameLst>
                                      </p:cBhvr>
                                      <p:to>
                                        <p:strVal val="visible"/>
                                      </p:to>
                                    </p:set>
                                    <p:animEffect transition="in" filter="fade">
                                      <p:cBhvr>
                                        <p:cTn id="32" dur="2000"/>
                                        <p:tgtEl>
                                          <p:spTgt spid="1538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375"/>
                                        </p:tgtEl>
                                        <p:attrNameLst>
                                          <p:attrName>style.visibility</p:attrName>
                                        </p:attrNameLst>
                                      </p:cBhvr>
                                      <p:to>
                                        <p:strVal val="visible"/>
                                      </p:to>
                                    </p:set>
                                    <p:animEffect transition="in" filter="fade">
                                      <p:cBhvr>
                                        <p:cTn id="37" dur="2000"/>
                                        <p:tgtEl>
                                          <p:spTgt spid="1537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383"/>
                                        </p:tgtEl>
                                        <p:attrNameLst>
                                          <p:attrName>style.visibility</p:attrName>
                                        </p:attrNameLst>
                                      </p:cBhvr>
                                      <p:to>
                                        <p:strVal val="visible"/>
                                      </p:to>
                                    </p:set>
                                    <p:animEffect transition="in" filter="fade">
                                      <p:cBhvr>
                                        <p:cTn id="42" dur="2000"/>
                                        <p:tgtEl>
                                          <p:spTgt spid="1538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20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387"/>
                                        </p:tgtEl>
                                        <p:attrNameLst>
                                          <p:attrName>style.visibility</p:attrName>
                                        </p:attrNameLst>
                                      </p:cBhvr>
                                      <p:to>
                                        <p:strVal val="visible"/>
                                      </p:to>
                                    </p:set>
                                    <p:animEffect transition="in" filter="fade">
                                      <p:cBhvr>
                                        <p:cTn id="52" dur="2000"/>
                                        <p:tgtEl>
                                          <p:spTgt spid="15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81" grpId="0" animBg="1"/>
      <p:bldP spid="15366" grpId="0" animBg="1"/>
      <p:bldP spid="15371" grpId="0" animBg="1"/>
      <p:bldP spid="15374" grpId="0" animBg="1"/>
      <p:bldP spid="15375" grpId="0" animBg="1"/>
      <p:bldP spid="15380" grpId="0" animBg="1"/>
      <p:bldP spid="15382" grpId="0" animBg="1"/>
      <p:bldP spid="15383" grpId="0" animBg="1"/>
      <p:bldP spid="15387" grpId="0"/>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1"/>
          <p:cNvSpPr>
            <a:spLocks noChangeArrowheads="1"/>
          </p:cNvSpPr>
          <p:nvPr/>
        </p:nvSpPr>
        <p:spPr bwMode="auto">
          <a:xfrm>
            <a:off x="4227581" y="3087756"/>
            <a:ext cx="364297" cy="269875"/>
          </a:xfrm>
          <a:prstGeom prst="rect">
            <a:avLst/>
          </a:prstGeom>
          <a:noFill/>
          <a:ln w="9525">
            <a:noFill/>
            <a:miter lim="800000"/>
            <a:headEnd/>
            <a:tailEnd/>
          </a:ln>
          <a:effectLst/>
        </p:spPr>
        <p:txBody>
          <a:bodyPr anchor="ctr"/>
          <a:lstStyle/>
          <a:p>
            <a:pPr algn="ctr"/>
            <a:r>
              <a:rPr lang="da-DK" sz="2000" b="1" dirty="0" smtClean="0">
                <a:solidFill>
                  <a:srgbClr val="FF0000"/>
                </a:solidFill>
              </a:rPr>
              <a:t>8</a:t>
            </a:r>
            <a:endParaRPr lang="en-US" sz="2000" b="1" dirty="0">
              <a:solidFill>
                <a:srgbClr val="FF0000"/>
              </a:solidFill>
            </a:endParaRPr>
          </a:p>
        </p:txBody>
      </p:sp>
      <p:sp>
        <p:nvSpPr>
          <p:cNvPr id="31" name="Text Box 4"/>
          <p:cNvSpPr txBox="1">
            <a:spLocks noChangeArrowheads="1"/>
          </p:cNvSpPr>
          <p:nvPr/>
        </p:nvSpPr>
        <p:spPr bwMode="auto">
          <a:xfrm>
            <a:off x="-152400" y="3028890"/>
            <a:ext cx="9448800" cy="400110"/>
          </a:xfrm>
          <a:prstGeom prst="rect">
            <a:avLst/>
          </a:prstGeom>
          <a:noFill/>
          <a:ln w="9525" algn="ctr">
            <a:noFill/>
            <a:miter lim="800000"/>
            <a:headEnd/>
            <a:tailEnd/>
          </a:ln>
          <a:effectLst/>
        </p:spPr>
        <p:txBody>
          <a:bodyPr wrap="square">
            <a:spAutoFit/>
          </a:bodyPr>
          <a:lstStyle/>
          <a:p>
            <a:pPr marL="457200" indent="-457200" algn="ctr">
              <a:spcBef>
                <a:spcPct val="50000"/>
              </a:spcBef>
            </a:pPr>
            <a:r>
              <a:rPr lang="en-US" sz="2000" b="1" dirty="0" smtClean="0"/>
              <a:t> 4   7   </a:t>
            </a:r>
            <a:r>
              <a:rPr lang="en-US" sz="2000" b="1" dirty="0"/>
              <a:t>10   13   14   15   16   18   19   23  </a:t>
            </a:r>
            <a:r>
              <a:rPr lang="en-US" sz="2000" b="1" dirty="0" smtClean="0"/>
              <a:t>         </a:t>
            </a:r>
            <a:r>
              <a:rPr lang="en-US" sz="2000" b="1" dirty="0"/>
              <a:t>26   27   29   30   31   32   33   34   36   </a:t>
            </a:r>
            <a:r>
              <a:rPr lang="en-US" sz="2000" b="1" dirty="0" smtClean="0"/>
              <a:t>38</a:t>
            </a:r>
            <a:endParaRPr lang="en-US" sz="2000" b="1" i="1" dirty="0" smtClean="0"/>
          </a:p>
        </p:txBody>
      </p:sp>
      <p:sp>
        <p:nvSpPr>
          <p:cNvPr id="33" name="Text Box 4"/>
          <p:cNvSpPr txBox="1">
            <a:spLocks noChangeArrowheads="1"/>
          </p:cNvSpPr>
          <p:nvPr/>
        </p:nvSpPr>
        <p:spPr bwMode="auto">
          <a:xfrm>
            <a:off x="4108173" y="3028890"/>
            <a:ext cx="533400" cy="400110"/>
          </a:xfrm>
          <a:prstGeom prst="rect">
            <a:avLst/>
          </a:prstGeom>
          <a:noFill/>
          <a:ln w="9525" algn="ctr">
            <a:noFill/>
            <a:miter lim="800000"/>
            <a:headEnd/>
            <a:tailEnd/>
          </a:ln>
          <a:effectLst/>
        </p:spPr>
        <p:txBody>
          <a:bodyPr wrap="square">
            <a:spAutoFit/>
          </a:bodyPr>
          <a:lstStyle/>
          <a:p>
            <a:pPr marL="457200" indent="-457200" algn="ctr">
              <a:spcBef>
                <a:spcPct val="50000"/>
              </a:spcBef>
            </a:pPr>
            <a:r>
              <a:rPr lang="en-US" sz="2000" b="1" dirty="0" smtClean="0"/>
              <a:t> 24</a:t>
            </a:r>
            <a:endParaRPr lang="en-US" sz="2000" b="1" i="1" dirty="0" smtClean="0"/>
          </a:p>
        </p:txBody>
      </p:sp>
      <p:sp>
        <p:nvSpPr>
          <p:cNvPr id="7" name="AutoShape 6"/>
          <p:cNvSpPr>
            <a:spLocks noChangeArrowheads="1"/>
          </p:cNvSpPr>
          <p:nvPr/>
        </p:nvSpPr>
        <p:spPr bwMode="auto">
          <a:xfrm flipH="1">
            <a:off x="6953250" y="2660650"/>
            <a:ext cx="268288" cy="307975"/>
          </a:xfrm>
          <a:prstGeom prst="rightArrow">
            <a:avLst>
              <a:gd name="adj1" fmla="val 40213"/>
              <a:gd name="adj2" fmla="val 56806"/>
            </a:avLst>
          </a:prstGeom>
          <a:solidFill>
            <a:srgbClr val="008000"/>
          </a:solidFill>
          <a:ln w="9525" algn="ctr">
            <a:solidFill>
              <a:srgbClr val="008000"/>
            </a:solidFill>
            <a:miter lim="800000"/>
            <a:headEnd/>
            <a:tailEnd/>
          </a:ln>
          <a:effectLst/>
        </p:spPr>
        <p:txBody>
          <a:bodyPr wrap="none" anchor="ctr"/>
          <a:lstStyle/>
          <a:p>
            <a:endParaRPr lang="en-US"/>
          </a:p>
        </p:txBody>
      </p:sp>
      <p:sp>
        <p:nvSpPr>
          <p:cNvPr id="8" name="AutoShape 7"/>
          <p:cNvSpPr>
            <a:spLocks noChangeArrowheads="1"/>
          </p:cNvSpPr>
          <p:nvPr/>
        </p:nvSpPr>
        <p:spPr bwMode="auto">
          <a:xfrm flipH="1">
            <a:off x="5608638" y="2660650"/>
            <a:ext cx="268287" cy="307975"/>
          </a:xfrm>
          <a:prstGeom prst="rightArrow">
            <a:avLst>
              <a:gd name="adj1" fmla="val 40213"/>
              <a:gd name="adj2" fmla="val 56806"/>
            </a:avLst>
          </a:prstGeom>
          <a:solidFill>
            <a:srgbClr val="008000"/>
          </a:solidFill>
          <a:ln w="9525" algn="ctr">
            <a:solidFill>
              <a:srgbClr val="008000"/>
            </a:solidFill>
            <a:miter lim="800000"/>
            <a:headEnd/>
            <a:tailEnd/>
          </a:ln>
          <a:effectLst/>
        </p:spPr>
        <p:txBody>
          <a:bodyPr wrap="none" anchor="ctr"/>
          <a:lstStyle/>
          <a:p>
            <a:endParaRPr lang="en-US"/>
          </a:p>
        </p:txBody>
      </p:sp>
      <p:sp>
        <p:nvSpPr>
          <p:cNvPr id="9" name="AutoShape 8"/>
          <p:cNvSpPr>
            <a:spLocks noChangeArrowheads="1"/>
          </p:cNvSpPr>
          <p:nvPr/>
        </p:nvSpPr>
        <p:spPr bwMode="auto">
          <a:xfrm flipH="1">
            <a:off x="5186363" y="2660650"/>
            <a:ext cx="268287" cy="307975"/>
          </a:xfrm>
          <a:prstGeom prst="rightArrow">
            <a:avLst>
              <a:gd name="adj1" fmla="val 40213"/>
              <a:gd name="adj2" fmla="val 56806"/>
            </a:avLst>
          </a:prstGeom>
          <a:solidFill>
            <a:srgbClr val="008000"/>
          </a:solidFill>
          <a:ln w="9525" algn="ctr">
            <a:solidFill>
              <a:srgbClr val="008000"/>
            </a:solidFill>
            <a:miter lim="800000"/>
            <a:headEnd/>
            <a:tailEnd/>
          </a:ln>
          <a:effectLst/>
        </p:spPr>
        <p:txBody>
          <a:bodyPr wrap="none" anchor="ctr"/>
          <a:lstStyle/>
          <a:p>
            <a:endParaRPr lang="en-US"/>
          </a:p>
        </p:txBody>
      </p:sp>
      <p:sp>
        <p:nvSpPr>
          <p:cNvPr id="10" name="Rectangle 11"/>
          <p:cNvSpPr>
            <a:spLocks noChangeArrowheads="1"/>
          </p:cNvSpPr>
          <p:nvPr/>
        </p:nvSpPr>
        <p:spPr bwMode="auto">
          <a:xfrm>
            <a:off x="-36513" y="3006725"/>
            <a:ext cx="4648201" cy="422275"/>
          </a:xfrm>
          <a:prstGeom prst="rect">
            <a:avLst/>
          </a:prstGeom>
          <a:solidFill>
            <a:srgbClr val="FF0000">
              <a:alpha val="49001"/>
            </a:srgbClr>
          </a:solidFill>
          <a:ln w="9525" algn="ctr">
            <a:noFill/>
            <a:miter lim="800000"/>
            <a:headEnd/>
            <a:tailEnd/>
          </a:ln>
          <a:effectLst/>
        </p:spPr>
        <p:txBody>
          <a:bodyPr wrap="none" anchor="ctr"/>
          <a:lstStyle/>
          <a:p>
            <a:endParaRPr lang="en-US" b="1"/>
          </a:p>
        </p:txBody>
      </p:sp>
      <p:sp>
        <p:nvSpPr>
          <p:cNvPr id="11" name="Rectangle 12"/>
          <p:cNvSpPr>
            <a:spLocks noChangeArrowheads="1"/>
          </p:cNvSpPr>
          <p:nvPr/>
        </p:nvSpPr>
        <p:spPr bwMode="auto">
          <a:xfrm>
            <a:off x="6915150" y="3006725"/>
            <a:ext cx="2228850" cy="422275"/>
          </a:xfrm>
          <a:prstGeom prst="rect">
            <a:avLst/>
          </a:prstGeom>
          <a:solidFill>
            <a:srgbClr val="FF0000">
              <a:alpha val="49001"/>
            </a:srgbClr>
          </a:solidFill>
          <a:ln w="9525" algn="ctr">
            <a:noFill/>
            <a:miter lim="800000"/>
            <a:headEnd/>
            <a:tailEnd/>
          </a:ln>
          <a:effectLst/>
        </p:spPr>
        <p:txBody>
          <a:bodyPr wrap="none" anchor="ctr"/>
          <a:lstStyle/>
          <a:p>
            <a:endParaRPr lang="en-US"/>
          </a:p>
        </p:txBody>
      </p:sp>
      <p:sp>
        <p:nvSpPr>
          <p:cNvPr id="12" name="Rectangle 13"/>
          <p:cNvSpPr>
            <a:spLocks noChangeArrowheads="1"/>
          </p:cNvSpPr>
          <p:nvPr/>
        </p:nvSpPr>
        <p:spPr bwMode="auto">
          <a:xfrm>
            <a:off x="5608638" y="3006725"/>
            <a:ext cx="1228725" cy="422275"/>
          </a:xfrm>
          <a:prstGeom prst="rect">
            <a:avLst/>
          </a:prstGeom>
          <a:solidFill>
            <a:srgbClr val="FF0000">
              <a:alpha val="49001"/>
            </a:srgbClr>
          </a:solidFill>
          <a:ln w="9525" algn="ctr">
            <a:noFill/>
            <a:miter lim="800000"/>
            <a:headEnd/>
            <a:tailEnd/>
          </a:ln>
          <a:effectLst/>
        </p:spPr>
        <p:txBody>
          <a:bodyPr wrap="none" anchor="ctr"/>
          <a:lstStyle/>
          <a:p>
            <a:endParaRPr lang="en-US"/>
          </a:p>
        </p:txBody>
      </p:sp>
      <p:sp>
        <p:nvSpPr>
          <p:cNvPr id="13" name="Rectangle 14"/>
          <p:cNvSpPr>
            <a:spLocks noChangeArrowheads="1"/>
          </p:cNvSpPr>
          <p:nvPr/>
        </p:nvSpPr>
        <p:spPr bwMode="auto">
          <a:xfrm>
            <a:off x="5148263" y="3006725"/>
            <a:ext cx="422275" cy="422275"/>
          </a:xfrm>
          <a:prstGeom prst="rect">
            <a:avLst/>
          </a:prstGeom>
          <a:solidFill>
            <a:srgbClr val="FF0000">
              <a:alpha val="49001"/>
            </a:srgbClr>
          </a:solidFill>
          <a:ln w="9525" algn="ctr">
            <a:noFill/>
            <a:miter lim="800000"/>
            <a:headEnd/>
            <a:tailEnd/>
          </a:ln>
          <a:effectLst/>
        </p:spPr>
        <p:txBody>
          <a:bodyPr wrap="none" anchor="ctr"/>
          <a:lstStyle/>
          <a:p>
            <a:endParaRPr lang="en-US"/>
          </a:p>
        </p:txBody>
      </p:sp>
      <p:sp>
        <p:nvSpPr>
          <p:cNvPr id="14" name="Rectangle 15"/>
          <p:cNvSpPr>
            <a:spLocks noChangeArrowheads="1"/>
          </p:cNvSpPr>
          <p:nvPr/>
        </p:nvSpPr>
        <p:spPr bwMode="auto">
          <a:xfrm>
            <a:off x="4687888" y="3006725"/>
            <a:ext cx="422275" cy="422275"/>
          </a:xfrm>
          <a:prstGeom prst="rect">
            <a:avLst/>
          </a:prstGeom>
          <a:solidFill>
            <a:srgbClr val="FF0000">
              <a:alpha val="49001"/>
            </a:srgbClr>
          </a:solidFill>
          <a:ln w="9525" algn="ctr">
            <a:noFill/>
            <a:miter lim="800000"/>
            <a:headEnd/>
            <a:tailEnd/>
          </a:ln>
          <a:effectLst/>
        </p:spPr>
        <p:txBody>
          <a:bodyPr wrap="none" anchor="ctr"/>
          <a:lstStyle/>
          <a:p>
            <a:endParaRPr lang="en-US"/>
          </a:p>
        </p:txBody>
      </p:sp>
      <p:pic>
        <p:nvPicPr>
          <p:cNvPr id="16" name="Picture 19" descr="lightning_yellow_bolt"/>
          <p:cNvPicPr>
            <a:picLocks noChangeAspect="1" noChangeArrowheads="1"/>
          </p:cNvPicPr>
          <p:nvPr/>
        </p:nvPicPr>
        <p:blipFill>
          <a:blip r:embed="rId2" cstate="print"/>
          <a:srcRect/>
          <a:stretch>
            <a:fillRect/>
          </a:stretch>
        </p:blipFill>
        <p:spPr bwMode="auto">
          <a:xfrm>
            <a:off x="4379913" y="1970088"/>
            <a:ext cx="306387" cy="690562"/>
          </a:xfrm>
          <a:prstGeom prst="rect">
            <a:avLst/>
          </a:prstGeom>
          <a:noFill/>
        </p:spPr>
      </p:pic>
      <p:sp>
        <p:nvSpPr>
          <p:cNvPr id="19" name="AutoShape 9"/>
          <p:cNvSpPr>
            <a:spLocks noChangeArrowheads="1"/>
          </p:cNvSpPr>
          <p:nvPr/>
        </p:nvSpPr>
        <p:spPr bwMode="auto">
          <a:xfrm>
            <a:off x="4341813" y="2660650"/>
            <a:ext cx="268287" cy="307975"/>
          </a:xfrm>
          <a:prstGeom prst="rightArrow">
            <a:avLst>
              <a:gd name="adj1" fmla="val 36083"/>
              <a:gd name="adj2" fmla="val 55620"/>
            </a:avLst>
          </a:prstGeom>
          <a:solidFill>
            <a:srgbClr val="FF0000"/>
          </a:solidFill>
          <a:ln w="9525" algn="ctr">
            <a:solidFill>
              <a:srgbClr val="FF0000"/>
            </a:solidFill>
            <a:miter lim="800000"/>
            <a:headEnd/>
            <a:tailEnd/>
          </a:ln>
          <a:effectLst/>
        </p:spPr>
        <p:txBody>
          <a:bodyPr wrap="none" anchor="ctr"/>
          <a:lstStyle/>
          <a:p>
            <a:endParaRPr lang="en-US"/>
          </a:p>
        </p:txBody>
      </p:sp>
      <p:sp>
        <p:nvSpPr>
          <p:cNvPr id="20" name="AutoShape 23"/>
          <p:cNvSpPr>
            <a:spLocks noChangeArrowheads="1"/>
          </p:cNvSpPr>
          <p:nvPr/>
        </p:nvSpPr>
        <p:spPr bwMode="auto">
          <a:xfrm flipH="1">
            <a:off x="4764088" y="2660650"/>
            <a:ext cx="268287" cy="307975"/>
          </a:xfrm>
          <a:prstGeom prst="rightArrow">
            <a:avLst>
              <a:gd name="adj1" fmla="val 40213"/>
              <a:gd name="adj2" fmla="val 56806"/>
            </a:avLst>
          </a:prstGeom>
          <a:solidFill>
            <a:srgbClr val="008000"/>
          </a:solidFill>
          <a:ln w="9525" algn="ctr">
            <a:solidFill>
              <a:srgbClr val="008000"/>
            </a:solidFill>
            <a:miter lim="800000"/>
            <a:headEnd/>
            <a:tailEnd/>
          </a:ln>
          <a:effectLst/>
        </p:spPr>
        <p:txBody>
          <a:bodyPr wrap="none" anchor="ctr"/>
          <a:lstStyle/>
          <a:p>
            <a:endParaRPr lang="en-US"/>
          </a:p>
        </p:txBody>
      </p:sp>
      <p:sp>
        <p:nvSpPr>
          <p:cNvPr id="21" name="Text Box 24"/>
          <p:cNvSpPr txBox="1">
            <a:spLocks noChangeArrowheads="1"/>
          </p:cNvSpPr>
          <p:nvPr/>
        </p:nvSpPr>
        <p:spPr bwMode="auto">
          <a:xfrm>
            <a:off x="4648200" y="1739900"/>
            <a:ext cx="2495550" cy="366713"/>
          </a:xfrm>
          <a:prstGeom prst="rect">
            <a:avLst/>
          </a:prstGeom>
          <a:noFill/>
          <a:ln w="9525" algn="ctr">
            <a:noFill/>
            <a:miter lim="800000"/>
            <a:headEnd/>
            <a:tailEnd/>
          </a:ln>
          <a:effectLst/>
        </p:spPr>
        <p:txBody>
          <a:bodyPr>
            <a:spAutoFit/>
          </a:bodyPr>
          <a:lstStyle/>
          <a:p>
            <a:pPr algn="l">
              <a:spcBef>
                <a:spcPct val="50000"/>
              </a:spcBef>
            </a:pPr>
            <a:r>
              <a:rPr lang="en-US" sz="1800" b="1" dirty="0">
                <a:solidFill>
                  <a:srgbClr val="C00000"/>
                </a:solidFill>
              </a:rPr>
              <a:t>soft memory error</a:t>
            </a:r>
          </a:p>
        </p:txBody>
      </p:sp>
      <p:sp>
        <p:nvSpPr>
          <p:cNvPr id="30" name="Rectangle 2"/>
          <p:cNvSpPr>
            <a:spLocks noGrp="1" noChangeArrowheads="1"/>
          </p:cNvSpPr>
          <p:nvPr>
            <p:ph type="title"/>
          </p:nvPr>
        </p:nvSpPr>
        <p:spPr>
          <a:xfrm>
            <a:off x="457200" y="274638"/>
            <a:ext cx="8229600" cy="1143000"/>
          </a:xfrm>
        </p:spPr>
        <p:txBody>
          <a:bodyPr/>
          <a:lstStyle/>
          <a:p>
            <a:r>
              <a:rPr lang="da-DK" dirty="0" err="1" smtClean="0"/>
              <a:t>Binary</a:t>
            </a:r>
            <a:r>
              <a:rPr lang="da-DK" dirty="0" smtClean="0"/>
              <a:t> </a:t>
            </a:r>
            <a:r>
              <a:rPr lang="da-DK" dirty="0" err="1" smtClean="0"/>
              <a:t>Search</a:t>
            </a:r>
            <a:r>
              <a:rPr lang="da-DK" dirty="0" smtClean="0"/>
              <a:t> for 16</a:t>
            </a:r>
            <a:endParaRPr lang="en-US" dirty="0"/>
          </a:p>
        </p:txBody>
      </p:sp>
      <p:sp>
        <p:nvSpPr>
          <p:cNvPr id="34" name="TextBox 33"/>
          <p:cNvSpPr txBox="1"/>
          <p:nvPr/>
        </p:nvSpPr>
        <p:spPr>
          <a:xfrm>
            <a:off x="6705600" y="1600200"/>
            <a:ext cx="1732721" cy="646331"/>
          </a:xfrm>
          <a:prstGeom prst="rect">
            <a:avLst/>
          </a:prstGeom>
          <a:noFill/>
          <a:ln w="19050">
            <a:solidFill>
              <a:srgbClr val="C00000"/>
            </a:solidFill>
          </a:ln>
        </p:spPr>
        <p:txBody>
          <a:bodyPr wrap="square" rtlCol="0">
            <a:spAutoFit/>
          </a:bodyPr>
          <a:lstStyle/>
          <a:p>
            <a:pPr algn="just">
              <a:tabLst>
                <a:tab pos="1082675" algn="l"/>
                <a:tab pos="1311275" algn="l"/>
              </a:tabLst>
            </a:pPr>
            <a:r>
              <a:rPr lang="en-US" dirty="0" smtClean="0">
                <a:solidFill>
                  <a:schemeClr val="bg1">
                    <a:lumMod val="50000"/>
                  </a:schemeClr>
                </a:solidFill>
              </a:rPr>
              <a:t>000</a:t>
            </a:r>
            <a:r>
              <a:rPr lang="en-US" dirty="0" smtClean="0">
                <a:solidFill>
                  <a:srgbClr val="C00000"/>
                </a:solidFill>
              </a:rPr>
              <a:t>1</a:t>
            </a:r>
            <a:r>
              <a:rPr lang="en-US" dirty="0" smtClean="0">
                <a:solidFill>
                  <a:schemeClr val="bg1">
                    <a:lumMod val="50000"/>
                  </a:schemeClr>
                </a:solidFill>
              </a:rPr>
              <a:t>1000</a:t>
            </a:r>
            <a:r>
              <a:rPr lang="en-US" baseline="-25000" dirty="0" smtClean="0">
                <a:solidFill>
                  <a:schemeClr val="bg1">
                    <a:lumMod val="50000"/>
                  </a:schemeClr>
                </a:solidFill>
              </a:rPr>
              <a:t>2	</a:t>
            </a:r>
            <a:r>
              <a:rPr lang="en-US" dirty="0" smtClean="0">
                <a:solidFill>
                  <a:schemeClr val="bg1">
                    <a:lumMod val="50000"/>
                  </a:schemeClr>
                </a:solidFill>
              </a:rPr>
              <a:t>=	24</a:t>
            </a:r>
          </a:p>
          <a:p>
            <a:pPr algn="just">
              <a:tabLst>
                <a:tab pos="1082675" algn="l"/>
                <a:tab pos="1311275" algn="l"/>
              </a:tabLst>
            </a:pPr>
            <a:r>
              <a:rPr lang="en-US" dirty="0" smtClean="0">
                <a:solidFill>
                  <a:schemeClr val="bg1">
                    <a:lumMod val="50000"/>
                  </a:schemeClr>
                </a:solidFill>
              </a:rPr>
              <a:t>000</a:t>
            </a:r>
            <a:r>
              <a:rPr lang="en-US" dirty="0" smtClean="0">
                <a:solidFill>
                  <a:srgbClr val="C00000"/>
                </a:solidFill>
              </a:rPr>
              <a:t>0</a:t>
            </a:r>
            <a:r>
              <a:rPr lang="en-US" dirty="0" smtClean="0">
                <a:solidFill>
                  <a:schemeClr val="bg1">
                    <a:lumMod val="50000"/>
                  </a:schemeClr>
                </a:solidFill>
              </a:rPr>
              <a:t>1000</a:t>
            </a:r>
            <a:r>
              <a:rPr lang="en-US" baseline="-25000" dirty="0" smtClean="0">
                <a:solidFill>
                  <a:schemeClr val="bg1">
                    <a:lumMod val="50000"/>
                  </a:schemeClr>
                </a:solidFill>
              </a:rPr>
              <a:t>2	</a:t>
            </a:r>
            <a:r>
              <a:rPr lang="en-US" dirty="0" smtClean="0">
                <a:solidFill>
                  <a:schemeClr val="bg1">
                    <a:lumMod val="50000"/>
                  </a:schemeClr>
                </a:solidFill>
              </a:rPr>
              <a:t>=	8</a:t>
            </a:r>
          </a:p>
        </p:txBody>
      </p:sp>
      <p:sp>
        <p:nvSpPr>
          <p:cNvPr id="35" name="Text Box 27"/>
          <p:cNvSpPr txBox="1">
            <a:spLocks noChangeArrowheads="1"/>
          </p:cNvSpPr>
          <p:nvPr/>
        </p:nvSpPr>
        <p:spPr bwMode="auto">
          <a:xfrm>
            <a:off x="0" y="4989493"/>
            <a:ext cx="9144000" cy="954107"/>
          </a:xfrm>
          <a:prstGeom prst="rect">
            <a:avLst/>
          </a:prstGeom>
          <a:noFill/>
          <a:ln w="9525" algn="ctr">
            <a:noFill/>
            <a:miter lim="800000"/>
            <a:headEnd/>
            <a:tailEnd/>
          </a:ln>
          <a:effectLst/>
        </p:spPr>
        <p:txBody>
          <a:bodyPr wrap="square">
            <a:spAutoFit/>
          </a:bodyPr>
          <a:lstStyle/>
          <a:p>
            <a:pPr algn="ctr">
              <a:spcBef>
                <a:spcPct val="50000"/>
              </a:spcBef>
            </a:pPr>
            <a:r>
              <a:rPr lang="en-US" sz="2800" b="1" dirty="0" smtClean="0"/>
              <a:t>Requirement</a:t>
            </a:r>
            <a:r>
              <a:rPr lang="en-US" sz="2800" dirty="0" smtClean="0"/>
              <a:t>: If the search key </a:t>
            </a:r>
            <a:r>
              <a:rPr lang="en-US" sz="2800" dirty="0" err="1" smtClean="0"/>
              <a:t>ocours</a:t>
            </a:r>
            <a:r>
              <a:rPr lang="en-US" sz="2800" dirty="0" smtClean="0"/>
              <a:t> in the array as an uncorrupted value, then we should report a match </a:t>
            </a:r>
            <a:r>
              <a:rPr lang="en-US" sz="2800" i="1" dirty="0" smtClean="0"/>
              <a:t>!</a:t>
            </a:r>
            <a:endParaRPr lang="en-US" sz="2800" dirty="0"/>
          </a:p>
        </p:txBody>
      </p:sp>
      <p:sp>
        <p:nvSpPr>
          <p:cNvPr id="22" name="Smiley Face 21"/>
          <p:cNvSpPr/>
          <p:nvPr/>
        </p:nvSpPr>
        <p:spPr>
          <a:xfrm>
            <a:off x="4463716" y="3505200"/>
            <a:ext cx="381000" cy="381000"/>
          </a:xfrm>
          <a:prstGeom prst="smileyFace">
            <a:avLst>
              <a:gd name="adj" fmla="val -4653"/>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20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2000"/>
                                        <p:tgtEl>
                                          <p:spTgt spid="34"/>
                                        </p:tgtEl>
                                      </p:cBhvr>
                                    </p:animEffect>
                                  </p:childTnLst>
                                </p:cTn>
                              </p:par>
                              <p:par>
                                <p:cTn id="16" presetID="9" presetClass="exit" presetSubtype="0" fill="hold" grpId="0" nodeType="withEffect">
                                  <p:stCondLst>
                                    <p:cond delay="0"/>
                                  </p:stCondLst>
                                  <p:childTnLst>
                                    <p:animEffect transition="out" filter="dissolve">
                                      <p:cBhvr>
                                        <p:cTn id="17" dur="500"/>
                                        <p:tgtEl>
                                          <p:spTgt spid="33"/>
                                        </p:tgtEl>
                                      </p:cBhvr>
                                    </p:animEffect>
                                    <p:set>
                                      <p:cBhvr>
                                        <p:cTn id="18" dur="1" fill="hold">
                                          <p:stCondLst>
                                            <p:cond delay="499"/>
                                          </p:stCondLst>
                                        </p:cTn>
                                        <p:tgtEl>
                                          <p:spTgt spid="33"/>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0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20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20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20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20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20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20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20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20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2000"/>
                                        <p:tgtEl>
                                          <p:spTgt spid="1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2000"/>
                                        <p:tgtEl>
                                          <p:spTgt spid="22"/>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fade">
                                      <p:cBhvr>
                                        <p:cTn id="81"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3" grpId="0"/>
      <p:bldP spid="7" grpId="0" animBg="1"/>
      <p:bldP spid="8" grpId="0" animBg="1"/>
      <p:bldP spid="9" grpId="0" animBg="1"/>
      <p:bldP spid="10" grpId="0" animBg="1"/>
      <p:bldP spid="11" grpId="0" animBg="1"/>
      <p:bldP spid="12" grpId="0" animBg="1"/>
      <p:bldP spid="13" grpId="0" animBg="1"/>
      <p:bldP spid="14" grpId="0" animBg="1"/>
      <p:bldP spid="19" grpId="0" animBg="1"/>
      <p:bldP spid="20" grpId="0" animBg="1"/>
      <p:bldP spid="21" grpId="0"/>
      <p:bldP spid="34" grpId="0" animBg="1"/>
      <p:bldP spid="35" grpId="0"/>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2" name="Picture 6" descr="C:\Documents and Settings\Gerth S. Brodal\My Documents\Fotografier\Nørre-Nebel\DSC05221.JPG"/>
          <p:cNvPicPr>
            <a:picLocks noChangeAspect="1" noChangeArrowheads="1"/>
          </p:cNvPicPr>
          <p:nvPr/>
        </p:nvPicPr>
        <p:blipFill>
          <a:blip r:embed="rId3" cstate="print"/>
          <a:srcRect/>
          <a:stretch>
            <a:fillRect/>
          </a:stretch>
        </p:blipFill>
        <p:spPr bwMode="auto">
          <a:xfrm rot="-5400000">
            <a:off x="4555958" y="2149642"/>
            <a:ext cx="4495800" cy="3549316"/>
          </a:xfrm>
          <a:prstGeom prst="rect">
            <a:avLst/>
          </a:prstGeom>
          <a:noFill/>
        </p:spPr>
      </p:pic>
      <p:pic>
        <p:nvPicPr>
          <p:cNvPr id="24583" name="Picture 7" descr="C:\Documents and Settings\Gerth S. Brodal\My Documents\Fotografier\Nørre-Nebel\DSC05204.JPG"/>
          <p:cNvPicPr>
            <a:picLocks noChangeAspect="1" noChangeArrowheads="1"/>
          </p:cNvPicPr>
          <p:nvPr/>
        </p:nvPicPr>
        <p:blipFill>
          <a:blip r:embed="rId4" cstate="print"/>
          <a:srcRect/>
          <a:stretch>
            <a:fillRect/>
          </a:stretch>
        </p:blipFill>
        <p:spPr bwMode="auto">
          <a:xfrm rot="-5400000">
            <a:off x="102108" y="2235708"/>
            <a:ext cx="4498848" cy="3374136"/>
          </a:xfrm>
          <a:prstGeom prst="rect">
            <a:avLst/>
          </a:prstGeom>
          <a:noFill/>
        </p:spPr>
      </p:pic>
      <p:sp>
        <p:nvSpPr>
          <p:cNvPr id="22" name="Rectangle 2"/>
          <p:cNvSpPr>
            <a:spLocks noGrp="1" noChangeArrowheads="1"/>
          </p:cNvSpPr>
          <p:nvPr>
            <p:ph type="title"/>
          </p:nvPr>
        </p:nvSpPr>
        <p:spPr>
          <a:xfrm>
            <a:off x="457200" y="274638"/>
            <a:ext cx="8229600" cy="1143000"/>
          </a:xfrm>
        </p:spPr>
        <p:txBody>
          <a:bodyPr/>
          <a:lstStyle/>
          <a:p>
            <a:r>
              <a:rPr lang="da-DK" dirty="0" err="1" smtClean="0"/>
              <a:t>Where</a:t>
            </a:r>
            <a:r>
              <a:rPr lang="da-DK" dirty="0" smtClean="0"/>
              <a:t> is Michael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83"/>
                                        </p:tgtEl>
                                        <p:attrNameLst>
                                          <p:attrName>style.visibility</p:attrName>
                                        </p:attrNameLst>
                                      </p:cBhvr>
                                      <p:to>
                                        <p:strVal val="visible"/>
                                      </p:to>
                                    </p:set>
                                    <p:animEffect transition="in" filter="fade">
                                      <p:cBhvr>
                                        <p:cTn id="7" dur="2000"/>
                                        <p:tgtEl>
                                          <p:spTgt spid="24583"/>
                                        </p:tgtEl>
                                      </p:cBhvr>
                                    </p:animEffect>
                                  </p:childTnLst>
                                </p:cTn>
                              </p:par>
                              <p:par>
                                <p:cTn id="8" presetID="10" presetClass="entr" presetSubtype="0" fill="hold" nodeType="withEffect">
                                  <p:stCondLst>
                                    <p:cond delay="0"/>
                                  </p:stCondLst>
                                  <p:childTnLst>
                                    <p:set>
                                      <p:cBhvr>
                                        <p:cTn id="9" dur="1" fill="hold">
                                          <p:stCondLst>
                                            <p:cond delay="0"/>
                                          </p:stCondLst>
                                        </p:cTn>
                                        <p:tgtEl>
                                          <p:spTgt spid="24582"/>
                                        </p:tgtEl>
                                        <p:attrNameLst>
                                          <p:attrName>style.visibility</p:attrName>
                                        </p:attrNameLst>
                                      </p:cBhvr>
                                      <p:to>
                                        <p:strVal val="visible"/>
                                      </p:to>
                                    </p:set>
                                    <p:animEffect transition="in" filter="fade">
                                      <p:cBhvr>
                                        <p:cTn id="10" dur="2000"/>
                                        <p:tgtEl>
                                          <p:spTgt spid="24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2" name="Picture 6" descr="C:\Documents and Settings\Gerth S. Brodal\My Documents\Fotografier\Nørre-Nebel\DSC05221.JPG"/>
          <p:cNvPicPr>
            <a:picLocks noChangeAspect="1" noChangeArrowheads="1"/>
          </p:cNvPicPr>
          <p:nvPr/>
        </p:nvPicPr>
        <p:blipFill>
          <a:blip r:embed="rId3" cstate="print"/>
          <a:srcRect/>
          <a:stretch>
            <a:fillRect/>
          </a:stretch>
        </p:blipFill>
        <p:spPr bwMode="auto">
          <a:xfrm rot="-5400000">
            <a:off x="4555958" y="2149642"/>
            <a:ext cx="4495800" cy="3549316"/>
          </a:xfrm>
          <a:prstGeom prst="rect">
            <a:avLst/>
          </a:prstGeom>
          <a:noFill/>
        </p:spPr>
      </p:pic>
      <p:sp>
        <p:nvSpPr>
          <p:cNvPr id="22" name="Rectangle 2"/>
          <p:cNvSpPr>
            <a:spLocks noGrp="1" noChangeArrowheads="1"/>
          </p:cNvSpPr>
          <p:nvPr>
            <p:ph type="title"/>
          </p:nvPr>
        </p:nvSpPr>
        <p:spPr>
          <a:xfrm>
            <a:off x="457200" y="274638"/>
            <a:ext cx="8229600" cy="1143000"/>
          </a:xfrm>
        </p:spPr>
        <p:txBody>
          <a:bodyPr/>
          <a:lstStyle/>
          <a:p>
            <a:r>
              <a:rPr lang="da-DK" dirty="0" err="1" smtClean="0"/>
              <a:t>Where</a:t>
            </a:r>
            <a:r>
              <a:rPr lang="da-DK" dirty="0" smtClean="0"/>
              <a:t> is Michael ?</a:t>
            </a:r>
            <a:endParaRPr lang="en-US" dirty="0"/>
          </a:p>
        </p:txBody>
      </p:sp>
      <p:pic>
        <p:nvPicPr>
          <p:cNvPr id="25602" name="Picture 2" descr="C:\Documents and Settings\Gerth S. Brodal\My Documents\Fotografier\Nørre-Nebel\DSC05205.JPG"/>
          <p:cNvPicPr>
            <a:picLocks noChangeAspect="1" noChangeArrowheads="1"/>
          </p:cNvPicPr>
          <p:nvPr/>
        </p:nvPicPr>
        <p:blipFill>
          <a:blip r:embed="rId4" cstate="print"/>
          <a:srcRect/>
          <a:stretch>
            <a:fillRect/>
          </a:stretch>
        </p:blipFill>
        <p:spPr bwMode="auto">
          <a:xfrm rot="-5400000">
            <a:off x="104775" y="2238375"/>
            <a:ext cx="4495800" cy="337185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3" name="Picture 7" descr="C:\Documents and Settings\Gerth S. Brodal\My Documents\Fotografier\Nørre-Nebel\DSC05204.JPG"/>
          <p:cNvPicPr>
            <a:picLocks noChangeAspect="1" noChangeArrowheads="1"/>
          </p:cNvPicPr>
          <p:nvPr/>
        </p:nvPicPr>
        <p:blipFill>
          <a:blip r:embed="rId3" cstate="print"/>
          <a:srcRect/>
          <a:stretch>
            <a:fillRect/>
          </a:stretch>
        </p:blipFill>
        <p:spPr bwMode="auto">
          <a:xfrm rot="-5400000">
            <a:off x="6709040" y="2960369"/>
            <a:ext cx="1371600" cy="1028700"/>
          </a:xfrm>
          <a:prstGeom prst="rect">
            <a:avLst/>
          </a:prstGeom>
          <a:noFill/>
        </p:spPr>
      </p:pic>
      <p:sp>
        <p:nvSpPr>
          <p:cNvPr id="22" name="Rectangle 2"/>
          <p:cNvSpPr>
            <a:spLocks noGrp="1" noChangeArrowheads="1"/>
          </p:cNvSpPr>
          <p:nvPr>
            <p:ph type="title"/>
          </p:nvPr>
        </p:nvSpPr>
        <p:spPr>
          <a:xfrm>
            <a:off x="457200" y="274638"/>
            <a:ext cx="8229600" cy="1143000"/>
          </a:xfrm>
        </p:spPr>
        <p:txBody>
          <a:bodyPr/>
          <a:lstStyle/>
          <a:p>
            <a:r>
              <a:rPr lang="da-DK" dirty="0" err="1" smtClean="0"/>
              <a:t>Where</a:t>
            </a:r>
            <a:r>
              <a:rPr lang="da-DK" dirty="0" smtClean="0"/>
              <a:t> is Michael ?</a:t>
            </a:r>
            <a:endParaRPr lang="en-US" dirty="0"/>
          </a:p>
        </p:txBody>
      </p:sp>
      <p:pic>
        <p:nvPicPr>
          <p:cNvPr id="5" name="Picture 6" descr="C:\Documents and Settings\Gerth S. Brodal\My Documents\Fotografier\Nørre-Nebel\DSC05221.JPG"/>
          <p:cNvPicPr>
            <a:picLocks noChangeAspect="1" noChangeArrowheads="1"/>
          </p:cNvPicPr>
          <p:nvPr/>
        </p:nvPicPr>
        <p:blipFill>
          <a:blip r:embed="rId4" cstate="print"/>
          <a:srcRect/>
          <a:stretch>
            <a:fillRect/>
          </a:stretch>
        </p:blipFill>
        <p:spPr bwMode="auto">
          <a:xfrm rot="-5400000">
            <a:off x="2182876" y="2933303"/>
            <a:ext cx="1371600" cy="1082835"/>
          </a:xfrm>
          <a:prstGeom prst="rect">
            <a:avLst/>
          </a:prstGeom>
          <a:noFill/>
        </p:spPr>
      </p:pic>
      <p:pic>
        <p:nvPicPr>
          <p:cNvPr id="6" name="Picture 7" descr="C:\Documents and Settings\Gerth S. Brodal\My Documents\Fotografier\Nørre-Nebel\DSC05204.JPG"/>
          <p:cNvPicPr>
            <a:picLocks noChangeAspect="1" noChangeArrowheads="1"/>
          </p:cNvPicPr>
          <p:nvPr/>
        </p:nvPicPr>
        <p:blipFill>
          <a:blip r:embed="rId3" cstate="print"/>
          <a:srcRect/>
          <a:stretch>
            <a:fillRect/>
          </a:stretch>
        </p:blipFill>
        <p:spPr bwMode="auto">
          <a:xfrm rot="-5400000">
            <a:off x="1051335" y="2960369"/>
            <a:ext cx="1371600" cy="1028700"/>
          </a:xfrm>
          <a:prstGeom prst="rect">
            <a:avLst/>
          </a:prstGeom>
          <a:noFill/>
        </p:spPr>
      </p:pic>
      <p:pic>
        <p:nvPicPr>
          <p:cNvPr id="7" name="Picture 6" descr="C:\Documents and Settings\Gerth S. Brodal\My Documents\Fotografier\Nørre-Nebel\DSC05221.JPG"/>
          <p:cNvPicPr>
            <a:picLocks noChangeAspect="1" noChangeArrowheads="1"/>
          </p:cNvPicPr>
          <p:nvPr/>
        </p:nvPicPr>
        <p:blipFill>
          <a:blip r:embed="rId4" cstate="print"/>
          <a:srcRect/>
          <a:stretch>
            <a:fillRect/>
          </a:stretch>
        </p:blipFill>
        <p:spPr bwMode="auto">
          <a:xfrm rot="-5400000">
            <a:off x="7840582" y="2933303"/>
            <a:ext cx="1371600" cy="1082835"/>
          </a:xfrm>
          <a:prstGeom prst="rect">
            <a:avLst/>
          </a:prstGeom>
          <a:noFill/>
        </p:spPr>
      </p:pic>
      <p:pic>
        <p:nvPicPr>
          <p:cNvPr id="8" name="Picture 7" descr="C:\Documents and Settings\Gerth S. Brodal\My Documents\Fotografier\Nørre-Nebel\DSC05204.JPG"/>
          <p:cNvPicPr>
            <a:picLocks noChangeAspect="1" noChangeArrowheads="1"/>
          </p:cNvPicPr>
          <p:nvPr/>
        </p:nvPicPr>
        <p:blipFill>
          <a:blip r:embed="rId3" cstate="print"/>
          <a:srcRect/>
          <a:stretch>
            <a:fillRect/>
          </a:stretch>
        </p:blipFill>
        <p:spPr bwMode="auto">
          <a:xfrm rot="-5400000">
            <a:off x="3314417" y="2960369"/>
            <a:ext cx="1371600" cy="1028700"/>
          </a:xfrm>
          <a:prstGeom prst="rect">
            <a:avLst/>
          </a:prstGeom>
          <a:noFill/>
        </p:spPr>
      </p:pic>
      <p:pic>
        <p:nvPicPr>
          <p:cNvPr id="9" name="Picture 6" descr="C:\Documents and Settings\Gerth S. Brodal\My Documents\Fotografier\Nørre-Nebel\DSC05221.JPG"/>
          <p:cNvPicPr>
            <a:picLocks noChangeAspect="1" noChangeArrowheads="1"/>
          </p:cNvPicPr>
          <p:nvPr/>
        </p:nvPicPr>
        <p:blipFill>
          <a:blip r:embed="rId4" cstate="print"/>
          <a:srcRect/>
          <a:stretch>
            <a:fillRect/>
          </a:stretch>
        </p:blipFill>
        <p:spPr bwMode="auto">
          <a:xfrm rot="-5400000">
            <a:off x="-80206" y="2933303"/>
            <a:ext cx="1371600" cy="1082835"/>
          </a:xfrm>
          <a:prstGeom prst="rect">
            <a:avLst/>
          </a:prstGeom>
          <a:noFill/>
        </p:spPr>
      </p:pic>
      <p:pic>
        <p:nvPicPr>
          <p:cNvPr id="10" name="Picture 6" descr="C:\Documents and Settings\Gerth S. Brodal\My Documents\Fotografier\Nørre-Nebel\DSC05221.JPG"/>
          <p:cNvPicPr>
            <a:picLocks noChangeAspect="1" noChangeArrowheads="1"/>
          </p:cNvPicPr>
          <p:nvPr/>
        </p:nvPicPr>
        <p:blipFill>
          <a:blip r:embed="rId4" cstate="print"/>
          <a:srcRect/>
          <a:stretch>
            <a:fillRect/>
          </a:stretch>
        </p:blipFill>
        <p:spPr bwMode="auto">
          <a:xfrm rot="-5400000">
            <a:off x="5577499" y="2933303"/>
            <a:ext cx="1371600" cy="1082835"/>
          </a:xfrm>
          <a:prstGeom prst="rect">
            <a:avLst/>
          </a:prstGeom>
          <a:noFill/>
        </p:spPr>
      </p:pic>
      <p:pic>
        <p:nvPicPr>
          <p:cNvPr id="11" name="Picture 10" descr="C:\Documents and Settings\Gerth S. Brodal\My Documents\Fotografier\Nørre-Nebel\DSC05221.JPG"/>
          <p:cNvPicPr>
            <a:picLocks noChangeAspect="1" noChangeArrowheads="1"/>
          </p:cNvPicPr>
          <p:nvPr/>
        </p:nvPicPr>
        <p:blipFill>
          <a:blip r:embed="rId4" cstate="print"/>
          <a:srcRect/>
          <a:stretch>
            <a:fillRect/>
          </a:stretch>
        </p:blipFill>
        <p:spPr bwMode="auto">
          <a:xfrm rot="-5400000">
            <a:off x="4445958" y="2933303"/>
            <a:ext cx="1371600" cy="1082835"/>
          </a:xfrm>
          <a:prstGeom prst="rect">
            <a:avLst/>
          </a:prstGeom>
          <a:noFill/>
        </p:spPr>
      </p:pic>
      <p:sp>
        <p:nvSpPr>
          <p:cNvPr id="12" name="TextBox 11"/>
          <p:cNvSpPr txBox="1"/>
          <p:nvPr/>
        </p:nvSpPr>
        <p:spPr>
          <a:xfrm>
            <a:off x="2209800" y="4888468"/>
            <a:ext cx="5867400" cy="369332"/>
          </a:xfrm>
          <a:prstGeom prst="rect">
            <a:avLst/>
          </a:prstGeom>
          <a:noFill/>
        </p:spPr>
        <p:txBody>
          <a:bodyPr wrap="square" rtlCol="0">
            <a:spAutoFit/>
          </a:bodyPr>
          <a:lstStyle/>
          <a:p>
            <a:pPr algn="ctr"/>
            <a:r>
              <a:rPr lang="en-US" dirty="0" smtClean="0"/>
              <a:t>If at most 4 faulty answers then Jens is somewhere here</a:t>
            </a:r>
            <a:endParaRPr lang="en-US" dirty="0"/>
          </a:p>
        </p:txBody>
      </p:sp>
      <p:cxnSp>
        <p:nvCxnSpPr>
          <p:cNvPr id="14" name="Straight Connector 13"/>
          <p:cNvCxnSpPr/>
          <p:nvPr/>
        </p:nvCxnSpPr>
        <p:spPr>
          <a:xfrm rot="5400000" flipH="1" flipV="1">
            <a:off x="1143794" y="4784840"/>
            <a:ext cx="1524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219200" y="4784840"/>
            <a:ext cx="7696200" cy="15760"/>
          </a:xfrm>
          <a:prstGeom prst="line">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20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3" name="Rectangle 23"/>
          <p:cNvSpPr>
            <a:spLocks noGrp="1" noChangeArrowheads="1"/>
          </p:cNvSpPr>
          <p:nvPr>
            <p:ph type="title"/>
          </p:nvPr>
        </p:nvSpPr>
        <p:spPr>
          <a:noFill/>
          <a:ln/>
        </p:spPr>
        <p:txBody>
          <a:bodyPr/>
          <a:lstStyle/>
          <a:p>
            <a:r>
              <a:rPr lang="da-DK" dirty="0" err="1"/>
              <a:t>Faulty-Memory</a:t>
            </a:r>
            <a:r>
              <a:rPr lang="da-DK" dirty="0"/>
              <a:t> RAM Model</a:t>
            </a:r>
            <a:endParaRPr lang="en-US" dirty="0"/>
          </a:p>
        </p:txBody>
      </p:sp>
      <p:sp>
        <p:nvSpPr>
          <p:cNvPr id="61464" name="Text Box 24"/>
          <p:cNvSpPr txBox="1">
            <a:spLocks noChangeArrowheads="1"/>
          </p:cNvSpPr>
          <p:nvPr/>
        </p:nvSpPr>
        <p:spPr bwMode="auto">
          <a:xfrm>
            <a:off x="4802188" y="1163638"/>
            <a:ext cx="4108450" cy="366712"/>
          </a:xfrm>
          <a:prstGeom prst="rect">
            <a:avLst/>
          </a:prstGeom>
          <a:noFill/>
          <a:ln w="9525" algn="ctr">
            <a:noFill/>
            <a:miter lim="800000"/>
            <a:headEnd/>
            <a:tailEnd/>
          </a:ln>
          <a:effectLst/>
        </p:spPr>
        <p:txBody>
          <a:bodyPr>
            <a:spAutoFit/>
          </a:bodyPr>
          <a:lstStyle/>
          <a:p>
            <a:pPr algn="r">
              <a:spcBef>
                <a:spcPct val="50000"/>
              </a:spcBef>
            </a:pPr>
            <a:r>
              <a:rPr lang="en-US" sz="1800" b="1">
                <a:solidFill>
                  <a:srgbClr val="669900"/>
                </a:solidFill>
              </a:rPr>
              <a:t>Finocchi and Italiano, STOC’04</a:t>
            </a:r>
          </a:p>
        </p:txBody>
      </p:sp>
      <p:sp>
        <p:nvSpPr>
          <p:cNvPr id="61467" name="Rectangle 27"/>
          <p:cNvSpPr>
            <a:spLocks noChangeArrowheads="1"/>
          </p:cNvSpPr>
          <p:nvPr/>
        </p:nvSpPr>
        <p:spPr bwMode="auto">
          <a:xfrm>
            <a:off x="609600" y="2311400"/>
            <a:ext cx="8034337" cy="2108200"/>
          </a:xfrm>
          <a:prstGeom prst="rect">
            <a:avLst/>
          </a:prstGeom>
          <a:noFill/>
          <a:ln w="9525">
            <a:noFill/>
            <a:miter lim="800000"/>
            <a:headEnd/>
            <a:tailEnd/>
          </a:ln>
          <a:effectLst/>
        </p:spPr>
        <p:txBody>
          <a:bodyPr/>
          <a:lstStyle/>
          <a:p>
            <a:pPr marL="342900" indent="-342900" algn="l">
              <a:spcBef>
                <a:spcPct val="20000"/>
              </a:spcBef>
              <a:spcAft>
                <a:spcPts val="600"/>
              </a:spcAft>
              <a:buClr>
                <a:schemeClr val="accent2"/>
              </a:buClr>
              <a:buFont typeface="Wingdings" pitchFamily="2" charset="2"/>
              <a:buChar char="§"/>
            </a:pPr>
            <a:r>
              <a:rPr lang="en-US" sz="2400" dirty="0">
                <a:solidFill>
                  <a:srgbClr val="C00000"/>
                </a:solidFill>
              </a:rPr>
              <a:t>Content</a:t>
            </a:r>
            <a:r>
              <a:rPr lang="en-US" sz="2400" dirty="0"/>
              <a:t> of memory cells can get </a:t>
            </a:r>
            <a:r>
              <a:rPr lang="en-US" sz="2400" dirty="0">
                <a:solidFill>
                  <a:srgbClr val="C00000"/>
                </a:solidFill>
              </a:rPr>
              <a:t>corrupted</a:t>
            </a:r>
          </a:p>
          <a:p>
            <a:pPr marL="342900" indent="-342900" algn="l">
              <a:spcBef>
                <a:spcPct val="20000"/>
              </a:spcBef>
              <a:spcAft>
                <a:spcPts val="600"/>
              </a:spcAft>
              <a:buClr>
                <a:schemeClr val="accent2"/>
              </a:buClr>
              <a:buFont typeface="Wingdings" pitchFamily="2" charset="2"/>
              <a:buChar char="§"/>
            </a:pPr>
            <a:r>
              <a:rPr lang="en-US" sz="2400" dirty="0"/>
              <a:t>Corrupted and uncorrupted content </a:t>
            </a:r>
            <a:r>
              <a:rPr lang="en-US" sz="2400" dirty="0">
                <a:solidFill>
                  <a:srgbClr val="C00000"/>
                </a:solidFill>
              </a:rPr>
              <a:t>cannot be distinguished</a:t>
            </a:r>
          </a:p>
          <a:p>
            <a:pPr marL="342900" indent="-342900" algn="l">
              <a:spcBef>
                <a:spcPct val="20000"/>
              </a:spcBef>
              <a:spcAft>
                <a:spcPts val="600"/>
              </a:spcAft>
              <a:buClr>
                <a:schemeClr val="accent2"/>
              </a:buClr>
              <a:buFont typeface="Wingdings" pitchFamily="2" charset="2"/>
              <a:buChar char="§"/>
            </a:pPr>
            <a:r>
              <a:rPr lang="en-US" sz="2400" i="1" dirty="0">
                <a:solidFill>
                  <a:srgbClr val="669900"/>
                </a:solidFill>
              </a:rPr>
              <a:t>O</a:t>
            </a:r>
            <a:r>
              <a:rPr lang="en-US" sz="2400" dirty="0">
                <a:solidFill>
                  <a:srgbClr val="669900"/>
                </a:solidFill>
              </a:rPr>
              <a:t>(1) safe</a:t>
            </a:r>
            <a:r>
              <a:rPr lang="en-US" sz="2400" dirty="0"/>
              <a:t> registers</a:t>
            </a:r>
          </a:p>
          <a:p>
            <a:pPr marL="342900" indent="-342900" algn="l">
              <a:spcBef>
                <a:spcPct val="20000"/>
              </a:spcBef>
              <a:spcAft>
                <a:spcPts val="600"/>
              </a:spcAft>
              <a:buClr>
                <a:schemeClr val="accent2"/>
              </a:buClr>
              <a:buFont typeface="Wingdings" pitchFamily="2" charset="2"/>
              <a:buChar char="§"/>
            </a:pPr>
            <a:r>
              <a:rPr lang="en-US" sz="2400" b="1" dirty="0"/>
              <a:t>Assumption</a:t>
            </a:r>
            <a:r>
              <a:rPr lang="en-US" sz="2400" dirty="0"/>
              <a:t>: At most</a:t>
            </a:r>
            <a:r>
              <a:rPr lang="en-US" sz="2400" dirty="0">
                <a:solidFill>
                  <a:srgbClr val="00FF00"/>
                </a:solidFill>
              </a:rPr>
              <a:t> </a:t>
            </a:r>
            <a:r>
              <a:rPr lang="el-GR" sz="2400" dirty="0">
                <a:solidFill>
                  <a:srgbClr val="669900"/>
                </a:solidFill>
              </a:rPr>
              <a:t>δ</a:t>
            </a:r>
            <a:r>
              <a:rPr lang="en-US" sz="2400" dirty="0"/>
              <a:t> </a:t>
            </a:r>
            <a:r>
              <a:rPr lang="en-US" sz="2400" dirty="0" smtClean="0"/>
              <a:t>corruptions</a:t>
            </a:r>
            <a:endParaRPr lang="en-US" sz="2400" dirty="0"/>
          </a:p>
        </p:txBody>
      </p:sp>
      <p:pic>
        <p:nvPicPr>
          <p:cNvPr id="3073" name="Picture 1"/>
          <p:cNvPicPr>
            <a:picLocks noChangeAspect="1" noChangeArrowheads="1"/>
          </p:cNvPicPr>
          <p:nvPr/>
        </p:nvPicPr>
        <p:blipFill>
          <a:blip r:embed="rId3" cstate="print"/>
          <a:srcRect/>
          <a:stretch>
            <a:fillRect/>
          </a:stretch>
        </p:blipFill>
        <p:spPr bwMode="auto">
          <a:xfrm>
            <a:off x="1663700" y="4648200"/>
            <a:ext cx="5816600" cy="18288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7">
                                            <p:txEl>
                                              <p:pRg st="0" end="0"/>
                                            </p:txEl>
                                          </p:spTgt>
                                        </p:tgtEl>
                                        <p:attrNameLst>
                                          <p:attrName>style.visibility</p:attrName>
                                        </p:attrNameLst>
                                      </p:cBhvr>
                                      <p:to>
                                        <p:strVal val="visible"/>
                                      </p:to>
                                    </p:set>
                                    <p:animEffect transition="in" filter="fade">
                                      <p:cBhvr>
                                        <p:cTn id="7" dur="2000"/>
                                        <p:tgtEl>
                                          <p:spTgt spid="614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7">
                                            <p:txEl>
                                              <p:pRg st="1" end="1"/>
                                            </p:txEl>
                                          </p:spTgt>
                                        </p:tgtEl>
                                        <p:attrNameLst>
                                          <p:attrName>style.visibility</p:attrName>
                                        </p:attrNameLst>
                                      </p:cBhvr>
                                      <p:to>
                                        <p:strVal val="visible"/>
                                      </p:to>
                                    </p:set>
                                    <p:animEffect transition="in" filter="fade">
                                      <p:cBhvr>
                                        <p:cTn id="12" dur="2000"/>
                                        <p:tgtEl>
                                          <p:spTgt spid="614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67">
                                            <p:txEl>
                                              <p:pRg st="2" end="2"/>
                                            </p:txEl>
                                          </p:spTgt>
                                        </p:tgtEl>
                                        <p:attrNameLst>
                                          <p:attrName>style.visibility</p:attrName>
                                        </p:attrNameLst>
                                      </p:cBhvr>
                                      <p:to>
                                        <p:strVal val="visible"/>
                                      </p:to>
                                    </p:set>
                                    <p:animEffect transition="in" filter="fade">
                                      <p:cBhvr>
                                        <p:cTn id="17" dur="2000"/>
                                        <p:tgtEl>
                                          <p:spTgt spid="614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467">
                                            <p:txEl>
                                              <p:pRg st="3" end="3"/>
                                            </p:txEl>
                                          </p:spTgt>
                                        </p:tgtEl>
                                        <p:attrNameLst>
                                          <p:attrName>style.visibility</p:attrName>
                                        </p:attrNameLst>
                                      </p:cBhvr>
                                      <p:to>
                                        <p:strVal val="visible"/>
                                      </p:to>
                                    </p:set>
                                    <p:animEffect transition="in" filter="fade">
                                      <p:cBhvr>
                                        <p:cTn id="22" dur="2000"/>
                                        <p:tgtEl>
                                          <p:spTgt spid="614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Box 4"/>
          <p:cNvSpPr txBox="1">
            <a:spLocks noChangeArrowheads="1"/>
          </p:cNvSpPr>
          <p:nvPr/>
        </p:nvSpPr>
        <p:spPr bwMode="auto">
          <a:xfrm>
            <a:off x="-152400" y="3028890"/>
            <a:ext cx="9448800" cy="400110"/>
          </a:xfrm>
          <a:prstGeom prst="rect">
            <a:avLst/>
          </a:prstGeom>
          <a:noFill/>
          <a:ln w="9525" algn="ctr">
            <a:noFill/>
            <a:miter lim="800000"/>
            <a:headEnd/>
            <a:tailEnd/>
          </a:ln>
          <a:effectLst/>
        </p:spPr>
        <p:txBody>
          <a:bodyPr wrap="square">
            <a:spAutoFit/>
          </a:bodyPr>
          <a:lstStyle/>
          <a:p>
            <a:pPr marL="457200" indent="-457200" algn="ctr">
              <a:spcBef>
                <a:spcPct val="50000"/>
              </a:spcBef>
            </a:pPr>
            <a:r>
              <a:rPr lang="en-US" sz="2000" b="1" dirty="0" smtClean="0"/>
              <a:t>  4   7   </a:t>
            </a:r>
            <a:r>
              <a:rPr lang="en-US" sz="2000" b="1" dirty="0"/>
              <a:t>10   13   14   15   16   18   19   23 </a:t>
            </a:r>
            <a:r>
              <a:rPr lang="en-US" sz="2000" b="1" dirty="0" smtClean="0"/>
              <a:t>  </a:t>
            </a:r>
            <a:r>
              <a:rPr lang="en-US" sz="2000" b="1" dirty="0" smtClean="0">
                <a:solidFill>
                  <a:srgbClr val="FF0000"/>
                </a:solidFill>
              </a:rPr>
              <a:t>8</a:t>
            </a:r>
            <a:r>
              <a:rPr lang="en-US" sz="2000" b="1" dirty="0" smtClean="0"/>
              <a:t>      </a:t>
            </a:r>
            <a:r>
              <a:rPr lang="en-US" sz="2000" b="1" dirty="0"/>
              <a:t>26   27   29   30   31   32   33   34   36   </a:t>
            </a:r>
            <a:r>
              <a:rPr lang="en-US" sz="2000" b="1" dirty="0" smtClean="0"/>
              <a:t>38</a:t>
            </a:r>
            <a:endParaRPr lang="en-US" sz="2000" b="1" i="1" dirty="0" smtClean="0"/>
          </a:p>
        </p:txBody>
      </p:sp>
      <p:sp>
        <p:nvSpPr>
          <p:cNvPr id="70658" name="Rectangle 2"/>
          <p:cNvSpPr>
            <a:spLocks noGrp="1" noChangeArrowheads="1"/>
          </p:cNvSpPr>
          <p:nvPr>
            <p:ph type="title"/>
          </p:nvPr>
        </p:nvSpPr>
        <p:spPr>
          <a:xfrm>
            <a:off x="457200" y="0"/>
            <a:ext cx="8229600" cy="1981200"/>
          </a:xfrm>
        </p:spPr>
        <p:txBody>
          <a:bodyPr>
            <a:normAutofit/>
          </a:bodyPr>
          <a:lstStyle/>
          <a:p>
            <a:r>
              <a:rPr lang="en-US" dirty="0"/>
              <a:t>Faulty-Memory RAM:</a:t>
            </a:r>
            <a:br>
              <a:rPr lang="en-US" dirty="0"/>
            </a:br>
            <a:r>
              <a:rPr lang="en-US" dirty="0" smtClean="0"/>
              <a:t>Searching </a:t>
            </a:r>
            <a:endParaRPr lang="en-US" dirty="0"/>
          </a:p>
        </p:txBody>
      </p:sp>
      <p:sp>
        <p:nvSpPr>
          <p:cNvPr id="70659" name="AutoShape 3"/>
          <p:cNvSpPr>
            <a:spLocks noChangeArrowheads="1"/>
          </p:cNvSpPr>
          <p:nvPr/>
        </p:nvSpPr>
        <p:spPr bwMode="auto">
          <a:xfrm>
            <a:off x="4533900" y="3467100"/>
            <a:ext cx="269875" cy="538163"/>
          </a:xfrm>
          <a:prstGeom prst="upArrow">
            <a:avLst>
              <a:gd name="adj1" fmla="val 31769"/>
              <a:gd name="adj2" fmla="val 63526"/>
            </a:avLst>
          </a:prstGeom>
          <a:solidFill>
            <a:schemeClr val="accent2"/>
          </a:solidFill>
          <a:ln w="9525" algn="ctr">
            <a:solidFill>
              <a:schemeClr val="accent2"/>
            </a:solidFill>
            <a:miter lim="800000"/>
            <a:headEnd/>
            <a:tailEnd/>
          </a:ln>
          <a:effectLst/>
        </p:spPr>
        <p:txBody>
          <a:bodyPr wrap="none" anchor="ctr"/>
          <a:lstStyle/>
          <a:p>
            <a:endParaRPr lang="en-US"/>
          </a:p>
        </p:txBody>
      </p:sp>
      <p:sp>
        <p:nvSpPr>
          <p:cNvPr id="70660" name="AutoShape 4"/>
          <p:cNvSpPr>
            <a:spLocks noChangeArrowheads="1"/>
          </p:cNvSpPr>
          <p:nvPr/>
        </p:nvSpPr>
        <p:spPr bwMode="auto">
          <a:xfrm flipH="1">
            <a:off x="5608638" y="2660650"/>
            <a:ext cx="268287" cy="307975"/>
          </a:xfrm>
          <a:prstGeom prst="rightArrow">
            <a:avLst>
              <a:gd name="adj1" fmla="val 40213"/>
              <a:gd name="adj2" fmla="val 56806"/>
            </a:avLst>
          </a:prstGeom>
          <a:solidFill>
            <a:srgbClr val="008000"/>
          </a:solidFill>
          <a:ln w="9525" algn="ctr">
            <a:solidFill>
              <a:srgbClr val="008000"/>
            </a:solidFill>
            <a:miter lim="800000"/>
            <a:headEnd/>
            <a:tailEnd/>
          </a:ln>
          <a:effectLst/>
        </p:spPr>
        <p:txBody>
          <a:bodyPr wrap="none" anchor="ctr"/>
          <a:lstStyle/>
          <a:p>
            <a:endParaRPr lang="en-US"/>
          </a:p>
        </p:txBody>
      </p:sp>
      <p:sp>
        <p:nvSpPr>
          <p:cNvPr id="70661" name="AutoShape 5"/>
          <p:cNvSpPr>
            <a:spLocks noChangeArrowheads="1"/>
          </p:cNvSpPr>
          <p:nvPr/>
        </p:nvSpPr>
        <p:spPr bwMode="auto">
          <a:xfrm flipH="1">
            <a:off x="5186363" y="2660650"/>
            <a:ext cx="268287" cy="307975"/>
          </a:xfrm>
          <a:prstGeom prst="rightArrow">
            <a:avLst>
              <a:gd name="adj1" fmla="val 40213"/>
              <a:gd name="adj2" fmla="val 56806"/>
            </a:avLst>
          </a:prstGeom>
          <a:solidFill>
            <a:srgbClr val="008000"/>
          </a:solidFill>
          <a:ln w="9525" algn="ctr">
            <a:solidFill>
              <a:srgbClr val="008000"/>
            </a:solidFill>
            <a:miter lim="800000"/>
            <a:headEnd/>
            <a:tailEnd/>
          </a:ln>
          <a:effectLst/>
        </p:spPr>
        <p:txBody>
          <a:bodyPr wrap="none" anchor="ctr"/>
          <a:lstStyle/>
          <a:p>
            <a:endParaRPr lang="en-US"/>
          </a:p>
        </p:txBody>
      </p:sp>
      <p:sp>
        <p:nvSpPr>
          <p:cNvPr id="70662" name="Rectangle 6"/>
          <p:cNvSpPr>
            <a:spLocks noChangeArrowheads="1"/>
          </p:cNvSpPr>
          <p:nvPr/>
        </p:nvSpPr>
        <p:spPr bwMode="auto">
          <a:xfrm>
            <a:off x="0" y="3006725"/>
            <a:ext cx="4648200" cy="422275"/>
          </a:xfrm>
          <a:prstGeom prst="rect">
            <a:avLst/>
          </a:prstGeom>
          <a:solidFill>
            <a:srgbClr val="FF0000">
              <a:alpha val="49001"/>
            </a:srgbClr>
          </a:solidFill>
          <a:ln w="9525" algn="ctr">
            <a:noFill/>
            <a:miter lim="800000"/>
            <a:headEnd/>
            <a:tailEnd/>
          </a:ln>
          <a:effectLst/>
        </p:spPr>
        <p:txBody>
          <a:bodyPr wrap="none" anchor="ctr"/>
          <a:lstStyle/>
          <a:p>
            <a:endParaRPr lang="en-US" b="1"/>
          </a:p>
        </p:txBody>
      </p:sp>
      <p:sp>
        <p:nvSpPr>
          <p:cNvPr id="70663" name="Rectangle 7"/>
          <p:cNvSpPr>
            <a:spLocks noChangeArrowheads="1"/>
          </p:cNvSpPr>
          <p:nvPr/>
        </p:nvSpPr>
        <p:spPr bwMode="auto">
          <a:xfrm>
            <a:off x="6915150" y="3006725"/>
            <a:ext cx="2228850" cy="422275"/>
          </a:xfrm>
          <a:prstGeom prst="rect">
            <a:avLst/>
          </a:prstGeom>
          <a:solidFill>
            <a:srgbClr val="FF0000">
              <a:alpha val="49001"/>
            </a:srgbClr>
          </a:solidFill>
          <a:ln w="9525" algn="ctr">
            <a:noFill/>
            <a:miter lim="800000"/>
            <a:headEnd/>
            <a:tailEnd/>
          </a:ln>
          <a:effectLst/>
        </p:spPr>
        <p:txBody>
          <a:bodyPr wrap="none" anchor="ctr"/>
          <a:lstStyle/>
          <a:p>
            <a:endParaRPr lang="en-US"/>
          </a:p>
        </p:txBody>
      </p:sp>
      <p:sp>
        <p:nvSpPr>
          <p:cNvPr id="70664" name="Rectangle 8"/>
          <p:cNvSpPr>
            <a:spLocks noChangeArrowheads="1"/>
          </p:cNvSpPr>
          <p:nvPr/>
        </p:nvSpPr>
        <p:spPr bwMode="auto">
          <a:xfrm>
            <a:off x="5608638" y="3006725"/>
            <a:ext cx="1228725" cy="422275"/>
          </a:xfrm>
          <a:prstGeom prst="rect">
            <a:avLst/>
          </a:prstGeom>
          <a:solidFill>
            <a:srgbClr val="FF0000">
              <a:alpha val="49001"/>
            </a:srgbClr>
          </a:solidFill>
          <a:ln w="9525" algn="ctr">
            <a:noFill/>
            <a:miter lim="800000"/>
            <a:headEnd/>
            <a:tailEnd/>
          </a:ln>
          <a:effectLst/>
        </p:spPr>
        <p:txBody>
          <a:bodyPr wrap="none" anchor="ctr"/>
          <a:lstStyle/>
          <a:p>
            <a:endParaRPr lang="en-US"/>
          </a:p>
        </p:txBody>
      </p:sp>
      <p:sp>
        <p:nvSpPr>
          <p:cNvPr id="70665" name="Rectangle 9"/>
          <p:cNvSpPr>
            <a:spLocks noChangeArrowheads="1"/>
          </p:cNvSpPr>
          <p:nvPr/>
        </p:nvSpPr>
        <p:spPr bwMode="auto">
          <a:xfrm>
            <a:off x="5148263" y="3006725"/>
            <a:ext cx="422275" cy="422275"/>
          </a:xfrm>
          <a:prstGeom prst="rect">
            <a:avLst/>
          </a:prstGeom>
          <a:solidFill>
            <a:srgbClr val="FF0000">
              <a:alpha val="49001"/>
            </a:srgbClr>
          </a:solidFill>
          <a:ln w="9525" algn="ctr">
            <a:noFill/>
            <a:miter lim="800000"/>
            <a:headEnd/>
            <a:tailEnd/>
          </a:ln>
          <a:effectLst/>
        </p:spPr>
        <p:txBody>
          <a:bodyPr wrap="none" anchor="ctr"/>
          <a:lstStyle/>
          <a:p>
            <a:endParaRPr lang="en-US"/>
          </a:p>
        </p:txBody>
      </p:sp>
      <p:sp>
        <p:nvSpPr>
          <p:cNvPr id="70666" name="Rectangle 10"/>
          <p:cNvSpPr>
            <a:spLocks noChangeArrowheads="1"/>
          </p:cNvSpPr>
          <p:nvPr/>
        </p:nvSpPr>
        <p:spPr bwMode="auto">
          <a:xfrm>
            <a:off x="4687888" y="3006725"/>
            <a:ext cx="422275" cy="422275"/>
          </a:xfrm>
          <a:prstGeom prst="rect">
            <a:avLst/>
          </a:prstGeom>
          <a:solidFill>
            <a:srgbClr val="FF0000">
              <a:alpha val="49001"/>
            </a:srgbClr>
          </a:solidFill>
          <a:ln w="9525" algn="ctr">
            <a:noFill/>
            <a:miter lim="800000"/>
            <a:headEnd/>
            <a:tailEnd/>
          </a:ln>
          <a:effectLst/>
        </p:spPr>
        <p:txBody>
          <a:bodyPr wrap="none" anchor="ctr"/>
          <a:lstStyle/>
          <a:p>
            <a:endParaRPr lang="en-US"/>
          </a:p>
        </p:txBody>
      </p:sp>
      <p:sp>
        <p:nvSpPr>
          <p:cNvPr id="70667" name="Rectangle 11"/>
          <p:cNvSpPr>
            <a:spLocks noChangeArrowheads="1"/>
          </p:cNvSpPr>
          <p:nvPr/>
        </p:nvSpPr>
        <p:spPr bwMode="auto">
          <a:xfrm>
            <a:off x="4418013" y="4005263"/>
            <a:ext cx="614362" cy="346075"/>
          </a:xfrm>
          <a:prstGeom prst="rect">
            <a:avLst/>
          </a:prstGeom>
          <a:noFill/>
          <a:ln w="9525">
            <a:noFill/>
            <a:miter lim="800000"/>
            <a:headEnd/>
            <a:tailEnd/>
          </a:ln>
          <a:effectLst/>
        </p:spPr>
        <p:txBody>
          <a:bodyPr anchor="ctr"/>
          <a:lstStyle/>
          <a:p>
            <a:r>
              <a:rPr lang="da-DK" sz="1800" b="1" dirty="0" smtClean="0">
                <a:solidFill>
                  <a:schemeClr val="accent2"/>
                </a:solidFill>
              </a:rPr>
              <a:t>16?</a:t>
            </a:r>
            <a:endParaRPr lang="en-US" sz="1800" b="1" dirty="0">
              <a:solidFill>
                <a:schemeClr val="accent2"/>
              </a:solidFill>
            </a:endParaRPr>
          </a:p>
        </p:txBody>
      </p:sp>
      <p:sp>
        <p:nvSpPr>
          <p:cNvPr id="70670" name="AutoShape 14"/>
          <p:cNvSpPr>
            <a:spLocks noChangeArrowheads="1"/>
          </p:cNvSpPr>
          <p:nvPr/>
        </p:nvSpPr>
        <p:spPr bwMode="auto">
          <a:xfrm>
            <a:off x="4341813" y="2660650"/>
            <a:ext cx="268287" cy="307975"/>
          </a:xfrm>
          <a:prstGeom prst="rightArrow">
            <a:avLst>
              <a:gd name="adj1" fmla="val 36083"/>
              <a:gd name="adj2" fmla="val 55620"/>
            </a:avLst>
          </a:prstGeom>
          <a:solidFill>
            <a:srgbClr val="FF0000"/>
          </a:solidFill>
          <a:ln w="9525" algn="ctr">
            <a:solidFill>
              <a:srgbClr val="FF0000"/>
            </a:solidFill>
            <a:miter lim="800000"/>
            <a:headEnd/>
            <a:tailEnd/>
          </a:ln>
          <a:effectLst/>
        </p:spPr>
        <p:txBody>
          <a:bodyPr wrap="none" anchor="ctr"/>
          <a:lstStyle/>
          <a:p>
            <a:endParaRPr lang="en-US"/>
          </a:p>
        </p:txBody>
      </p:sp>
      <p:sp>
        <p:nvSpPr>
          <p:cNvPr id="70671" name="AutoShape 15"/>
          <p:cNvSpPr>
            <a:spLocks noChangeArrowheads="1"/>
          </p:cNvSpPr>
          <p:nvPr/>
        </p:nvSpPr>
        <p:spPr bwMode="auto">
          <a:xfrm flipH="1">
            <a:off x="4764088" y="2660650"/>
            <a:ext cx="268287" cy="307975"/>
          </a:xfrm>
          <a:prstGeom prst="rightArrow">
            <a:avLst>
              <a:gd name="adj1" fmla="val 40213"/>
              <a:gd name="adj2" fmla="val 56806"/>
            </a:avLst>
          </a:prstGeom>
          <a:solidFill>
            <a:srgbClr val="008000"/>
          </a:solidFill>
          <a:ln w="9525" algn="ctr">
            <a:solidFill>
              <a:srgbClr val="008000"/>
            </a:solidFill>
            <a:miter lim="800000"/>
            <a:headEnd/>
            <a:tailEnd/>
          </a:ln>
          <a:effectLst/>
        </p:spPr>
        <p:txBody>
          <a:bodyPr wrap="none" anchor="ctr"/>
          <a:lstStyle/>
          <a:p>
            <a:endParaRPr lang="en-US"/>
          </a:p>
        </p:txBody>
      </p:sp>
      <p:sp>
        <p:nvSpPr>
          <p:cNvPr id="70673" name="AutoShape 17"/>
          <p:cNvSpPr>
            <a:spLocks/>
          </p:cNvSpPr>
          <p:nvPr/>
        </p:nvSpPr>
        <p:spPr bwMode="auto">
          <a:xfrm rot="16200000" flipV="1">
            <a:off x="5234782" y="1883569"/>
            <a:ext cx="211137" cy="1152525"/>
          </a:xfrm>
          <a:prstGeom prst="rightBrace">
            <a:avLst>
              <a:gd name="adj1" fmla="val 45489"/>
              <a:gd name="adj2" fmla="val 50000"/>
            </a:avLst>
          </a:prstGeom>
          <a:noFill/>
          <a:ln w="25400">
            <a:solidFill>
              <a:schemeClr val="tx1"/>
            </a:solidFill>
            <a:round/>
            <a:headEnd/>
            <a:tailEnd type="none" w="lg" len="lg"/>
          </a:ln>
          <a:effectLst/>
        </p:spPr>
        <p:txBody>
          <a:bodyPr rot="10800000" vert="eaVert" wrap="none" anchor="ctr"/>
          <a:lstStyle/>
          <a:p>
            <a:endParaRPr lang="en-US">
              <a:solidFill>
                <a:srgbClr val="D83A1F"/>
              </a:solidFill>
            </a:endParaRPr>
          </a:p>
        </p:txBody>
      </p:sp>
      <p:sp>
        <p:nvSpPr>
          <p:cNvPr id="70674" name="AutoShape 18"/>
          <p:cNvSpPr>
            <a:spLocks/>
          </p:cNvSpPr>
          <p:nvPr/>
        </p:nvSpPr>
        <p:spPr bwMode="auto">
          <a:xfrm rot="16200000" flipV="1">
            <a:off x="4313238" y="2305050"/>
            <a:ext cx="211137" cy="309563"/>
          </a:xfrm>
          <a:prstGeom prst="rightBrace">
            <a:avLst>
              <a:gd name="adj1" fmla="val 12218"/>
              <a:gd name="adj2" fmla="val 50000"/>
            </a:avLst>
          </a:prstGeom>
          <a:noFill/>
          <a:ln w="25400">
            <a:solidFill>
              <a:schemeClr val="tx1"/>
            </a:solidFill>
            <a:round/>
            <a:headEnd/>
            <a:tailEnd type="none" w="lg" len="lg"/>
          </a:ln>
          <a:effectLst/>
        </p:spPr>
        <p:txBody>
          <a:bodyPr rot="10800000" vert="eaVert" wrap="none" anchor="ctr"/>
          <a:lstStyle/>
          <a:p>
            <a:endParaRPr lang="en-US">
              <a:solidFill>
                <a:srgbClr val="D83A1F"/>
              </a:solidFill>
            </a:endParaRPr>
          </a:p>
        </p:txBody>
      </p:sp>
      <p:sp>
        <p:nvSpPr>
          <p:cNvPr id="70675" name="Text Box 19"/>
          <p:cNvSpPr txBox="1">
            <a:spLocks noChangeArrowheads="1"/>
          </p:cNvSpPr>
          <p:nvPr/>
        </p:nvSpPr>
        <p:spPr bwMode="auto">
          <a:xfrm>
            <a:off x="269875" y="2084388"/>
            <a:ext cx="2573338" cy="519112"/>
          </a:xfrm>
          <a:prstGeom prst="rect">
            <a:avLst/>
          </a:prstGeom>
          <a:noFill/>
          <a:ln w="63500" algn="ctr">
            <a:noFill/>
            <a:prstDash val="sysDot"/>
            <a:miter lim="800000"/>
            <a:headEnd/>
            <a:tailEnd type="none" w="lg" len="lg"/>
          </a:ln>
          <a:effectLst/>
        </p:spPr>
        <p:txBody>
          <a:bodyPr>
            <a:spAutoFit/>
          </a:bodyPr>
          <a:lstStyle/>
          <a:p>
            <a:pPr algn="l">
              <a:spcBef>
                <a:spcPct val="50000"/>
              </a:spcBef>
            </a:pPr>
            <a:r>
              <a:rPr lang="en-US" sz="2800" b="1"/>
              <a:t>Problem</a:t>
            </a:r>
            <a:r>
              <a:rPr lang="da-DK" sz="2800" b="1"/>
              <a:t>?</a:t>
            </a:r>
            <a:endParaRPr lang="el-GR" sz="2800" b="1"/>
          </a:p>
        </p:txBody>
      </p:sp>
      <p:sp>
        <p:nvSpPr>
          <p:cNvPr id="70676" name="Text Box 20"/>
          <p:cNvSpPr txBox="1">
            <a:spLocks noChangeArrowheads="1"/>
          </p:cNvSpPr>
          <p:nvPr/>
        </p:nvSpPr>
        <p:spPr bwMode="auto">
          <a:xfrm>
            <a:off x="4725988" y="2046288"/>
            <a:ext cx="3378200" cy="366712"/>
          </a:xfrm>
          <a:prstGeom prst="rect">
            <a:avLst/>
          </a:prstGeom>
          <a:noFill/>
          <a:ln w="63500" algn="ctr">
            <a:noFill/>
            <a:prstDash val="sysDot"/>
            <a:miter lim="800000"/>
            <a:headEnd/>
            <a:tailEnd type="none" w="lg" len="lg"/>
          </a:ln>
          <a:effectLst/>
        </p:spPr>
        <p:txBody>
          <a:bodyPr>
            <a:spAutoFit/>
          </a:bodyPr>
          <a:lstStyle/>
          <a:p>
            <a:pPr algn="l">
              <a:spcBef>
                <a:spcPct val="50000"/>
              </a:spcBef>
            </a:pPr>
            <a:r>
              <a:rPr lang="en-US" sz="1800" b="1">
                <a:solidFill>
                  <a:srgbClr val="669900"/>
                </a:solidFill>
              </a:rPr>
              <a:t>High confidence</a:t>
            </a:r>
          </a:p>
        </p:txBody>
      </p:sp>
      <p:sp>
        <p:nvSpPr>
          <p:cNvPr id="70677" name="Text Box 21"/>
          <p:cNvSpPr txBox="1">
            <a:spLocks noChangeArrowheads="1"/>
          </p:cNvSpPr>
          <p:nvPr/>
        </p:nvSpPr>
        <p:spPr bwMode="auto">
          <a:xfrm>
            <a:off x="1346200" y="2046288"/>
            <a:ext cx="3378200" cy="366712"/>
          </a:xfrm>
          <a:prstGeom prst="rect">
            <a:avLst/>
          </a:prstGeom>
          <a:noFill/>
          <a:ln w="63500" algn="ctr">
            <a:noFill/>
            <a:prstDash val="sysDot"/>
            <a:miter lim="800000"/>
            <a:headEnd/>
            <a:tailEnd type="none" w="lg" len="lg"/>
          </a:ln>
          <a:effectLst/>
        </p:spPr>
        <p:txBody>
          <a:bodyPr>
            <a:spAutoFit/>
          </a:bodyPr>
          <a:lstStyle/>
          <a:p>
            <a:pPr algn="r">
              <a:spcBef>
                <a:spcPct val="50000"/>
              </a:spcBef>
            </a:pPr>
            <a:r>
              <a:rPr lang="en-US" sz="1800" b="1">
                <a:solidFill>
                  <a:srgbClr val="FF0000"/>
                </a:solidFill>
              </a:rPr>
              <a:t>Low confidence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673"/>
                                        </p:tgtEl>
                                        <p:attrNameLst>
                                          <p:attrName>style.visibility</p:attrName>
                                        </p:attrNameLst>
                                      </p:cBhvr>
                                      <p:to>
                                        <p:strVal val="visible"/>
                                      </p:to>
                                    </p:set>
                                    <p:animEffect transition="in" filter="fade">
                                      <p:cBhvr>
                                        <p:cTn id="7" dur="2000"/>
                                        <p:tgtEl>
                                          <p:spTgt spid="7067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0674"/>
                                        </p:tgtEl>
                                        <p:attrNameLst>
                                          <p:attrName>style.visibility</p:attrName>
                                        </p:attrNameLst>
                                      </p:cBhvr>
                                      <p:to>
                                        <p:strVal val="visible"/>
                                      </p:to>
                                    </p:set>
                                    <p:animEffect transition="in" filter="fade">
                                      <p:cBhvr>
                                        <p:cTn id="10" dur="2000"/>
                                        <p:tgtEl>
                                          <p:spTgt spid="7067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0677"/>
                                        </p:tgtEl>
                                        <p:attrNameLst>
                                          <p:attrName>style.visibility</p:attrName>
                                        </p:attrNameLst>
                                      </p:cBhvr>
                                      <p:to>
                                        <p:strVal val="visible"/>
                                      </p:to>
                                    </p:set>
                                    <p:animEffect transition="in" filter="fade">
                                      <p:cBhvr>
                                        <p:cTn id="13" dur="2000"/>
                                        <p:tgtEl>
                                          <p:spTgt spid="7067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0676"/>
                                        </p:tgtEl>
                                        <p:attrNameLst>
                                          <p:attrName>style.visibility</p:attrName>
                                        </p:attrNameLst>
                                      </p:cBhvr>
                                      <p:to>
                                        <p:strVal val="visible"/>
                                      </p:to>
                                    </p:set>
                                    <p:animEffect transition="in" filter="fade">
                                      <p:cBhvr>
                                        <p:cTn id="16" dur="2000"/>
                                        <p:tgtEl>
                                          <p:spTgt spid="70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73" grpId="0" animBg="1"/>
      <p:bldP spid="70674" grpId="0" animBg="1"/>
      <p:bldP spid="70676" grpId="0"/>
      <p:bldP spid="7067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smtClean="0"/>
              <a:t>Outline</a:t>
            </a:r>
            <a:r>
              <a:rPr lang="da-DK" dirty="0" smtClean="0"/>
              <a:t> of Talk</a:t>
            </a:r>
            <a:endParaRPr lang="en-US" dirty="0"/>
          </a:p>
        </p:txBody>
      </p:sp>
      <p:sp>
        <p:nvSpPr>
          <p:cNvPr id="3" name="Content Placeholder 2"/>
          <p:cNvSpPr>
            <a:spLocks noGrp="1"/>
          </p:cNvSpPr>
          <p:nvPr>
            <p:ph idx="1"/>
          </p:nvPr>
        </p:nvSpPr>
        <p:spPr>
          <a:xfrm>
            <a:off x="1619672" y="1772816"/>
            <a:ext cx="7005464" cy="4525963"/>
          </a:xfrm>
        </p:spPr>
        <p:txBody>
          <a:bodyPr>
            <a:normAutofit/>
          </a:bodyPr>
          <a:lstStyle/>
          <a:p>
            <a:r>
              <a:rPr lang="da-DK" dirty="0" smtClean="0"/>
              <a:t>   </a:t>
            </a:r>
          </a:p>
          <a:p>
            <a:pPr lvl="1"/>
            <a:r>
              <a:rPr lang="da-DK" dirty="0" err="1" smtClean="0"/>
              <a:t>who</a:t>
            </a:r>
            <a:r>
              <a:rPr lang="da-DK" dirty="0" smtClean="0"/>
              <a:t>, </a:t>
            </a:r>
            <a:r>
              <a:rPr lang="da-DK" dirty="0" err="1" smtClean="0"/>
              <a:t>where</a:t>
            </a:r>
            <a:r>
              <a:rPr lang="da-DK" dirty="0" smtClean="0"/>
              <a:t>, </a:t>
            </a:r>
            <a:r>
              <a:rPr lang="da-DK" dirty="0" err="1" smtClean="0"/>
              <a:t>what</a:t>
            </a:r>
            <a:r>
              <a:rPr lang="da-DK" dirty="0" smtClean="0"/>
              <a:t> ?</a:t>
            </a:r>
          </a:p>
          <a:p>
            <a:pPr lvl="1"/>
            <a:r>
              <a:rPr lang="da-DK" dirty="0" err="1" smtClean="0"/>
              <a:t>reseach</a:t>
            </a:r>
            <a:r>
              <a:rPr lang="da-DK" dirty="0" smtClean="0"/>
              <a:t> </a:t>
            </a:r>
            <a:r>
              <a:rPr lang="da-DK" dirty="0" err="1" smtClean="0"/>
              <a:t>areas</a:t>
            </a:r>
            <a:endParaRPr lang="da-DK" dirty="0" smtClean="0"/>
          </a:p>
          <a:p>
            <a:r>
              <a:rPr lang="da-DK" dirty="0" err="1" smtClean="0"/>
              <a:t>External</a:t>
            </a:r>
            <a:r>
              <a:rPr lang="da-DK" dirty="0" smtClean="0"/>
              <a:t> </a:t>
            </a:r>
            <a:r>
              <a:rPr lang="da-DK" dirty="0" err="1" smtClean="0"/>
              <a:t>memory</a:t>
            </a:r>
            <a:r>
              <a:rPr lang="da-DK" dirty="0" smtClean="0"/>
              <a:t> </a:t>
            </a:r>
            <a:r>
              <a:rPr lang="da-DK" dirty="0" err="1" smtClean="0"/>
              <a:t>algorithmics</a:t>
            </a:r>
            <a:endParaRPr lang="da-DK" dirty="0" smtClean="0"/>
          </a:p>
          <a:p>
            <a:pPr lvl="1"/>
            <a:r>
              <a:rPr lang="da-DK" dirty="0" smtClean="0"/>
              <a:t>models</a:t>
            </a:r>
          </a:p>
          <a:p>
            <a:pPr lvl="1"/>
            <a:r>
              <a:rPr lang="da-DK" dirty="0" err="1" smtClean="0"/>
              <a:t>searching</a:t>
            </a:r>
            <a:r>
              <a:rPr lang="da-DK" dirty="0" smtClean="0"/>
              <a:t> and </a:t>
            </a:r>
            <a:r>
              <a:rPr lang="da-DK" dirty="0" err="1" smtClean="0"/>
              <a:t>sorting</a:t>
            </a:r>
            <a:endParaRPr lang="da-DK" dirty="0" smtClean="0"/>
          </a:p>
          <a:p>
            <a:r>
              <a:rPr lang="da-DK" dirty="0" err="1" smtClean="0"/>
              <a:t>Fault-tolerant</a:t>
            </a:r>
            <a:r>
              <a:rPr lang="da-DK" dirty="0" smtClean="0"/>
              <a:t> </a:t>
            </a:r>
            <a:r>
              <a:rPr lang="da-DK" dirty="0" err="1" smtClean="0"/>
              <a:t>searching</a:t>
            </a:r>
            <a:endParaRPr lang="da-DK" dirty="0" smtClean="0"/>
          </a:p>
          <a:p>
            <a:r>
              <a:rPr lang="da-DK" dirty="0" smtClean="0"/>
              <a:t>Flow simulation</a:t>
            </a:r>
            <a:endParaRPr lang="en-US" dirty="0"/>
          </a:p>
        </p:txBody>
      </p:sp>
      <p:pic>
        <p:nvPicPr>
          <p:cNvPr id="4" name="Picture 5"/>
          <p:cNvPicPr>
            <a:picLocks noChangeAspect="1" noChangeArrowheads="1"/>
          </p:cNvPicPr>
          <p:nvPr/>
        </p:nvPicPr>
        <p:blipFill>
          <a:blip r:embed="rId2" cstate="print"/>
          <a:srcRect/>
          <a:stretch>
            <a:fillRect/>
          </a:stretch>
        </p:blipFill>
        <p:spPr bwMode="auto">
          <a:xfrm>
            <a:off x="2051720" y="1911020"/>
            <a:ext cx="4320485" cy="4320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normAutofit fontScale="90000"/>
          </a:bodyPr>
          <a:lstStyle/>
          <a:p>
            <a:r>
              <a:rPr lang="en-US" sz="4000" dirty="0"/>
              <a:t>Faulty-Memory RAM:</a:t>
            </a:r>
            <a:br>
              <a:rPr lang="en-US" sz="4000" dirty="0"/>
            </a:br>
            <a:r>
              <a:rPr lang="en-US" sz="4000" dirty="0"/>
              <a:t>Searching </a:t>
            </a:r>
          </a:p>
        </p:txBody>
      </p:sp>
      <p:sp>
        <p:nvSpPr>
          <p:cNvPr id="69638" name="Rectangle 6"/>
          <p:cNvSpPr>
            <a:spLocks noChangeArrowheads="1"/>
          </p:cNvSpPr>
          <p:nvPr/>
        </p:nvSpPr>
        <p:spPr bwMode="auto">
          <a:xfrm>
            <a:off x="0" y="3006725"/>
            <a:ext cx="9144000" cy="422275"/>
          </a:xfrm>
          <a:prstGeom prst="rect">
            <a:avLst/>
          </a:prstGeom>
          <a:solidFill>
            <a:srgbClr val="FF0000">
              <a:alpha val="49001"/>
            </a:srgbClr>
          </a:solidFill>
          <a:ln w="9525" algn="ctr">
            <a:noFill/>
            <a:miter lim="800000"/>
            <a:headEnd/>
            <a:tailEnd/>
          </a:ln>
          <a:effectLst/>
        </p:spPr>
        <p:txBody>
          <a:bodyPr wrap="none" anchor="ctr"/>
          <a:lstStyle/>
          <a:p>
            <a:endParaRPr lang="en-US" b="1"/>
          </a:p>
        </p:txBody>
      </p:sp>
      <p:sp>
        <p:nvSpPr>
          <p:cNvPr id="69646" name="AutoShape 14"/>
          <p:cNvSpPr>
            <a:spLocks noChangeArrowheads="1"/>
          </p:cNvSpPr>
          <p:nvPr/>
        </p:nvSpPr>
        <p:spPr bwMode="auto">
          <a:xfrm>
            <a:off x="4341813" y="2660650"/>
            <a:ext cx="268287" cy="307975"/>
          </a:xfrm>
          <a:prstGeom prst="rightArrow">
            <a:avLst>
              <a:gd name="adj1" fmla="val 36083"/>
              <a:gd name="adj2" fmla="val 55620"/>
            </a:avLst>
          </a:prstGeom>
          <a:solidFill>
            <a:schemeClr val="bg1"/>
          </a:solidFill>
          <a:ln w="9525" algn="ctr">
            <a:solidFill>
              <a:schemeClr val="tx1"/>
            </a:solidFill>
            <a:miter lim="800000"/>
            <a:headEnd/>
            <a:tailEnd/>
          </a:ln>
          <a:effectLst/>
        </p:spPr>
        <p:txBody>
          <a:bodyPr wrap="none" anchor="ctr"/>
          <a:lstStyle/>
          <a:p>
            <a:endParaRPr lang="en-US"/>
          </a:p>
        </p:txBody>
      </p:sp>
      <p:sp>
        <p:nvSpPr>
          <p:cNvPr id="69647" name="AutoShape 15"/>
          <p:cNvSpPr>
            <a:spLocks noChangeArrowheads="1"/>
          </p:cNvSpPr>
          <p:nvPr/>
        </p:nvSpPr>
        <p:spPr bwMode="auto">
          <a:xfrm flipH="1">
            <a:off x="3727450" y="2660650"/>
            <a:ext cx="268288" cy="307975"/>
          </a:xfrm>
          <a:prstGeom prst="rightArrow">
            <a:avLst>
              <a:gd name="adj1" fmla="val 40213"/>
              <a:gd name="adj2" fmla="val 56806"/>
            </a:avLst>
          </a:prstGeom>
          <a:solidFill>
            <a:schemeClr val="bg1"/>
          </a:solidFill>
          <a:ln w="9525" algn="ctr">
            <a:solidFill>
              <a:schemeClr val="tx1"/>
            </a:solidFill>
            <a:miter lim="800000"/>
            <a:headEnd/>
            <a:tailEnd/>
          </a:ln>
          <a:effectLst/>
        </p:spPr>
        <p:txBody>
          <a:bodyPr wrap="none" anchor="ctr"/>
          <a:lstStyle/>
          <a:p>
            <a:endParaRPr lang="en-US"/>
          </a:p>
        </p:txBody>
      </p:sp>
      <p:sp>
        <p:nvSpPr>
          <p:cNvPr id="69653" name="Text Box 21"/>
          <p:cNvSpPr txBox="1">
            <a:spLocks noChangeArrowheads="1"/>
          </p:cNvSpPr>
          <p:nvPr/>
        </p:nvSpPr>
        <p:spPr bwMode="auto">
          <a:xfrm>
            <a:off x="269875" y="2084388"/>
            <a:ext cx="2573338" cy="946150"/>
          </a:xfrm>
          <a:prstGeom prst="rect">
            <a:avLst/>
          </a:prstGeom>
          <a:noFill/>
          <a:ln w="63500" algn="ctr">
            <a:noFill/>
            <a:prstDash val="sysDot"/>
            <a:miter lim="800000"/>
            <a:headEnd/>
            <a:tailEnd type="none" w="lg" len="lg"/>
          </a:ln>
          <a:effectLst/>
        </p:spPr>
        <p:txBody>
          <a:bodyPr>
            <a:spAutoFit/>
          </a:bodyPr>
          <a:lstStyle/>
          <a:p>
            <a:pPr algn="l">
              <a:spcBef>
                <a:spcPct val="50000"/>
              </a:spcBef>
            </a:pPr>
            <a:r>
              <a:rPr lang="en-US" sz="2800" b="1" dirty="0"/>
              <a:t>When are we done (</a:t>
            </a:r>
            <a:r>
              <a:rPr lang="el-GR" sz="2800" b="1" dirty="0"/>
              <a:t>δ</a:t>
            </a:r>
            <a:r>
              <a:rPr lang="da-DK" sz="2800" b="1" dirty="0"/>
              <a:t>=3)?</a:t>
            </a:r>
            <a:endParaRPr lang="el-GR" sz="2800" b="1" dirty="0"/>
          </a:p>
        </p:txBody>
      </p:sp>
      <p:sp>
        <p:nvSpPr>
          <p:cNvPr id="69655" name="AutoShape 23"/>
          <p:cNvSpPr>
            <a:spLocks noChangeArrowheads="1"/>
          </p:cNvSpPr>
          <p:nvPr/>
        </p:nvSpPr>
        <p:spPr bwMode="auto">
          <a:xfrm>
            <a:off x="4648200" y="2660650"/>
            <a:ext cx="268288" cy="307975"/>
          </a:xfrm>
          <a:prstGeom prst="rightArrow">
            <a:avLst>
              <a:gd name="adj1" fmla="val 36083"/>
              <a:gd name="adj2" fmla="val 55620"/>
            </a:avLst>
          </a:prstGeom>
          <a:solidFill>
            <a:schemeClr val="bg1"/>
          </a:solidFill>
          <a:ln w="9525" algn="ctr">
            <a:solidFill>
              <a:schemeClr val="tx1"/>
            </a:solidFill>
            <a:miter lim="800000"/>
            <a:headEnd/>
            <a:tailEnd/>
          </a:ln>
          <a:effectLst/>
        </p:spPr>
        <p:txBody>
          <a:bodyPr wrap="none" anchor="ctr"/>
          <a:lstStyle/>
          <a:p>
            <a:endParaRPr lang="en-US"/>
          </a:p>
        </p:txBody>
      </p:sp>
      <p:sp>
        <p:nvSpPr>
          <p:cNvPr id="69656" name="AutoShape 24"/>
          <p:cNvSpPr>
            <a:spLocks noChangeArrowheads="1"/>
          </p:cNvSpPr>
          <p:nvPr/>
        </p:nvSpPr>
        <p:spPr bwMode="auto">
          <a:xfrm>
            <a:off x="4033838" y="2660650"/>
            <a:ext cx="268287" cy="307975"/>
          </a:xfrm>
          <a:prstGeom prst="rightArrow">
            <a:avLst>
              <a:gd name="adj1" fmla="val 36083"/>
              <a:gd name="adj2" fmla="val 55620"/>
            </a:avLst>
          </a:prstGeom>
          <a:solidFill>
            <a:schemeClr val="bg1"/>
          </a:solidFill>
          <a:ln w="9525" algn="ctr">
            <a:solidFill>
              <a:schemeClr val="tx1"/>
            </a:solidFill>
            <a:miter lim="800000"/>
            <a:headEnd/>
            <a:tailEnd/>
          </a:ln>
          <a:effectLst/>
        </p:spPr>
        <p:txBody>
          <a:bodyPr wrap="none" anchor="ctr"/>
          <a:lstStyle/>
          <a:p>
            <a:endParaRPr lang="en-US"/>
          </a:p>
        </p:txBody>
      </p:sp>
      <p:sp>
        <p:nvSpPr>
          <p:cNvPr id="69662" name="AutoShape 30"/>
          <p:cNvSpPr>
            <a:spLocks noChangeArrowheads="1"/>
          </p:cNvSpPr>
          <p:nvPr/>
        </p:nvSpPr>
        <p:spPr bwMode="auto">
          <a:xfrm flipH="1">
            <a:off x="5340350" y="2660650"/>
            <a:ext cx="268288" cy="307975"/>
          </a:xfrm>
          <a:prstGeom prst="rightArrow">
            <a:avLst>
              <a:gd name="adj1" fmla="val 40213"/>
              <a:gd name="adj2" fmla="val 56806"/>
            </a:avLst>
          </a:prstGeom>
          <a:solidFill>
            <a:schemeClr val="bg1"/>
          </a:solidFill>
          <a:ln w="9525" algn="ctr">
            <a:solidFill>
              <a:schemeClr val="tx1"/>
            </a:solidFill>
            <a:miter lim="800000"/>
            <a:headEnd/>
            <a:tailEnd/>
          </a:ln>
          <a:effectLst/>
        </p:spPr>
        <p:txBody>
          <a:bodyPr wrap="none" anchor="ctr"/>
          <a:lstStyle/>
          <a:p>
            <a:endParaRPr lang="en-US"/>
          </a:p>
        </p:txBody>
      </p:sp>
      <p:sp>
        <p:nvSpPr>
          <p:cNvPr id="69663" name="AutoShape 31"/>
          <p:cNvSpPr>
            <a:spLocks noChangeArrowheads="1"/>
          </p:cNvSpPr>
          <p:nvPr/>
        </p:nvSpPr>
        <p:spPr bwMode="auto">
          <a:xfrm>
            <a:off x="6376988" y="2660650"/>
            <a:ext cx="268287" cy="307975"/>
          </a:xfrm>
          <a:prstGeom prst="rightArrow">
            <a:avLst>
              <a:gd name="adj1" fmla="val 36083"/>
              <a:gd name="adj2" fmla="val 55620"/>
            </a:avLst>
          </a:prstGeom>
          <a:solidFill>
            <a:schemeClr val="bg1"/>
          </a:solidFill>
          <a:ln w="9525" algn="ctr">
            <a:solidFill>
              <a:schemeClr val="tx1"/>
            </a:solidFill>
            <a:miter lim="800000"/>
            <a:headEnd/>
            <a:tailEnd/>
          </a:ln>
          <a:effectLst/>
        </p:spPr>
        <p:txBody>
          <a:bodyPr wrap="none" anchor="ctr"/>
          <a:lstStyle/>
          <a:p>
            <a:endParaRPr lang="en-US"/>
          </a:p>
        </p:txBody>
      </p:sp>
      <p:sp>
        <p:nvSpPr>
          <p:cNvPr id="69664" name="AutoShape 32"/>
          <p:cNvSpPr>
            <a:spLocks noChangeArrowheads="1"/>
          </p:cNvSpPr>
          <p:nvPr/>
        </p:nvSpPr>
        <p:spPr bwMode="auto">
          <a:xfrm flipH="1">
            <a:off x="6684963" y="2660650"/>
            <a:ext cx="268287" cy="307975"/>
          </a:xfrm>
          <a:prstGeom prst="rightArrow">
            <a:avLst>
              <a:gd name="adj1" fmla="val 40213"/>
              <a:gd name="adj2" fmla="val 56806"/>
            </a:avLst>
          </a:prstGeom>
          <a:solidFill>
            <a:schemeClr val="bg1"/>
          </a:solidFill>
          <a:ln w="9525" algn="ctr">
            <a:solidFill>
              <a:schemeClr val="tx1"/>
            </a:solidFill>
            <a:miter lim="800000"/>
            <a:headEnd/>
            <a:tailEnd/>
          </a:ln>
          <a:effectLst/>
        </p:spPr>
        <p:txBody>
          <a:bodyPr wrap="none" anchor="ctr"/>
          <a:lstStyle/>
          <a:p>
            <a:endParaRPr lang="en-US"/>
          </a:p>
        </p:txBody>
      </p:sp>
      <p:sp>
        <p:nvSpPr>
          <p:cNvPr id="69665" name="Line 33"/>
          <p:cNvSpPr>
            <a:spLocks noChangeShapeType="1"/>
          </p:cNvSpPr>
          <p:nvPr/>
        </p:nvSpPr>
        <p:spPr bwMode="auto">
          <a:xfrm flipV="1">
            <a:off x="3881438" y="2314575"/>
            <a:ext cx="77787" cy="269875"/>
          </a:xfrm>
          <a:prstGeom prst="line">
            <a:avLst/>
          </a:prstGeom>
          <a:noFill/>
          <a:ln w="31750">
            <a:solidFill>
              <a:srgbClr val="D83A1F"/>
            </a:solidFill>
            <a:round/>
            <a:headEnd/>
            <a:tailEnd type="none" w="lg" len="lg"/>
          </a:ln>
          <a:effectLst/>
        </p:spPr>
        <p:txBody>
          <a:bodyPr/>
          <a:lstStyle/>
          <a:p>
            <a:endParaRPr lang="en-US"/>
          </a:p>
        </p:txBody>
      </p:sp>
      <p:sp>
        <p:nvSpPr>
          <p:cNvPr id="69666" name="Line 34"/>
          <p:cNvSpPr>
            <a:spLocks noChangeShapeType="1"/>
          </p:cNvSpPr>
          <p:nvPr/>
        </p:nvSpPr>
        <p:spPr bwMode="auto">
          <a:xfrm flipH="1" flipV="1">
            <a:off x="4071938" y="2314575"/>
            <a:ext cx="76200" cy="269875"/>
          </a:xfrm>
          <a:prstGeom prst="line">
            <a:avLst/>
          </a:prstGeom>
          <a:noFill/>
          <a:ln w="31750">
            <a:solidFill>
              <a:srgbClr val="C00000"/>
            </a:solidFill>
            <a:round/>
            <a:headEnd/>
            <a:tailEnd type="none" w="lg" len="lg"/>
          </a:ln>
          <a:effectLst/>
        </p:spPr>
        <p:txBody>
          <a:bodyPr/>
          <a:lstStyle/>
          <a:p>
            <a:endParaRPr lang="en-US"/>
          </a:p>
        </p:txBody>
      </p:sp>
      <p:sp>
        <p:nvSpPr>
          <p:cNvPr id="69667" name="Text Box 35"/>
          <p:cNvSpPr txBox="1">
            <a:spLocks noChangeArrowheads="1"/>
          </p:cNvSpPr>
          <p:nvPr/>
        </p:nvSpPr>
        <p:spPr bwMode="auto">
          <a:xfrm>
            <a:off x="2959100" y="1739900"/>
            <a:ext cx="2073275" cy="641350"/>
          </a:xfrm>
          <a:prstGeom prst="rect">
            <a:avLst/>
          </a:prstGeom>
          <a:noFill/>
          <a:ln w="63500" algn="ctr">
            <a:noFill/>
            <a:prstDash val="sysDot"/>
            <a:miter lim="800000"/>
            <a:headEnd/>
            <a:tailEnd type="none" w="lg" len="lg"/>
          </a:ln>
          <a:effectLst/>
        </p:spPr>
        <p:txBody>
          <a:bodyPr>
            <a:spAutoFit/>
          </a:bodyPr>
          <a:lstStyle/>
          <a:p>
            <a:pPr>
              <a:spcBef>
                <a:spcPct val="50000"/>
              </a:spcBef>
            </a:pPr>
            <a:r>
              <a:rPr lang="en-US" sz="1800" dirty="0">
                <a:solidFill>
                  <a:srgbClr val="C00000"/>
                </a:solidFill>
              </a:rPr>
              <a:t>Contradiction, i.e. at least one fault</a:t>
            </a:r>
          </a:p>
        </p:txBody>
      </p:sp>
      <p:sp>
        <p:nvSpPr>
          <p:cNvPr id="69661" name="AutoShape 29"/>
          <p:cNvSpPr>
            <a:spLocks noChangeArrowheads="1"/>
          </p:cNvSpPr>
          <p:nvPr/>
        </p:nvSpPr>
        <p:spPr bwMode="auto">
          <a:xfrm flipH="1">
            <a:off x="6030913" y="2660650"/>
            <a:ext cx="268287" cy="307975"/>
          </a:xfrm>
          <a:prstGeom prst="rightArrow">
            <a:avLst>
              <a:gd name="adj1" fmla="val 40213"/>
              <a:gd name="adj2" fmla="val 56806"/>
            </a:avLst>
          </a:prstGeom>
          <a:solidFill>
            <a:schemeClr val="bg1"/>
          </a:solidFill>
          <a:ln w="9525" algn="ctr">
            <a:solidFill>
              <a:schemeClr val="tx1"/>
            </a:solidFill>
            <a:miter lim="800000"/>
            <a:headEnd/>
            <a:tailEnd/>
          </a:ln>
          <a:effectLst/>
        </p:spPr>
        <p:txBody>
          <a:bodyPr wrap="none" anchor="ctr"/>
          <a:lstStyle/>
          <a:p>
            <a:endParaRPr lang="en-US"/>
          </a:p>
        </p:txBody>
      </p:sp>
      <p:sp>
        <p:nvSpPr>
          <p:cNvPr id="69637" name="AutoShape 5"/>
          <p:cNvSpPr>
            <a:spLocks noChangeArrowheads="1"/>
          </p:cNvSpPr>
          <p:nvPr/>
        </p:nvSpPr>
        <p:spPr bwMode="auto">
          <a:xfrm flipH="1">
            <a:off x="6030913" y="2660650"/>
            <a:ext cx="268287" cy="307975"/>
          </a:xfrm>
          <a:prstGeom prst="rightArrow">
            <a:avLst>
              <a:gd name="adj1" fmla="val 40213"/>
              <a:gd name="adj2" fmla="val 56806"/>
            </a:avLst>
          </a:prstGeom>
          <a:solidFill>
            <a:srgbClr val="669900"/>
          </a:solidFill>
          <a:ln w="9525" algn="ctr">
            <a:solidFill>
              <a:srgbClr val="669900"/>
            </a:solidFill>
            <a:miter lim="800000"/>
            <a:headEnd/>
            <a:tailEnd/>
          </a:ln>
          <a:effectLst/>
        </p:spPr>
        <p:txBody>
          <a:bodyPr wrap="none" anchor="ctr"/>
          <a:lstStyle/>
          <a:p>
            <a:endParaRPr lang="en-US"/>
          </a:p>
        </p:txBody>
      </p:sp>
      <p:sp>
        <p:nvSpPr>
          <p:cNvPr id="69668" name="AutoShape 36"/>
          <p:cNvSpPr>
            <a:spLocks noChangeArrowheads="1"/>
          </p:cNvSpPr>
          <p:nvPr/>
        </p:nvSpPr>
        <p:spPr bwMode="auto">
          <a:xfrm>
            <a:off x="4341813" y="2660650"/>
            <a:ext cx="268287" cy="307975"/>
          </a:xfrm>
          <a:prstGeom prst="rightArrow">
            <a:avLst>
              <a:gd name="adj1" fmla="val 36083"/>
              <a:gd name="adj2" fmla="val 55620"/>
            </a:avLst>
          </a:prstGeom>
          <a:solidFill>
            <a:srgbClr val="669900"/>
          </a:solidFill>
          <a:ln w="9525" algn="ctr">
            <a:solidFill>
              <a:srgbClr val="669900"/>
            </a:solidFill>
            <a:miter lim="800000"/>
            <a:headEnd/>
            <a:tailEnd/>
          </a:ln>
          <a:effectLst/>
        </p:spPr>
        <p:txBody>
          <a:bodyPr wrap="none" anchor="ctr"/>
          <a:lstStyle/>
          <a:p>
            <a:endParaRPr lang="en-US"/>
          </a:p>
        </p:txBody>
      </p:sp>
      <p:sp>
        <p:nvSpPr>
          <p:cNvPr id="69669" name="AutoShape 37"/>
          <p:cNvSpPr>
            <a:spLocks/>
          </p:cNvSpPr>
          <p:nvPr/>
        </p:nvSpPr>
        <p:spPr bwMode="auto">
          <a:xfrm rot="5400000">
            <a:off x="5225256" y="1969294"/>
            <a:ext cx="192088" cy="3187700"/>
          </a:xfrm>
          <a:prstGeom prst="rightBrace">
            <a:avLst>
              <a:gd name="adj1" fmla="val 138292"/>
              <a:gd name="adj2" fmla="val 50000"/>
            </a:avLst>
          </a:prstGeom>
          <a:noFill/>
          <a:ln w="25400">
            <a:solidFill>
              <a:schemeClr val="tx1"/>
            </a:solidFill>
            <a:round/>
            <a:headEnd/>
            <a:tailEnd type="none" w="lg" len="lg"/>
          </a:ln>
          <a:effectLst/>
        </p:spPr>
        <p:txBody>
          <a:bodyPr rot="10800000" vert="eaVert" wrap="none" anchor="ctr"/>
          <a:lstStyle/>
          <a:p>
            <a:endParaRPr lang="en-US">
              <a:solidFill>
                <a:srgbClr val="D83A1F"/>
              </a:solidFill>
            </a:endParaRPr>
          </a:p>
        </p:txBody>
      </p:sp>
      <p:sp>
        <p:nvSpPr>
          <p:cNvPr id="69670" name="Text Box 38"/>
          <p:cNvSpPr txBox="1">
            <a:spLocks noChangeArrowheads="1"/>
          </p:cNvSpPr>
          <p:nvPr/>
        </p:nvSpPr>
        <p:spPr bwMode="auto">
          <a:xfrm>
            <a:off x="466725" y="3813175"/>
            <a:ext cx="8372475" cy="1373188"/>
          </a:xfrm>
          <a:prstGeom prst="rect">
            <a:avLst/>
          </a:prstGeom>
          <a:noFill/>
          <a:ln w="63500" algn="ctr">
            <a:noFill/>
            <a:prstDash val="sysDot"/>
            <a:miter lim="800000"/>
            <a:headEnd/>
            <a:tailEnd type="none" w="lg" len="lg"/>
          </a:ln>
          <a:effectLst/>
        </p:spPr>
        <p:txBody>
          <a:bodyPr>
            <a:spAutoFit/>
          </a:bodyPr>
          <a:lstStyle/>
          <a:p>
            <a:pPr algn="l"/>
            <a:r>
              <a:rPr lang="en-US" sz="2800" dirty="0"/>
              <a:t>If range contains at least  </a:t>
            </a:r>
            <a:r>
              <a:rPr lang="el-GR" sz="2800" dirty="0"/>
              <a:t>δ</a:t>
            </a:r>
            <a:r>
              <a:rPr lang="da-DK" sz="2800" dirty="0"/>
              <a:t>+1     and </a:t>
            </a:r>
            <a:r>
              <a:rPr lang="el-GR" sz="2800" dirty="0"/>
              <a:t>δ</a:t>
            </a:r>
            <a:r>
              <a:rPr lang="da-DK" sz="2800" dirty="0"/>
              <a:t>+1     </a:t>
            </a:r>
            <a:r>
              <a:rPr lang="da-DK" sz="2800" dirty="0" err="1"/>
              <a:t>then</a:t>
            </a:r>
            <a:r>
              <a:rPr lang="da-DK" sz="2800" dirty="0"/>
              <a:t> </a:t>
            </a:r>
            <a:r>
              <a:rPr lang="da-DK" sz="2800" dirty="0" err="1"/>
              <a:t>there</a:t>
            </a:r>
            <a:r>
              <a:rPr lang="da-DK" sz="2800" dirty="0"/>
              <a:t> is at </a:t>
            </a:r>
            <a:r>
              <a:rPr lang="da-DK" sz="2800" dirty="0" err="1"/>
              <a:t>least</a:t>
            </a:r>
            <a:r>
              <a:rPr lang="da-DK" sz="2800" dirty="0"/>
              <a:t> </a:t>
            </a:r>
            <a:r>
              <a:rPr lang="da-DK" sz="2800" dirty="0" err="1"/>
              <a:t>one</a:t>
            </a:r>
            <a:r>
              <a:rPr lang="da-DK" sz="2800" dirty="0"/>
              <a:t> </a:t>
            </a:r>
            <a:r>
              <a:rPr lang="da-DK" sz="2800" dirty="0" err="1"/>
              <a:t>uncorrupted</a:t>
            </a:r>
            <a:r>
              <a:rPr lang="da-DK" sz="2800" dirty="0"/>
              <a:t>     and    , i.e. </a:t>
            </a:r>
            <a:r>
              <a:rPr lang="da-DK" sz="2800" i="1" dirty="0"/>
              <a:t>x</a:t>
            </a:r>
            <a:r>
              <a:rPr lang="da-DK" sz="2800" dirty="0"/>
              <a:t> must </a:t>
            </a:r>
            <a:r>
              <a:rPr lang="da-DK" sz="2800" dirty="0" err="1"/>
              <a:t>be</a:t>
            </a:r>
            <a:r>
              <a:rPr lang="da-DK" sz="2800" dirty="0"/>
              <a:t> </a:t>
            </a:r>
            <a:r>
              <a:rPr lang="da-DK" sz="2800" dirty="0" err="1"/>
              <a:t>contained</a:t>
            </a:r>
            <a:r>
              <a:rPr lang="da-DK" sz="2800" dirty="0"/>
              <a:t> in the range</a:t>
            </a:r>
            <a:endParaRPr lang="el-GR" sz="2800" dirty="0"/>
          </a:p>
        </p:txBody>
      </p:sp>
      <p:sp>
        <p:nvSpPr>
          <p:cNvPr id="69671" name="AutoShape 39"/>
          <p:cNvSpPr>
            <a:spLocks noChangeArrowheads="1"/>
          </p:cNvSpPr>
          <p:nvPr/>
        </p:nvSpPr>
        <p:spPr bwMode="auto">
          <a:xfrm>
            <a:off x="4837112" y="3927475"/>
            <a:ext cx="268288" cy="307975"/>
          </a:xfrm>
          <a:prstGeom prst="rightArrow">
            <a:avLst>
              <a:gd name="adj1" fmla="val 36083"/>
              <a:gd name="adj2" fmla="val 55620"/>
            </a:avLst>
          </a:prstGeom>
          <a:solidFill>
            <a:schemeClr val="bg1"/>
          </a:solidFill>
          <a:ln w="9525" algn="ctr">
            <a:solidFill>
              <a:schemeClr val="tx1"/>
            </a:solidFill>
            <a:miter lim="800000"/>
            <a:headEnd/>
            <a:tailEnd/>
          </a:ln>
          <a:effectLst/>
        </p:spPr>
        <p:txBody>
          <a:bodyPr wrap="none" anchor="ctr"/>
          <a:lstStyle/>
          <a:p>
            <a:endParaRPr lang="en-US"/>
          </a:p>
        </p:txBody>
      </p:sp>
      <p:sp>
        <p:nvSpPr>
          <p:cNvPr id="69672" name="AutoShape 40"/>
          <p:cNvSpPr>
            <a:spLocks noChangeArrowheads="1"/>
          </p:cNvSpPr>
          <p:nvPr/>
        </p:nvSpPr>
        <p:spPr bwMode="auto">
          <a:xfrm flipH="1">
            <a:off x="6437313" y="3927475"/>
            <a:ext cx="268287" cy="307975"/>
          </a:xfrm>
          <a:prstGeom prst="rightArrow">
            <a:avLst>
              <a:gd name="adj1" fmla="val 40213"/>
              <a:gd name="adj2" fmla="val 56806"/>
            </a:avLst>
          </a:prstGeom>
          <a:solidFill>
            <a:schemeClr val="bg1"/>
          </a:solidFill>
          <a:ln w="9525" algn="ctr">
            <a:solidFill>
              <a:schemeClr val="tx1"/>
            </a:solidFill>
            <a:miter lim="800000"/>
            <a:headEnd/>
            <a:tailEnd/>
          </a:ln>
          <a:effectLst/>
        </p:spPr>
        <p:txBody>
          <a:bodyPr wrap="none" anchor="ctr"/>
          <a:lstStyle/>
          <a:p>
            <a:endParaRPr lang="en-US"/>
          </a:p>
        </p:txBody>
      </p:sp>
      <p:sp>
        <p:nvSpPr>
          <p:cNvPr id="69673" name="AutoShape 41"/>
          <p:cNvSpPr>
            <a:spLocks noChangeArrowheads="1"/>
          </p:cNvSpPr>
          <p:nvPr/>
        </p:nvSpPr>
        <p:spPr bwMode="auto">
          <a:xfrm>
            <a:off x="4227513" y="4349750"/>
            <a:ext cx="268287" cy="307975"/>
          </a:xfrm>
          <a:prstGeom prst="rightArrow">
            <a:avLst>
              <a:gd name="adj1" fmla="val 36083"/>
              <a:gd name="adj2" fmla="val 55620"/>
            </a:avLst>
          </a:prstGeom>
          <a:solidFill>
            <a:srgbClr val="669900"/>
          </a:solidFill>
          <a:ln w="9525" algn="ctr">
            <a:solidFill>
              <a:srgbClr val="669900"/>
            </a:solidFill>
            <a:miter lim="800000"/>
            <a:headEnd/>
            <a:tailEnd/>
          </a:ln>
          <a:effectLst/>
        </p:spPr>
        <p:txBody>
          <a:bodyPr wrap="none" anchor="ctr"/>
          <a:lstStyle/>
          <a:p>
            <a:endParaRPr lang="en-US"/>
          </a:p>
        </p:txBody>
      </p:sp>
      <p:sp>
        <p:nvSpPr>
          <p:cNvPr id="69674" name="AutoShape 42"/>
          <p:cNvSpPr>
            <a:spLocks noChangeArrowheads="1"/>
          </p:cNvSpPr>
          <p:nvPr/>
        </p:nvSpPr>
        <p:spPr bwMode="auto">
          <a:xfrm flipH="1">
            <a:off x="5105400" y="4349750"/>
            <a:ext cx="268287" cy="307975"/>
          </a:xfrm>
          <a:prstGeom prst="rightArrow">
            <a:avLst>
              <a:gd name="adj1" fmla="val 40213"/>
              <a:gd name="adj2" fmla="val 56806"/>
            </a:avLst>
          </a:prstGeom>
          <a:solidFill>
            <a:srgbClr val="669900"/>
          </a:solidFill>
          <a:ln w="9525" algn="ctr">
            <a:solidFill>
              <a:srgbClr val="669900"/>
            </a:solidFill>
            <a:miter lim="800000"/>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9667"/>
                                        </p:tgtEl>
                                        <p:attrNameLst>
                                          <p:attrName>style.visibility</p:attrName>
                                        </p:attrNameLst>
                                      </p:cBhvr>
                                      <p:to>
                                        <p:strVal val="visible"/>
                                      </p:to>
                                    </p:set>
                                    <p:animEffect transition="in" filter="fade">
                                      <p:cBhvr>
                                        <p:cTn id="7" dur="2000"/>
                                        <p:tgtEl>
                                          <p:spTgt spid="6966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9666"/>
                                        </p:tgtEl>
                                        <p:attrNameLst>
                                          <p:attrName>style.visibility</p:attrName>
                                        </p:attrNameLst>
                                      </p:cBhvr>
                                      <p:to>
                                        <p:strVal val="visible"/>
                                      </p:to>
                                    </p:set>
                                    <p:animEffect transition="in" filter="fade">
                                      <p:cBhvr>
                                        <p:cTn id="10" dur="2000"/>
                                        <p:tgtEl>
                                          <p:spTgt spid="6966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9665"/>
                                        </p:tgtEl>
                                        <p:attrNameLst>
                                          <p:attrName>style.visibility</p:attrName>
                                        </p:attrNameLst>
                                      </p:cBhvr>
                                      <p:to>
                                        <p:strVal val="visible"/>
                                      </p:to>
                                    </p:set>
                                    <p:animEffect transition="in" filter="fade">
                                      <p:cBhvr>
                                        <p:cTn id="13" dur="2000"/>
                                        <p:tgtEl>
                                          <p:spTgt spid="6966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9637"/>
                                        </p:tgtEl>
                                        <p:attrNameLst>
                                          <p:attrName>style.visibility</p:attrName>
                                        </p:attrNameLst>
                                      </p:cBhvr>
                                      <p:to>
                                        <p:strVal val="visible"/>
                                      </p:to>
                                    </p:set>
                                    <p:animEffect transition="in" filter="fade">
                                      <p:cBhvr>
                                        <p:cTn id="18" dur="2000"/>
                                        <p:tgtEl>
                                          <p:spTgt spid="6963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9668"/>
                                        </p:tgtEl>
                                        <p:attrNameLst>
                                          <p:attrName>style.visibility</p:attrName>
                                        </p:attrNameLst>
                                      </p:cBhvr>
                                      <p:to>
                                        <p:strVal val="visible"/>
                                      </p:to>
                                    </p:set>
                                    <p:animEffect transition="in" filter="fade">
                                      <p:cBhvr>
                                        <p:cTn id="21" dur="2000"/>
                                        <p:tgtEl>
                                          <p:spTgt spid="6966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9669"/>
                                        </p:tgtEl>
                                        <p:attrNameLst>
                                          <p:attrName>style.visibility</p:attrName>
                                        </p:attrNameLst>
                                      </p:cBhvr>
                                      <p:to>
                                        <p:strVal val="visible"/>
                                      </p:to>
                                    </p:set>
                                    <p:animEffect transition="in" filter="fade">
                                      <p:cBhvr>
                                        <p:cTn id="24" dur="2000"/>
                                        <p:tgtEl>
                                          <p:spTgt spid="6966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9670"/>
                                        </p:tgtEl>
                                        <p:attrNameLst>
                                          <p:attrName>style.visibility</p:attrName>
                                        </p:attrNameLst>
                                      </p:cBhvr>
                                      <p:to>
                                        <p:strVal val="visible"/>
                                      </p:to>
                                    </p:set>
                                    <p:animEffect transition="in" filter="fade">
                                      <p:cBhvr>
                                        <p:cTn id="27" dur="2000"/>
                                        <p:tgtEl>
                                          <p:spTgt spid="6967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9671"/>
                                        </p:tgtEl>
                                        <p:attrNameLst>
                                          <p:attrName>style.visibility</p:attrName>
                                        </p:attrNameLst>
                                      </p:cBhvr>
                                      <p:to>
                                        <p:strVal val="visible"/>
                                      </p:to>
                                    </p:set>
                                    <p:animEffect transition="in" filter="fade">
                                      <p:cBhvr>
                                        <p:cTn id="30" dur="2000"/>
                                        <p:tgtEl>
                                          <p:spTgt spid="6967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9672"/>
                                        </p:tgtEl>
                                        <p:attrNameLst>
                                          <p:attrName>style.visibility</p:attrName>
                                        </p:attrNameLst>
                                      </p:cBhvr>
                                      <p:to>
                                        <p:strVal val="visible"/>
                                      </p:to>
                                    </p:set>
                                    <p:animEffect transition="in" filter="fade">
                                      <p:cBhvr>
                                        <p:cTn id="33" dur="2000"/>
                                        <p:tgtEl>
                                          <p:spTgt spid="6967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9673"/>
                                        </p:tgtEl>
                                        <p:attrNameLst>
                                          <p:attrName>style.visibility</p:attrName>
                                        </p:attrNameLst>
                                      </p:cBhvr>
                                      <p:to>
                                        <p:strVal val="visible"/>
                                      </p:to>
                                    </p:set>
                                    <p:animEffect transition="in" filter="fade">
                                      <p:cBhvr>
                                        <p:cTn id="36" dur="2000"/>
                                        <p:tgtEl>
                                          <p:spTgt spid="6967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9674"/>
                                        </p:tgtEl>
                                        <p:attrNameLst>
                                          <p:attrName>style.visibility</p:attrName>
                                        </p:attrNameLst>
                                      </p:cBhvr>
                                      <p:to>
                                        <p:strVal val="visible"/>
                                      </p:to>
                                    </p:set>
                                    <p:animEffect transition="in" filter="fade">
                                      <p:cBhvr>
                                        <p:cTn id="39" dur="2000"/>
                                        <p:tgtEl>
                                          <p:spTgt spid="69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65" grpId="0" animBg="1"/>
      <p:bldP spid="69666" grpId="0" animBg="1"/>
      <p:bldP spid="69667" grpId="0"/>
      <p:bldP spid="69637" grpId="0" animBg="1"/>
      <p:bldP spid="69668" grpId="0" animBg="1"/>
      <p:bldP spid="69669" grpId="0" animBg="1"/>
      <p:bldP spid="69670" grpId="0"/>
      <p:bldP spid="69671" grpId="0" animBg="1"/>
      <p:bldP spid="69672" grpId="0" animBg="1"/>
      <p:bldP spid="69673" grpId="0" animBg="1"/>
      <p:bldP spid="6967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5" name="AutoShape 55"/>
          <p:cNvSpPr>
            <a:spLocks noChangeArrowheads="1"/>
          </p:cNvSpPr>
          <p:nvPr/>
        </p:nvSpPr>
        <p:spPr bwMode="auto">
          <a:xfrm flipH="1">
            <a:off x="6108700" y="2660650"/>
            <a:ext cx="268288" cy="307975"/>
          </a:xfrm>
          <a:prstGeom prst="rightArrow">
            <a:avLst>
              <a:gd name="adj1" fmla="val 40213"/>
              <a:gd name="adj2" fmla="val 56806"/>
            </a:avLst>
          </a:prstGeom>
          <a:solidFill>
            <a:schemeClr val="bg1"/>
          </a:solidFill>
          <a:ln w="9525" algn="ctr">
            <a:solidFill>
              <a:schemeClr val="tx1"/>
            </a:solidFill>
            <a:miter lim="800000"/>
            <a:headEnd/>
            <a:tailEnd/>
          </a:ln>
          <a:effectLst/>
        </p:spPr>
        <p:txBody>
          <a:bodyPr wrap="none" anchor="ctr"/>
          <a:lstStyle/>
          <a:p>
            <a:endParaRPr lang="en-US"/>
          </a:p>
        </p:txBody>
      </p:sp>
      <p:sp>
        <p:nvSpPr>
          <p:cNvPr id="71683" name="Rectangle 3"/>
          <p:cNvSpPr>
            <a:spLocks noChangeArrowheads="1"/>
          </p:cNvSpPr>
          <p:nvPr/>
        </p:nvSpPr>
        <p:spPr bwMode="auto">
          <a:xfrm>
            <a:off x="885825" y="3006725"/>
            <a:ext cx="7372350" cy="422275"/>
          </a:xfrm>
          <a:prstGeom prst="rect">
            <a:avLst/>
          </a:prstGeom>
          <a:solidFill>
            <a:srgbClr val="FF0000">
              <a:alpha val="49001"/>
            </a:srgbClr>
          </a:solidFill>
          <a:ln w="9525" algn="ctr">
            <a:noFill/>
            <a:miter lim="800000"/>
            <a:headEnd/>
            <a:tailEnd/>
          </a:ln>
          <a:effectLst/>
        </p:spPr>
        <p:txBody>
          <a:bodyPr wrap="none" anchor="ctr"/>
          <a:lstStyle/>
          <a:p>
            <a:endParaRPr lang="en-US" b="1"/>
          </a:p>
        </p:txBody>
      </p:sp>
      <p:sp>
        <p:nvSpPr>
          <p:cNvPr id="71687" name="AutoShape 7"/>
          <p:cNvSpPr>
            <a:spLocks noChangeArrowheads="1"/>
          </p:cNvSpPr>
          <p:nvPr/>
        </p:nvSpPr>
        <p:spPr bwMode="auto">
          <a:xfrm>
            <a:off x="4303713" y="2660650"/>
            <a:ext cx="268287" cy="307975"/>
          </a:xfrm>
          <a:prstGeom prst="rightArrow">
            <a:avLst>
              <a:gd name="adj1" fmla="val 36083"/>
              <a:gd name="adj2" fmla="val 55620"/>
            </a:avLst>
          </a:prstGeom>
          <a:solidFill>
            <a:schemeClr val="bg1"/>
          </a:solidFill>
          <a:ln w="9525" algn="ctr">
            <a:solidFill>
              <a:schemeClr val="tx1"/>
            </a:solidFill>
            <a:miter lim="800000"/>
            <a:headEnd/>
            <a:tailEnd/>
          </a:ln>
          <a:effectLst/>
        </p:spPr>
        <p:txBody>
          <a:bodyPr wrap="none" anchor="ctr"/>
          <a:lstStyle/>
          <a:p>
            <a:endParaRPr lang="en-US"/>
          </a:p>
        </p:txBody>
      </p:sp>
      <p:sp>
        <p:nvSpPr>
          <p:cNvPr id="71690" name="AutoShape 10"/>
          <p:cNvSpPr>
            <a:spLocks noChangeArrowheads="1"/>
          </p:cNvSpPr>
          <p:nvPr/>
        </p:nvSpPr>
        <p:spPr bwMode="auto">
          <a:xfrm>
            <a:off x="615950" y="2660650"/>
            <a:ext cx="268288" cy="307975"/>
          </a:xfrm>
          <a:prstGeom prst="rightArrow">
            <a:avLst>
              <a:gd name="adj1" fmla="val 36083"/>
              <a:gd name="adj2" fmla="val 55620"/>
            </a:avLst>
          </a:prstGeom>
          <a:solidFill>
            <a:schemeClr val="bg1"/>
          </a:solidFill>
          <a:ln w="9525" algn="ctr">
            <a:solidFill>
              <a:schemeClr val="tx1"/>
            </a:solidFill>
            <a:miter lim="800000"/>
            <a:headEnd/>
            <a:tailEnd/>
          </a:ln>
          <a:effectLst/>
        </p:spPr>
        <p:txBody>
          <a:bodyPr wrap="none" anchor="ctr"/>
          <a:lstStyle/>
          <a:p>
            <a:endParaRPr lang="en-US"/>
          </a:p>
        </p:txBody>
      </p:sp>
      <p:sp>
        <p:nvSpPr>
          <p:cNvPr id="71691" name="AutoShape 11"/>
          <p:cNvSpPr>
            <a:spLocks noChangeArrowheads="1"/>
          </p:cNvSpPr>
          <p:nvPr/>
        </p:nvSpPr>
        <p:spPr bwMode="auto">
          <a:xfrm flipH="1">
            <a:off x="8258175" y="2698750"/>
            <a:ext cx="268288" cy="307975"/>
          </a:xfrm>
          <a:prstGeom prst="rightArrow">
            <a:avLst>
              <a:gd name="adj1" fmla="val 40213"/>
              <a:gd name="adj2" fmla="val 56806"/>
            </a:avLst>
          </a:prstGeom>
          <a:solidFill>
            <a:schemeClr val="bg1"/>
          </a:solidFill>
          <a:ln w="9525" algn="ctr">
            <a:solidFill>
              <a:schemeClr val="tx1"/>
            </a:solidFill>
            <a:miter lim="800000"/>
            <a:headEnd/>
            <a:tailEnd/>
          </a:ln>
          <a:effectLst/>
        </p:spPr>
        <p:txBody>
          <a:bodyPr wrap="none" anchor="ctr"/>
          <a:lstStyle/>
          <a:p>
            <a:endParaRPr lang="en-US"/>
          </a:p>
        </p:txBody>
      </p:sp>
      <p:sp>
        <p:nvSpPr>
          <p:cNvPr id="71699" name="Text Box 19"/>
          <p:cNvSpPr txBox="1">
            <a:spLocks noChangeArrowheads="1"/>
          </p:cNvSpPr>
          <p:nvPr/>
        </p:nvSpPr>
        <p:spPr bwMode="auto">
          <a:xfrm>
            <a:off x="1538288" y="3851275"/>
            <a:ext cx="7219950" cy="1800225"/>
          </a:xfrm>
          <a:prstGeom prst="rect">
            <a:avLst/>
          </a:prstGeom>
          <a:noFill/>
          <a:ln w="63500" algn="ctr">
            <a:noFill/>
            <a:prstDash val="sysDot"/>
            <a:miter lim="800000"/>
            <a:headEnd/>
            <a:tailEnd type="none" w="lg" len="lg"/>
          </a:ln>
          <a:effectLst/>
        </p:spPr>
        <p:txBody>
          <a:bodyPr>
            <a:spAutoFit/>
          </a:bodyPr>
          <a:lstStyle/>
          <a:p>
            <a:pPr algn="l"/>
            <a:r>
              <a:rPr lang="en-US" sz="2800" dirty="0"/>
              <a:t>If verification fails </a:t>
            </a:r>
          </a:p>
          <a:p>
            <a:pPr algn="l"/>
            <a:r>
              <a:rPr lang="en-US" sz="2800" dirty="0">
                <a:solidFill>
                  <a:srgbClr val="C00000"/>
                </a:solidFill>
                <a:cs typeface="Arial" charset="0"/>
              </a:rPr>
              <a:t>→</a:t>
            </a:r>
            <a:r>
              <a:rPr lang="en-US" sz="2800" dirty="0">
                <a:cs typeface="Arial" charset="0"/>
              </a:rPr>
              <a:t> contradiction, i.e. ≥1 memory-fault </a:t>
            </a:r>
          </a:p>
          <a:p>
            <a:pPr algn="l"/>
            <a:r>
              <a:rPr lang="en-US" sz="2800" dirty="0">
                <a:solidFill>
                  <a:srgbClr val="C00000"/>
                </a:solidFill>
                <a:cs typeface="Arial" charset="0"/>
              </a:rPr>
              <a:t>→</a:t>
            </a:r>
            <a:r>
              <a:rPr lang="en-US" sz="2800" dirty="0">
                <a:cs typeface="Arial" charset="0"/>
              </a:rPr>
              <a:t> ignore 4 last comparisons </a:t>
            </a:r>
          </a:p>
          <a:p>
            <a:pPr algn="l"/>
            <a:r>
              <a:rPr lang="en-US" sz="2800" dirty="0">
                <a:solidFill>
                  <a:srgbClr val="C00000"/>
                </a:solidFill>
                <a:cs typeface="Arial" charset="0"/>
              </a:rPr>
              <a:t>→</a:t>
            </a:r>
            <a:r>
              <a:rPr lang="en-US" sz="2800" dirty="0">
                <a:cs typeface="Arial" charset="0"/>
              </a:rPr>
              <a:t> </a:t>
            </a:r>
            <a:r>
              <a:rPr lang="en-US" sz="2800" dirty="0">
                <a:solidFill>
                  <a:srgbClr val="669900"/>
                </a:solidFill>
                <a:cs typeface="Arial" charset="0"/>
              </a:rPr>
              <a:t>backtrack</a:t>
            </a:r>
            <a:r>
              <a:rPr lang="en-US" sz="2800" dirty="0">
                <a:cs typeface="Arial" charset="0"/>
              </a:rPr>
              <a:t> one level of search</a:t>
            </a:r>
            <a:endParaRPr lang="el-GR" sz="2800" dirty="0"/>
          </a:p>
        </p:txBody>
      </p:sp>
      <p:sp>
        <p:nvSpPr>
          <p:cNvPr id="71705" name="Rectangle 25"/>
          <p:cNvSpPr>
            <a:spLocks noGrp="1" noChangeArrowheads="1"/>
          </p:cNvSpPr>
          <p:nvPr>
            <p:ph type="title"/>
          </p:nvPr>
        </p:nvSpPr>
        <p:spPr>
          <a:noFill/>
          <a:ln/>
        </p:spPr>
        <p:txBody>
          <a:bodyPr>
            <a:normAutofit fontScale="90000"/>
          </a:bodyPr>
          <a:lstStyle/>
          <a:p>
            <a:r>
              <a:rPr lang="en-US" sz="4000" dirty="0">
                <a:latin typeface="+mn-lt"/>
              </a:rPr>
              <a:t>Faulty-Memory RAM:</a:t>
            </a:r>
            <a:br>
              <a:rPr lang="en-US" sz="4000" dirty="0">
                <a:latin typeface="+mn-lt"/>
              </a:rPr>
            </a:br>
            <a:r>
              <a:rPr lang="el-GR" sz="4000" dirty="0">
                <a:latin typeface="+mn-lt"/>
              </a:rPr>
              <a:t>Θ</a:t>
            </a:r>
            <a:r>
              <a:rPr lang="en-US" sz="4000" dirty="0">
                <a:latin typeface="+mn-lt"/>
              </a:rPr>
              <a:t>(log </a:t>
            </a:r>
            <a:r>
              <a:rPr lang="en-US" sz="4000" i="1" dirty="0">
                <a:latin typeface="+mn-lt"/>
              </a:rPr>
              <a:t>N + </a:t>
            </a:r>
            <a:r>
              <a:rPr lang="el-GR" sz="4000" dirty="0">
                <a:latin typeface="+mn-lt"/>
              </a:rPr>
              <a:t>δ</a:t>
            </a:r>
            <a:r>
              <a:rPr lang="en-US" sz="4000" dirty="0">
                <a:latin typeface="+mn-lt"/>
              </a:rPr>
              <a:t>) Searching </a:t>
            </a:r>
          </a:p>
        </p:txBody>
      </p:sp>
      <p:sp>
        <p:nvSpPr>
          <p:cNvPr id="71706" name="AutoShape 26"/>
          <p:cNvSpPr>
            <a:spLocks noChangeArrowheads="1"/>
          </p:cNvSpPr>
          <p:nvPr/>
        </p:nvSpPr>
        <p:spPr bwMode="auto">
          <a:xfrm>
            <a:off x="3995738" y="2660650"/>
            <a:ext cx="268287" cy="307975"/>
          </a:xfrm>
          <a:prstGeom prst="rightArrow">
            <a:avLst>
              <a:gd name="adj1" fmla="val 36083"/>
              <a:gd name="adj2" fmla="val 55620"/>
            </a:avLst>
          </a:prstGeom>
          <a:solidFill>
            <a:schemeClr val="bg1"/>
          </a:solidFill>
          <a:ln w="9525" algn="ctr">
            <a:solidFill>
              <a:schemeClr val="tx1"/>
            </a:solidFill>
            <a:miter lim="800000"/>
            <a:headEnd/>
            <a:tailEnd/>
          </a:ln>
          <a:effectLst/>
        </p:spPr>
        <p:txBody>
          <a:bodyPr wrap="none" anchor="ctr"/>
          <a:lstStyle/>
          <a:p>
            <a:endParaRPr lang="en-US"/>
          </a:p>
        </p:txBody>
      </p:sp>
      <p:sp>
        <p:nvSpPr>
          <p:cNvPr id="71708" name="AutoShape 28"/>
          <p:cNvSpPr>
            <a:spLocks noChangeArrowheads="1"/>
          </p:cNvSpPr>
          <p:nvPr/>
        </p:nvSpPr>
        <p:spPr bwMode="auto">
          <a:xfrm flipH="1">
            <a:off x="8566150" y="2698750"/>
            <a:ext cx="268288" cy="307975"/>
          </a:xfrm>
          <a:prstGeom prst="rightArrow">
            <a:avLst>
              <a:gd name="adj1" fmla="val 40213"/>
              <a:gd name="adj2" fmla="val 56806"/>
            </a:avLst>
          </a:prstGeom>
          <a:solidFill>
            <a:schemeClr val="bg1"/>
          </a:solidFill>
          <a:ln w="9525" algn="ctr">
            <a:solidFill>
              <a:schemeClr val="tx1"/>
            </a:solidFill>
            <a:miter lim="800000"/>
            <a:headEnd/>
            <a:tailEnd/>
          </a:ln>
          <a:effectLst/>
        </p:spPr>
        <p:txBody>
          <a:bodyPr wrap="none" anchor="ctr"/>
          <a:lstStyle/>
          <a:p>
            <a:endParaRPr lang="en-US"/>
          </a:p>
        </p:txBody>
      </p:sp>
      <p:sp>
        <p:nvSpPr>
          <p:cNvPr id="71709" name="AutoShape 29"/>
          <p:cNvSpPr>
            <a:spLocks noChangeArrowheads="1"/>
          </p:cNvSpPr>
          <p:nvPr/>
        </p:nvSpPr>
        <p:spPr bwMode="auto">
          <a:xfrm flipH="1">
            <a:off x="5262563" y="2660650"/>
            <a:ext cx="268287" cy="307975"/>
          </a:xfrm>
          <a:prstGeom prst="rightArrow">
            <a:avLst>
              <a:gd name="adj1" fmla="val 40213"/>
              <a:gd name="adj2" fmla="val 56806"/>
            </a:avLst>
          </a:prstGeom>
          <a:solidFill>
            <a:schemeClr val="bg1"/>
          </a:solidFill>
          <a:ln w="9525" algn="ctr">
            <a:solidFill>
              <a:schemeClr val="tx1"/>
            </a:solidFill>
            <a:miter lim="800000"/>
            <a:headEnd/>
            <a:tailEnd/>
          </a:ln>
          <a:effectLst/>
        </p:spPr>
        <p:txBody>
          <a:bodyPr wrap="none" anchor="ctr"/>
          <a:lstStyle/>
          <a:p>
            <a:endParaRPr lang="en-US"/>
          </a:p>
        </p:txBody>
      </p:sp>
      <p:sp>
        <p:nvSpPr>
          <p:cNvPr id="71711" name="Text Box 31"/>
          <p:cNvSpPr txBox="1">
            <a:spLocks noChangeArrowheads="1"/>
          </p:cNvSpPr>
          <p:nvPr/>
        </p:nvSpPr>
        <p:spPr bwMode="auto">
          <a:xfrm>
            <a:off x="577850" y="2392363"/>
            <a:ext cx="306388" cy="304800"/>
          </a:xfrm>
          <a:prstGeom prst="rect">
            <a:avLst/>
          </a:prstGeom>
          <a:noFill/>
          <a:ln w="63500" algn="ctr">
            <a:noFill/>
            <a:prstDash val="sysDot"/>
            <a:miter lim="800000"/>
            <a:headEnd/>
            <a:tailEnd type="none" w="lg" len="lg"/>
          </a:ln>
          <a:effectLst/>
        </p:spPr>
        <p:txBody>
          <a:bodyPr>
            <a:spAutoFit/>
          </a:bodyPr>
          <a:lstStyle/>
          <a:p>
            <a:pPr>
              <a:spcBef>
                <a:spcPct val="50000"/>
              </a:spcBef>
            </a:pPr>
            <a:r>
              <a:rPr lang="en-US"/>
              <a:t>1</a:t>
            </a:r>
          </a:p>
        </p:txBody>
      </p:sp>
      <p:sp>
        <p:nvSpPr>
          <p:cNvPr id="71712" name="Text Box 32"/>
          <p:cNvSpPr txBox="1">
            <a:spLocks noChangeArrowheads="1"/>
          </p:cNvSpPr>
          <p:nvPr/>
        </p:nvSpPr>
        <p:spPr bwMode="auto">
          <a:xfrm>
            <a:off x="8258175" y="2430463"/>
            <a:ext cx="306388" cy="304800"/>
          </a:xfrm>
          <a:prstGeom prst="rect">
            <a:avLst/>
          </a:prstGeom>
          <a:noFill/>
          <a:ln w="63500" algn="ctr">
            <a:noFill/>
            <a:prstDash val="sysDot"/>
            <a:miter lim="800000"/>
            <a:headEnd/>
            <a:tailEnd type="none" w="lg" len="lg"/>
          </a:ln>
          <a:effectLst/>
        </p:spPr>
        <p:txBody>
          <a:bodyPr>
            <a:spAutoFit/>
          </a:bodyPr>
          <a:lstStyle/>
          <a:p>
            <a:pPr>
              <a:spcBef>
                <a:spcPct val="50000"/>
              </a:spcBef>
            </a:pPr>
            <a:r>
              <a:rPr lang="en-US"/>
              <a:t>1</a:t>
            </a:r>
          </a:p>
        </p:txBody>
      </p:sp>
      <p:sp>
        <p:nvSpPr>
          <p:cNvPr id="71713" name="Text Box 33"/>
          <p:cNvSpPr txBox="1">
            <a:spLocks noChangeArrowheads="1"/>
          </p:cNvSpPr>
          <p:nvPr/>
        </p:nvSpPr>
        <p:spPr bwMode="auto">
          <a:xfrm>
            <a:off x="4264025" y="2392363"/>
            <a:ext cx="306388" cy="304800"/>
          </a:xfrm>
          <a:prstGeom prst="rect">
            <a:avLst/>
          </a:prstGeom>
          <a:noFill/>
          <a:ln w="63500" algn="ctr">
            <a:noFill/>
            <a:prstDash val="sysDot"/>
            <a:miter lim="800000"/>
            <a:headEnd/>
            <a:tailEnd type="none" w="lg" len="lg"/>
          </a:ln>
          <a:effectLst/>
        </p:spPr>
        <p:txBody>
          <a:bodyPr>
            <a:spAutoFit/>
          </a:bodyPr>
          <a:lstStyle/>
          <a:p>
            <a:pPr>
              <a:spcBef>
                <a:spcPct val="50000"/>
              </a:spcBef>
            </a:pPr>
            <a:r>
              <a:rPr lang="en-US"/>
              <a:t>2</a:t>
            </a:r>
          </a:p>
        </p:txBody>
      </p:sp>
      <p:sp>
        <p:nvSpPr>
          <p:cNvPr id="71714" name="Text Box 34"/>
          <p:cNvSpPr txBox="1">
            <a:spLocks noChangeArrowheads="1"/>
          </p:cNvSpPr>
          <p:nvPr/>
        </p:nvSpPr>
        <p:spPr bwMode="auto">
          <a:xfrm>
            <a:off x="8604250" y="2430463"/>
            <a:ext cx="306388" cy="304800"/>
          </a:xfrm>
          <a:prstGeom prst="rect">
            <a:avLst/>
          </a:prstGeom>
          <a:noFill/>
          <a:ln w="63500" algn="ctr">
            <a:noFill/>
            <a:prstDash val="sysDot"/>
            <a:miter lim="800000"/>
            <a:headEnd/>
            <a:tailEnd type="none" w="lg" len="lg"/>
          </a:ln>
          <a:effectLst/>
        </p:spPr>
        <p:txBody>
          <a:bodyPr>
            <a:spAutoFit/>
          </a:bodyPr>
          <a:lstStyle/>
          <a:p>
            <a:pPr>
              <a:spcBef>
                <a:spcPct val="50000"/>
              </a:spcBef>
            </a:pPr>
            <a:r>
              <a:rPr lang="en-US"/>
              <a:t>2</a:t>
            </a:r>
          </a:p>
        </p:txBody>
      </p:sp>
      <p:sp>
        <p:nvSpPr>
          <p:cNvPr id="71715" name="Text Box 35"/>
          <p:cNvSpPr txBox="1">
            <a:spLocks noChangeArrowheads="1"/>
          </p:cNvSpPr>
          <p:nvPr/>
        </p:nvSpPr>
        <p:spPr bwMode="auto">
          <a:xfrm>
            <a:off x="6070600" y="2392363"/>
            <a:ext cx="344488" cy="304800"/>
          </a:xfrm>
          <a:prstGeom prst="rect">
            <a:avLst/>
          </a:prstGeom>
          <a:noFill/>
          <a:ln w="63500" algn="ctr">
            <a:noFill/>
            <a:prstDash val="sysDot"/>
            <a:miter lim="800000"/>
            <a:headEnd/>
            <a:tailEnd type="none" w="lg" len="lg"/>
          </a:ln>
          <a:effectLst/>
        </p:spPr>
        <p:txBody>
          <a:bodyPr>
            <a:spAutoFit/>
          </a:bodyPr>
          <a:lstStyle/>
          <a:p>
            <a:pPr>
              <a:spcBef>
                <a:spcPct val="50000"/>
              </a:spcBef>
            </a:pPr>
            <a:r>
              <a:rPr lang="en-US"/>
              <a:t>3</a:t>
            </a:r>
          </a:p>
        </p:txBody>
      </p:sp>
      <p:sp>
        <p:nvSpPr>
          <p:cNvPr id="71716" name="Text Box 36"/>
          <p:cNvSpPr txBox="1">
            <a:spLocks noChangeArrowheads="1"/>
          </p:cNvSpPr>
          <p:nvPr/>
        </p:nvSpPr>
        <p:spPr bwMode="auto">
          <a:xfrm>
            <a:off x="3957638" y="2392363"/>
            <a:ext cx="306387" cy="304800"/>
          </a:xfrm>
          <a:prstGeom prst="rect">
            <a:avLst/>
          </a:prstGeom>
          <a:noFill/>
          <a:ln w="63500" algn="ctr">
            <a:noFill/>
            <a:prstDash val="sysDot"/>
            <a:miter lim="800000"/>
            <a:headEnd/>
            <a:tailEnd type="none" w="lg" len="lg"/>
          </a:ln>
          <a:effectLst/>
        </p:spPr>
        <p:txBody>
          <a:bodyPr>
            <a:spAutoFit/>
          </a:bodyPr>
          <a:lstStyle/>
          <a:p>
            <a:pPr>
              <a:spcBef>
                <a:spcPct val="50000"/>
              </a:spcBef>
            </a:pPr>
            <a:r>
              <a:rPr lang="en-US"/>
              <a:t>3</a:t>
            </a:r>
          </a:p>
        </p:txBody>
      </p:sp>
      <p:sp>
        <p:nvSpPr>
          <p:cNvPr id="71717" name="AutoShape 37"/>
          <p:cNvSpPr>
            <a:spLocks noChangeArrowheads="1"/>
          </p:cNvSpPr>
          <p:nvPr/>
        </p:nvSpPr>
        <p:spPr bwMode="auto">
          <a:xfrm flipH="1">
            <a:off x="3689350" y="2660650"/>
            <a:ext cx="268288" cy="307975"/>
          </a:xfrm>
          <a:prstGeom prst="rightArrow">
            <a:avLst>
              <a:gd name="adj1" fmla="val 40213"/>
              <a:gd name="adj2" fmla="val 56806"/>
            </a:avLst>
          </a:prstGeom>
          <a:solidFill>
            <a:srgbClr val="FF0000"/>
          </a:solidFill>
          <a:ln w="9525" algn="ctr">
            <a:solidFill>
              <a:srgbClr val="FF0000"/>
            </a:solidFill>
            <a:miter lim="800000"/>
            <a:headEnd/>
            <a:tailEnd/>
          </a:ln>
          <a:effectLst/>
        </p:spPr>
        <p:txBody>
          <a:bodyPr wrap="none" anchor="ctr"/>
          <a:lstStyle/>
          <a:p>
            <a:endParaRPr lang="en-US"/>
          </a:p>
        </p:txBody>
      </p:sp>
      <p:sp>
        <p:nvSpPr>
          <p:cNvPr id="71718" name="Text Box 38"/>
          <p:cNvSpPr txBox="1">
            <a:spLocks noChangeArrowheads="1"/>
          </p:cNvSpPr>
          <p:nvPr/>
        </p:nvSpPr>
        <p:spPr bwMode="auto">
          <a:xfrm>
            <a:off x="5262563" y="2392363"/>
            <a:ext cx="306387" cy="304800"/>
          </a:xfrm>
          <a:prstGeom prst="rect">
            <a:avLst/>
          </a:prstGeom>
          <a:noFill/>
          <a:ln w="63500" algn="ctr">
            <a:noFill/>
            <a:prstDash val="sysDot"/>
            <a:miter lim="800000"/>
            <a:headEnd/>
            <a:tailEnd type="none" w="lg" len="lg"/>
          </a:ln>
          <a:effectLst/>
        </p:spPr>
        <p:txBody>
          <a:bodyPr>
            <a:spAutoFit/>
          </a:bodyPr>
          <a:lstStyle/>
          <a:p>
            <a:pPr>
              <a:spcBef>
                <a:spcPct val="50000"/>
              </a:spcBef>
            </a:pPr>
            <a:r>
              <a:rPr lang="en-US"/>
              <a:t>4</a:t>
            </a:r>
          </a:p>
        </p:txBody>
      </p:sp>
      <p:sp>
        <p:nvSpPr>
          <p:cNvPr id="71719" name="Text Box 39"/>
          <p:cNvSpPr txBox="1">
            <a:spLocks noChangeArrowheads="1"/>
          </p:cNvSpPr>
          <p:nvPr/>
        </p:nvSpPr>
        <p:spPr bwMode="auto">
          <a:xfrm>
            <a:off x="3689350" y="2392363"/>
            <a:ext cx="306388" cy="304800"/>
          </a:xfrm>
          <a:prstGeom prst="rect">
            <a:avLst/>
          </a:prstGeom>
          <a:noFill/>
          <a:ln w="63500" algn="ctr">
            <a:noFill/>
            <a:prstDash val="sysDot"/>
            <a:miter lim="800000"/>
            <a:headEnd/>
            <a:tailEnd type="none" w="lg" len="lg"/>
          </a:ln>
          <a:effectLst/>
        </p:spPr>
        <p:txBody>
          <a:bodyPr>
            <a:spAutoFit/>
          </a:bodyPr>
          <a:lstStyle/>
          <a:p>
            <a:pPr>
              <a:spcBef>
                <a:spcPct val="50000"/>
              </a:spcBef>
            </a:pPr>
            <a:r>
              <a:rPr lang="en-US"/>
              <a:t>4</a:t>
            </a:r>
          </a:p>
        </p:txBody>
      </p:sp>
      <p:grpSp>
        <p:nvGrpSpPr>
          <p:cNvPr id="2" name="Group 42"/>
          <p:cNvGrpSpPr>
            <a:grpSpLocks/>
          </p:cNvGrpSpPr>
          <p:nvPr/>
        </p:nvGrpSpPr>
        <p:grpSpPr bwMode="auto">
          <a:xfrm>
            <a:off x="3727450" y="2584450"/>
            <a:ext cx="230188" cy="422275"/>
            <a:chOff x="2348" y="1628"/>
            <a:chExt cx="145" cy="266"/>
          </a:xfrm>
        </p:grpSpPr>
        <p:sp>
          <p:nvSpPr>
            <p:cNvPr id="71720" name="Line 40"/>
            <p:cNvSpPr>
              <a:spLocks noChangeShapeType="1"/>
            </p:cNvSpPr>
            <p:nvPr/>
          </p:nvSpPr>
          <p:spPr bwMode="auto">
            <a:xfrm flipH="1" flipV="1">
              <a:off x="2348" y="1628"/>
              <a:ext cx="121" cy="242"/>
            </a:xfrm>
            <a:prstGeom prst="line">
              <a:avLst/>
            </a:prstGeom>
            <a:noFill/>
            <a:ln w="25400">
              <a:solidFill>
                <a:schemeClr val="tx1"/>
              </a:solidFill>
              <a:round/>
              <a:headEnd/>
              <a:tailEnd type="none" w="lg" len="lg"/>
            </a:ln>
            <a:effectLst/>
          </p:spPr>
          <p:txBody>
            <a:bodyPr/>
            <a:lstStyle/>
            <a:p>
              <a:endParaRPr lang="en-US"/>
            </a:p>
          </p:txBody>
        </p:sp>
        <p:sp>
          <p:nvSpPr>
            <p:cNvPr id="71721" name="Line 41"/>
            <p:cNvSpPr>
              <a:spLocks noChangeShapeType="1"/>
            </p:cNvSpPr>
            <p:nvPr/>
          </p:nvSpPr>
          <p:spPr bwMode="auto">
            <a:xfrm flipH="1">
              <a:off x="2348" y="1652"/>
              <a:ext cx="145" cy="242"/>
            </a:xfrm>
            <a:prstGeom prst="line">
              <a:avLst/>
            </a:prstGeom>
            <a:noFill/>
            <a:ln w="25400">
              <a:solidFill>
                <a:schemeClr val="tx1"/>
              </a:solidFill>
              <a:round/>
              <a:headEnd/>
              <a:tailEnd type="none" w="lg" len="lg"/>
            </a:ln>
            <a:effectLst/>
          </p:spPr>
          <p:txBody>
            <a:bodyPr/>
            <a:lstStyle/>
            <a:p>
              <a:endParaRPr lang="en-US"/>
            </a:p>
          </p:txBody>
        </p:sp>
      </p:grpSp>
      <p:grpSp>
        <p:nvGrpSpPr>
          <p:cNvPr id="3" name="Group 43"/>
          <p:cNvGrpSpPr>
            <a:grpSpLocks/>
          </p:cNvGrpSpPr>
          <p:nvPr/>
        </p:nvGrpSpPr>
        <p:grpSpPr bwMode="auto">
          <a:xfrm>
            <a:off x="3995738" y="2584450"/>
            <a:ext cx="230187" cy="422275"/>
            <a:chOff x="2348" y="1628"/>
            <a:chExt cx="145" cy="266"/>
          </a:xfrm>
        </p:grpSpPr>
        <p:sp>
          <p:nvSpPr>
            <p:cNvPr id="71724" name="Line 44"/>
            <p:cNvSpPr>
              <a:spLocks noChangeShapeType="1"/>
            </p:cNvSpPr>
            <p:nvPr/>
          </p:nvSpPr>
          <p:spPr bwMode="auto">
            <a:xfrm flipH="1" flipV="1">
              <a:off x="2348" y="1628"/>
              <a:ext cx="121" cy="242"/>
            </a:xfrm>
            <a:prstGeom prst="line">
              <a:avLst/>
            </a:prstGeom>
            <a:noFill/>
            <a:ln w="25400">
              <a:solidFill>
                <a:schemeClr val="tx1"/>
              </a:solidFill>
              <a:round/>
              <a:headEnd/>
              <a:tailEnd type="none" w="lg" len="lg"/>
            </a:ln>
            <a:effectLst/>
          </p:spPr>
          <p:txBody>
            <a:bodyPr/>
            <a:lstStyle/>
            <a:p>
              <a:endParaRPr lang="en-US"/>
            </a:p>
          </p:txBody>
        </p:sp>
        <p:sp>
          <p:nvSpPr>
            <p:cNvPr id="71725" name="Line 45"/>
            <p:cNvSpPr>
              <a:spLocks noChangeShapeType="1"/>
            </p:cNvSpPr>
            <p:nvPr/>
          </p:nvSpPr>
          <p:spPr bwMode="auto">
            <a:xfrm flipH="1">
              <a:off x="2348" y="1652"/>
              <a:ext cx="145" cy="242"/>
            </a:xfrm>
            <a:prstGeom prst="line">
              <a:avLst/>
            </a:prstGeom>
            <a:noFill/>
            <a:ln w="25400">
              <a:solidFill>
                <a:schemeClr val="tx1"/>
              </a:solidFill>
              <a:round/>
              <a:headEnd/>
              <a:tailEnd type="none" w="lg" len="lg"/>
            </a:ln>
            <a:effectLst/>
          </p:spPr>
          <p:txBody>
            <a:bodyPr/>
            <a:lstStyle/>
            <a:p>
              <a:endParaRPr lang="en-US"/>
            </a:p>
          </p:txBody>
        </p:sp>
      </p:grpSp>
      <p:grpSp>
        <p:nvGrpSpPr>
          <p:cNvPr id="4" name="Group 46"/>
          <p:cNvGrpSpPr>
            <a:grpSpLocks/>
          </p:cNvGrpSpPr>
          <p:nvPr/>
        </p:nvGrpSpPr>
        <p:grpSpPr bwMode="auto">
          <a:xfrm>
            <a:off x="5300663" y="2622550"/>
            <a:ext cx="230187" cy="422275"/>
            <a:chOff x="2348" y="1628"/>
            <a:chExt cx="145" cy="266"/>
          </a:xfrm>
        </p:grpSpPr>
        <p:sp>
          <p:nvSpPr>
            <p:cNvPr id="71727" name="Line 47"/>
            <p:cNvSpPr>
              <a:spLocks noChangeShapeType="1"/>
            </p:cNvSpPr>
            <p:nvPr/>
          </p:nvSpPr>
          <p:spPr bwMode="auto">
            <a:xfrm flipH="1" flipV="1">
              <a:off x="2348" y="1628"/>
              <a:ext cx="121" cy="242"/>
            </a:xfrm>
            <a:prstGeom prst="line">
              <a:avLst/>
            </a:prstGeom>
            <a:noFill/>
            <a:ln w="25400">
              <a:solidFill>
                <a:schemeClr val="tx1"/>
              </a:solidFill>
              <a:round/>
              <a:headEnd/>
              <a:tailEnd type="none" w="lg" len="lg"/>
            </a:ln>
            <a:effectLst/>
          </p:spPr>
          <p:txBody>
            <a:bodyPr/>
            <a:lstStyle/>
            <a:p>
              <a:endParaRPr lang="en-US"/>
            </a:p>
          </p:txBody>
        </p:sp>
        <p:sp>
          <p:nvSpPr>
            <p:cNvPr id="71728" name="Line 48"/>
            <p:cNvSpPr>
              <a:spLocks noChangeShapeType="1"/>
            </p:cNvSpPr>
            <p:nvPr/>
          </p:nvSpPr>
          <p:spPr bwMode="auto">
            <a:xfrm flipH="1">
              <a:off x="2348" y="1652"/>
              <a:ext cx="145" cy="242"/>
            </a:xfrm>
            <a:prstGeom prst="line">
              <a:avLst/>
            </a:prstGeom>
            <a:noFill/>
            <a:ln w="25400">
              <a:solidFill>
                <a:schemeClr val="tx1"/>
              </a:solidFill>
              <a:round/>
              <a:headEnd/>
              <a:tailEnd type="none" w="lg" len="lg"/>
            </a:ln>
            <a:effectLst/>
          </p:spPr>
          <p:txBody>
            <a:bodyPr/>
            <a:lstStyle/>
            <a:p>
              <a:endParaRPr lang="en-US"/>
            </a:p>
          </p:txBody>
        </p:sp>
      </p:grpSp>
      <p:grpSp>
        <p:nvGrpSpPr>
          <p:cNvPr id="5" name="Group 49"/>
          <p:cNvGrpSpPr>
            <a:grpSpLocks/>
          </p:cNvGrpSpPr>
          <p:nvPr/>
        </p:nvGrpSpPr>
        <p:grpSpPr bwMode="auto">
          <a:xfrm>
            <a:off x="6146800" y="2622550"/>
            <a:ext cx="230188" cy="422275"/>
            <a:chOff x="2348" y="1628"/>
            <a:chExt cx="145" cy="266"/>
          </a:xfrm>
        </p:grpSpPr>
        <p:sp>
          <p:nvSpPr>
            <p:cNvPr id="71730" name="Line 50"/>
            <p:cNvSpPr>
              <a:spLocks noChangeShapeType="1"/>
            </p:cNvSpPr>
            <p:nvPr/>
          </p:nvSpPr>
          <p:spPr bwMode="auto">
            <a:xfrm flipH="1" flipV="1">
              <a:off x="2348" y="1628"/>
              <a:ext cx="121" cy="242"/>
            </a:xfrm>
            <a:prstGeom prst="line">
              <a:avLst/>
            </a:prstGeom>
            <a:noFill/>
            <a:ln w="25400">
              <a:solidFill>
                <a:schemeClr val="tx1"/>
              </a:solidFill>
              <a:round/>
              <a:headEnd/>
              <a:tailEnd type="none" w="lg" len="lg"/>
            </a:ln>
            <a:effectLst/>
          </p:spPr>
          <p:txBody>
            <a:bodyPr/>
            <a:lstStyle/>
            <a:p>
              <a:endParaRPr lang="en-US"/>
            </a:p>
          </p:txBody>
        </p:sp>
        <p:sp>
          <p:nvSpPr>
            <p:cNvPr id="71731" name="Line 51"/>
            <p:cNvSpPr>
              <a:spLocks noChangeShapeType="1"/>
            </p:cNvSpPr>
            <p:nvPr/>
          </p:nvSpPr>
          <p:spPr bwMode="auto">
            <a:xfrm flipH="1">
              <a:off x="2348" y="1652"/>
              <a:ext cx="145" cy="242"/>
            </a:xfrm>
            <a:prstGeom prst="line">
              <a:avLst/>
            </a:prstGeom>
            <a:noFill/>
            <a:ln w="25400">
              <a:solidFill>
                <a:schemeClr val="tx1"/>
              </a:solidFill>
              <a:round/>
              <a:headEnd/>
              <a:tailEnd type="none" w="lg" len="lg"/>
            </a:ln>
            <a:effectLst/>
          </p:spPr>
          <p:txBody>
            <a:bodyPr/>
            <a:lstStyle/>
            <a:p>
              <a:endParaRPr lang="en-US"/>
            </a:p>
          </p:txBody>
        </p:sp>
      </p:grpSp>
      <p:sp>
        <p:nvSpPr>
          <p:cNvPr id="71736" name="AutoShape 56"/>
          <p:cNvSpPr>
            <a:spLocks noChangeArrowheads="1"/>
          </p:cNvSpPr>
          <p:nvPr/>
        </p:nvSpPr>
        <p:spPr bwMode="auto">
          <a:xfrm flipH="1">
            <a:off x="6415088" y="2660650"/>
            <a:ext cx="268287" cy="307975"/>
          </a:xfrm>
          <a:prstGeom prst="rightArrow">
            <a:avLst>
              <a:gd name="adj1" fmla="val 40213"/>
              <a:gd name="adj2" fmla="val 56806"/>
            </a:avLst>
          </a:prstGeom>
          <a:solidFill>
            <a:schemeClr val="bg1"/>
          </a:solidFill>
          <a:ln w="9525" algn="ctr">
            <a:solidFill>
              <a:schemeClr val="tx1"/>
            </a:solidFill>
            <a:miter lim="800000"/>
            <a:headEnd/>
            <a:tailEnd/>
          </a:ln>
          <a:effectLst/>
        </p:spPr>
        <p:txBody>
          <a:bodyPr wrap="none" anchor="ctr"/>
          <a:lstStyle/>
          <a:p>
            <a:endParaRPr lang="en-US"/>
          </a:p>
        </p:txBody>
      </p:sp>
      <p:sp>
        <p:nvSpPr>
          <p:cNvPr id="71737" name="Text Box 57"/>
          <p:cNvSpPr txBox="1">
            <a:spLocks noChangeArrowheads="1"/>
          </p:cNvSpPr>
          <p:nvPr/>
        </p:nvSpPr>
        <p:spPr bwMode="auto">
          <a:xfrm>
            <a:off x="6415088" y="2392363"/>
            <a:ext cx="306387" cy="304800"/>
          </a:xfrm>
          <a:prstGeom prst="rect">
            <a:avLst/>
          </a:prstGeom>
          <a:noFill/>
          <a:ln w="63500" algn="ctr">
            <a:noFill/>
            <a:prstDash val="sysDot"/>
            <a:miter lim="800000"/>
            <a:headEnd/>
            <a:tailEnd type="none" w="lg" len="lg"/>
          </a:ln>
          <a:effectLst/>
        </p:spPr>
        <p:txBody>
          <a:bodyPr>
            <a:spAutoFit/>
          </a:bodyPr>
          <a:lstStyle/>
          <a:p>
            <a:pPr>
              <a:spcBef>
                <a:spcPct val="50000"/>
              </a:spcBef>
            </a:pPr>
            <a:r>
              <a:rPr lang="en-US"/>
              <a:t>5</a:t>
            </a:r>
          </a:p>
        </p:txBody>
      </p:sp>
      <p:sp>
        <p:nvSpPr>
          <p:cNvPr id="71738" name="AutoShape 58"/>
          <p:cNvSpPr>
            <a:spLocks noChangeArrowheads="1"/>
          </p:cNvSpPr>
          <p:nvPr/>
        </p:nvSpPr>
        <p:spPr bwMode="auto">
          <a:xfrm>
            <a:off x="3381375" y="2662238"/>
            <a:ext cx="268288" cy="307975"/>
          </a:xfrm>
          <a:prstGeom prst="rightArrow">
            <a:avLst>
              <a:gd name="adj1" fmla="val 36083"/>
              <a:gd name="adj2" fmla="val 55620"/>
            </a:avLst>
          </a:prstGeom>
          <a:solidFill>
            <a:schemeClr val="bg1"/>
          </a:solidFill>
          <a:ln w="9525" algn="ctr">
            <a:solidFill>
              <a:schemeClr val="tx1"/>
            </a:solidFill>
            <a:miter lim="800000"/>
            <a:headEnd/>
            <a:tailEnd/>
          </a:ln>
          <a:effectLst/>
        </p:spPr>
        <p:txBody>
          <a:bodyPr wrap="none" anchor="ctr"/>
          <a:lstStyle/>
          <a:p>
            <a:endParaRPr lang="en-US"/>
          </a:p>
        </p:txBody>
      </p:sp>
      <p:sp>
        <p:nvSpPr>
          <p:cNvPr id="71739" name="Text Box 59"/>
          <p:cNvSpPr txBox="1">
            <a:spLocks noChangeArrowheads="1"/>
          </p:cNvSpPr>
          <p:nvPr/>
        </p:nvSpPr>
        <p:spPr bwMode="auto">
          <a:xfrm>
            <a:off x="3343275" y="2354263"/>
            <a:ext cx="306388" cy="304800"/>
          </a:xfrm>
          <a:prstGeom prst="rect">
            <a:avLst/>
          </a:prstGeom>
          <a:noFill/>
          <a:ln w="63500" algn="ctr">
            <a:noFill/>
            <a:prstDash val="sysDot"/>
            <a:miter lim="800000"/>
            <a:headEnd/>
            <a:tailEnd type="none" w="lg" len="lg"/>
          </a:ln>
          <a:effectLst/>
        </p:spPr>
        <p:txBody>
          <a:bodyPr>
            <a:spAutoFit/>
          </a:bodyPr>
          <a:lstStyle/>
          <a:p>
            <a:pPr>
              <a:spcBef>
                <a:spcPct val="50000"/>
              </a:spcBef>
            </a:pPr>
            <a:r>
              <a:rPr lang="en-US" dirty="0"/>
              <a:t>5</a:t>
            </a:r>
          </a:p>
        </p:txBody>
      </p:sp>
      <p:sp>
        <p:nvSpPr>
          <p:cNvPr id="39" name="Text Box 34"/>
          <p:cNvSpPr txBox="1">
            <a:spLocks noChangeArrowheads="1"/>
          </p:cNvSpPr>
          <p:nvPr/>
        </p:nvSpPr>
        <p:spPr bwMode="auto">
          <a:xfrm>
            <a:off x="4572000" y="1470025"/>
            <a:ext cx="4572000" cy="646331"/>
          </a:xfrm>
          <a:prstGeom prst="rect">
            <a:avLst/>
          </a:prstGeom>
          <a:noFill/>
          <a:ln w="9525" algn="ctr">
            <a:noFill/>
            <a:miter lim="800000"/>
            <a:headEnd/>
            <a:tailEnd/>
          </a:ln>
          <a:effectLst/>
        </p:spPr>
        <p:txBody>
          <a:bodyPr wrap="square">
            <a:spAutoFit/>
          </a:bodyPr>
          <a:lstStyle/>
          <a:p>
            <a:pPr algn="r">
              <a:spcBef>
                <a:spcPct val="20000"/>
              </a:spcBef>
              <a:buClr>
                <a:schemeClr val="accent2"/>
              </a:buClr>
              <a:buFont typeface="Wingdings" pitchFamily="2" charset="2"/>
              <a:buNone/>
            </a:pPr>
            <a:r>
              <a:rPr lang="en-US" sz="1800" b="1" u="sng" dirty="0">
                <a:solidFill>
                  <a:srgbClr val="669900"/>
                </a:solidFill>
              </a:rPr>
              <a:t>Brodal</a:t>
            </a:r>
            <a:r>
              <a:rPr lang="en-US" sz="1800" b="1" dirty="0">
                <a:solidFill>
                  <a:srgbClr val="669900"/>
                </a:solidFill>
              </a:rPr>
              <a:t>, </a:t>
            </a:r>
            <a:r>
              <a:rPr lang="en-US" sz="1800" b="1" u="dashHeavy" dirty="0" err="1">
                <a:solidFill>
                  <a:srgbClr val="669900"/>
                </a:solidFill>
              </a:rPr>
              <a:t>Fagerberg</a:t>
            </a:r>
            <a:r>
              <a:rPr lang="en-US" sz="1800" b="1" dirty="0">
                <a:solidFill>
                  <a:srgbClr val="669900"/>
                </a:solidFill>
              </a:rPr>
              <a:t>, </a:t>
            </a:r>
            <a:r>
              <a:rPr lang="en-US" sz="1800" b="1" dirty="0" err="1">
                <a:solidFill>
                  <a:srgbClr val="669900"/>
                </a:solidFill>
              </a:rPr>
              <a:t>Finocchi</a:t>
            </a:r>
            <a:r>
              <a:rPr lang="en-US" sz="1800" b="1" dirty="0">
                <a:solidFill>
                  <a:srgbClr val="669900"/>
                </a:solidFill>
              </a:rPr>
              <a:t>, </a:t>
            </a:r>
            <a:r>
              <a:rPr lang="en-US" sz="1800" b="1" dirty="0" err="1">
                <a:solidFill>
                  <a:srgbClr val="669900"/>
                </a:solidFill>
              </a:rPr>
              <a:t>Grandoni</a:t>
            </a:r>
            <a:r>
              <a:rPr lang="en-US" sz="1800" b="1" dirty="0">
                <a:solidFill>
                  <a:srgbClr val="669900"/>
                </a:solidFill>
              </a:rPr>
              <a:t>, </a:t>
            </a:r>
            <a:r>
              <a:rPr lang="en-US" sz="1800" b="1" dirty="0" err="1">
                <a:solidFill>
                  <a:srgbClr val="669900"/>
                </a:solidFill>
              </a:rPr>
              <a:t>Italiano</a:t>
            </a:r>
            <a:r>
              <a:rPr lang="en-US" sz="1800" b="1" dirty="0">
                <a:solidFill>
                  <a:srgbClr val="669900"/>
                </a:solidFill>
              </a:rPr>
              <a:t>, </a:t>
            </a:r>
            <a:r>
              <a:rPr lang="en-US" sz="1800" b="1" u="sng" dirty="0" err="1">
                <a:solidFill>
                  <a:srgbClr val="669900"/>
                </a:solidFill>
              </a:rPr>
              <a:t>Jørgensen</a:t>
            </a:r>
            <a:r>
              <a:rPr lang="en-US" sz="1800" b="1" dirty="0">
                <a:solidFill>
                  <a:srgbClr val="669900"/>
                </a:solidFill>
              </a:rPr>
              <a:t>, </a:t>
            </a:r>
            <a:r>
              <a:rPr lang="en-US" sz="1800" b="1" u="dash" dirty="0" err="1">
                <a:solidFill>
                  <a:srgbClr val="669900"/>
                </a:solidFill>
              </a:rPr>
              <a:t>Moruz</a:t>
            </a:r>
            <a:r>
              <a:rPr lang="en-US" sz="1800" b="1" dirty="0">
                <a:solidFill>
                  <a:srgbClr val="669900"/>
                </a:solidFill>
              </a:rPr>
              <a:t>, </a:t>
            </a:r>
            <a:r>
              <a:rPr lang="en-US" sz="1800" b="1" u="sng" dirty="0" err="1">
                <a:solidFill>
                  <a:srgbClr val="669900"/>
                </a:solidFill>
              </a:rPr>
              <a:t>Mølhave</a:t>
            </a:r>
            <a:r>
              <a:rPr lang="en-US" sz="1800" b="1" dirty="0">
                <a:solidFill>
                  <a:srgbClr val="669900"/>
                </a:solidFill>
              </a:rPr>
              <a:t>, ESA’07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691"/>
                                        </p:tgtEl>
                                        <p:attrNameLst>
                                          <p:attrName>style.visibility</p:attrName>
                                        </p:attrNameLst>
                                      </p:cBhvr>
                                      <p:to>
                                        <p:strVal val="visible"/>
                                      </p:to>
                                    </p:set>
                                    <p:animEffect transition="in" filter="fade">
                                      <p:cBhvr>
                                        <p:cTn id="7" dur="2000"/>
                                        <p:tgtEl>
                                          <p:spTgt spid="7169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712"/>
                                        </p:tgtEl>
                                        <p:attrNameLst>
                                          <p:attrName>style.visibility</p:attrName>
                                        </p:attrNameLst>
                                      </p:cBhvr>
                                      <p:to>
                                        <p:strVal val="visible"/>
                                      </p:to>
                                    </p:set>
                                    <p:animEffect transition="in" filter="fade">
                                      <p:cBhvr>
                                        <p:cTn id="10" dur="2000"/>
                                        <p:tgtEl>
                                          <p:spTgt spid="717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1711"/>
                                        </p:tgtEl>
                                        <p:attrNameLst>
                                          <p:attrName>style.visibility</p:attrName>
                                        </p:attrNameLst>
                                      </p:cBhvr>
                                      <p:to>
                                        <p:strVal val="visible"/>
                                      </p:to>
                                    </p:set>
                                    <p:animEffect transition="in" filter="fade">
                                      <p:cBhvr>
                                        <p:cTn id="13" dur="2000"/>
                                        <p:tgtEl>
                                          <p:spTgt spid="717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1690"/>
                                        </p:tgtEl>
                                        <p:attrNameLst>
                                          <p:attrName>style.visibility</p:attrName>
                                        </p:attrNameLst>
                                      </p:cBhvr>
                                      <p:to>
                                        <p:strVal val="visible"/>
                                      </p:to>
                                    </p:set>
                                    <p:animEffect transition="in" filter="fade">
                                      <p:cBhvr>
                                        <p:cTn id="16" dur="2000"/>
                                        <p:tgtEl>
                                          <p:spTgt spid="7169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1687"/>
                                        </p:tgtEl>
                                        <p:attrNameLst>
                                          <p:attrName>style.visibility</p:attrName>
                                        </p:attrNameLst>
                                      </p:cBhvr>
                                      <p:to>
                                        <p:strVal val="visible"/>
                                      </p:to>
                                    </p:set>
                                    <p:animEffect transition="in" filter="fade">
                                      <p:cBhvr>
                                        <p:cTn id="21" dur="2000"/>
                                        <p:tgtEl>
                                          <p:spTgt spid="7168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1713"/>
                                        </p:tgtEl>
                                        <p:attrNameLst>
                                          <p:attrName>style.visibility</p:attrName>
                                        </p:attrNameLst>
                                      </p:cBhvr>
                                      <p:to>
                                        <p:strVal val="visible"/>
                                      </p:to>
                                    </p:set>
                                    <p:animEffect transition="in" filter="fade">
                                      <p:cBhvr>
                                        <p:cTn id="24" dur="2000"/>
                                        <p:tgtEl>
                                          <p:spTgt spid="717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1708"/>
                                        </p:tgtEl>
                                        <p:attrNameLst>
                                          <p:attrName>style.visibility</p:attrName>
                                        </p:attrNameLst>
                                      </p:cBhvr>
                                      <p:to>
                                        <p:strVal val="visible"/>
                                      </p:to>
                                    </p:set>
                                    <p:animEffect transition="in" filter="fade">
                                      <p:cBhvr>
                                        <p:cTn id="29" dur="2000"/>
                                        <p:tgtEl>
                                          <p:spTgt spid="7170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1714"/>
                                        </p:tgtEl>
                                        <p:attrNameLst>
                                          <p:attrName>style.visibility</p:attrName>
                                        </p:attrNameLst>
                                      </p:cBhvr>
                                      <p:to>
                                        <p:strVal val="visible"/>
                                      </p:to>
                                    </p:set>
                                    <p:animEffect transition="in" filter="fade">
                                      <p:cBhvr>
                                        <p:cTn id="32" dur="2000"/>
                                        <p:tgtEl>
                                          <p:spTgt spid="717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1735"/>
                                        </p:tgtEl>
                                        <p:attrNameLst>
                                          <p:attrName>style.visibility</p:attrName>
                                        </p:attrNameLst>
                                      </p:cBhvr>
                                      <p:to>
                                        <p:strVal val="visible"/>
                                      </p:to>
                                    </p:set>
                                    <p:animEffect transition="in" filter="fade">
                                      <p:cBhvr>
                                        <p:cTn id="37" dur="2000"/>
                                        <p:tgtEl>
                                          <p:spTgt spid="7173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1715"/>
                                        </p:tgtEl>
                                        <p:attrNameLst>
                                          <p:attrName>style.visibility</p:attrName>
                                        </p:attrNameLst>
                                      </p:cBhvr>
                                      <p:to>
                                        <p:strVal val="visible"/>
                                      </p:to>
                                    </p:set>
                                    <p:animEffect transition="in" filter="fade">
                                      <p:cBhvr>
                                        <p:cTn id="40" dur="2000"/>
                                        <p:tgtEl>
                                          <p:spTgt spid="7171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1706"/>
                                        </p:tgtEl>
                                        <p:attrNameLst>
                                          <p:attrName>style.visibility</p:attrName>
                                        </p:attrNameLst>
                                      </p:cBhvr>
                                      <p:to>
                                        <p:strVal val="visible"/>
                                      </p:to>
                                    </p:set>
                                    <p:animEffect transition="in" filter="fade">
                                      <p:cBhvr>
                                        <p:cTn id="45" dur="2000"/>
                                        <p:tgtEl>
                                          <p:spTgt spid="7170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71716"/>
                                        </p:tgtEl>
                                        <p:attrNameLst>
                                          <p:attrName>style.visibility</p:attrName>
                                        </p:attrNameLst>
                                      </p:cBhvr>
                                      <p:to>
                                        <p:strVal val="visible"/>
                                      </p:to>
                                    </p:set>
                                    <p:animEffect transition="in" filter="fade">
                                      <p:cBhvr>
                                        <p:cTn id="48" dur="2000"/>
                                        <p:tgtEl>
                                          <p:spTgt spid="7171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1709"/>
                                        </p:tgtEl>
                                        <p:attrNameLst>
                                          <p:attrName>style.visibility</p:attrName>
                                        </p:attrNameLst>
                                      </p:cBhvr>
                                      <p:to>
                                        <p:strVal val="visible"/>
                                      </p:to>
                                    </p:set>
                                    <p:animEffect transition="in" filter="fade">
                                      <p:cBhvr>
                                        <p:cTn id="53" dur="2000"/>
                                        <p:tgtEl>
                                          <p:spTgt spid="7170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71718"/>
                                        </p:tgtEl>
                                        <p:attrNameLst>
                                          <p:attrName>style.visibility</p:attrName>
                                        </p:attrNameLst>
                                      </p:cBhvr>
                                      <p:to>
                                        <p:strVal val="visible"/>
                                      </p:to>
                                    </p:set>
                                    <p:animEffect transition="in" filter="fade">
                                      <p:cBhvr>
                                        <p:cTn id="56" dur="2000"/>
                                        <p:tgtEl>
                                          <p:spTgt spid="7171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71719"/>
                                        </p:tgtEl>
                                        <p:attrNameLst>
                                          <p:attrName>style.visibility</p:attrName>
                                        </p:attrNameLst>
                                      </p:cBhvr>
                                      <p:to>
                                        <p:strVal val="visible"/>
                                      </p:to>
                                    </p:set>
                                    <p:animEffect transition="in" filter="fade">
                                      <p:cBhvr>
                                        <p:cTn id="61" dur="2000"/>
                                        <p:tgtEl>
                                          <p:spTgt spid="7171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71717"/>
                                        </p:tgtEl>
                                        <p:attrNameLst>
                                          <p:attrName>style.visibility</p:attrName>
                                        </p:attrNameLst>
                                      </p:cBhvr>
                                      <p:to>
                                        <p:strVal val="visible"/>
                                      </p:to>
                                    </p:set>
                                    <p:animEffect transition="in" filter="fade">
                                      <p:cBhvr>
                                        <p:cTn id="64" dur="2000"/>
                                        <p:tgtEl>
                                          <p:spTgt spid="7171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
                                        </p:tgtEl>
                                        <p:attrNameLst>
                                          <p:attrName>style.visibility</p:attrName>
                                        </p:attrNameLst>
                                      </p:cBhvr>
                                      <p:to>
                                        <p:strVal val="visible"/>
                                      </p:to>
                                    </p:set>
                                    <p:animEffect transition="in" filter="fade">
                                      <p:cBhvr>
                                        <p:cTn id="69" dur="2000"/>
                                        <p:tgtEl>
                                          <p:spTgt spid="2"/>
                                        </p:tgtEl>
                                      </p:cBhvr>
                                    </p:animEffect>
                                  </p:childTnLst>
                                </p:cTn>
                              </p:par>
                              <p:par>
                                <p:cTn id="70" presetID="10" presetClass="entr" presetSubtype="0" fill="hold" nodeType="with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fade">
                                      <p:cBhvr>
                                        <p:cTn id="72" dur="2000"/>
                                        <p:tgtEl>
                                          <p:spTgt spid="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fade">
                                      <p:cBhvr>
                                        <p:cTn id="77" dur="2000"/>
                                        <p:tgtEl>
                                          <p:spTgt spid="4"/>
                                        </p:tgtEl>
                                      </p:cBhvr>
                                    </p:animEffect>
                                  </p:childTnLst>
                                </p:cTn>
                              </p:par>
                              <p:par>
                                <p:cTn id="78" presetID="10" presetClass="entr" presetSubtype="0" fill="hold" nodeType="withEffect">
                                  <p:stCondLst>
                                    <p:cond delay="0"/>
                                  </p:stCondLst>
                                  <p:childTnLst>
                                    <p:set>
                                      <p:cBhvr>
                                        <p:cTn id="79" dur="1" fill="hold">
                                          <p:stCondLst>
                                            <p:cond delay="0"/>
                                          </p:stCondLst>
                                        </p:cTn>
                                        <p:tgtEl>
                                          <p:spTgt spid="5"/>
                                        </p:tgtEl>
                                        <p:attrNameLst>
                                          <p:attrName>style.visibility</p:attrName>
                                        </p:attrNameLst>
                                      </p:cBhvr>
                                      <p:to>
                                        <p:strVal val="visible"/>
                                      </p:to>
                                    </p:set>
                                    <p:animEffect transition="in" filter="fade">
                                      <p:cBhvr>
                                        <p:cTn id="80" dur="2000"/>
                                        <p:tgtEl>
                                          <p:spTgt spid="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71736"/>
                                        </p:tgtEl>
                                        <p:attrNameLst>
                                          <p:attrName>style.visibility</p:attrName>
                                        </p:attrNameLst>
                                      </p:cBhvr>
                                      <p:to>
                                        <p:strVal val="visible"/>
                                      </p:to>
                                    </p:set>
                                    <p:animEffect transition="in" filter="fade">
                                      <p:cBhvr>
                                        <p:cTn id="85" dur="2000"/>
                                        <p:tgtEl>
                                          <p:spTgt spid="71736"/>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71737"/>
                                        </p:tgtEl>
                                        <p:attrNameLst>
                                          <p:attrName>style.visibility</p:attrName>
                                        </p:attrNameLst>
                                      </p:cBhvr>
                                      <p:to>
                                        <p:strVal val="visible"/>
                                      </p:to>
                                    </p:set>
                                    <p:animEffect transition="in" filter="fade">
                                      <p:cBhvr>
                                        <p:cTn id="88" dur="2000"/>
                                        <p:tgtEl>
                                          <p:spTgt spid="71737"/>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71738"/>
                                        </p:tgtEl>
                                        <p:attrNameLst>
                                          <p:attrName>style.visibility</p:attrName>
                                        </p:attrNameLst>
                                      </p:cBhvr>
                                      <p:to>
                                        <p:strVal val="visible"/>
                                      </p:to>
                                    </p:set>
                                    <p:animEffect transition="in" filter="fade">
                                      <p:cBhvr>
                                        <p:cTn id="93" dur="2000"/>
                                        <p:tgtEl>
                                          <p:spTgt spid="71738"/>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71739"/>
                                        </p:tgtEl>
                                        <p:attrNameLst>
                                          <p:attrName>style.visibility</p:attrName>
                                        </p:attrNameLst>
                                      </p:cBhvr>
                                      <p:to>
                                        <p:strVal val="visible"/>
                                      </p:to>
                                    </p:set>
                                    <p:animEffect transition="in" filter="fade">
                                      <p:cBhvr>
                                        <p:cTn id="96" dur="2000"/>
                                        <p:tgtEl>
                                          <p:spTgt spid="71739"/>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71699"/>
                                        </p:tgtEl>
                                        <p:attrNameLst>
                                          <p:attrName>style.visibility</p:attrName>
                                        </p:attrNameLst>
                                      </p:cBhvr>
                                      <p:to>
                                        <p:strVal val="visible"/>
                                      </p:to>
                                    </p:set>
                                    <p:animEffect transition="in" filter="fade">
                                      <p:cBhvr>
                                        <p:cTn id="101" dur="2000"/>
                                        <p:tgtEl>
                                          <p:spTgt spid="71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5" grpId="0" animBg="1"/>
      <p:bldP spid="71687" grpId="0" animBg="1"/>
      <p:bldP spid="71690" grpId="0" animBg="1"/>
      <p:bldP spid="71691" grpId="0" animBg="1"/>
      <p:bldP spid="71699" grpId="0"/>
      <p:bldP spid="71706" grpId="0" animBg="1"/>
      <p:bldP spid="71708" grpId="0" animBg="1"/>
      <p:bldP spid="71709" grpId="0" animBg="1"/>
      <p:bldP spid="71711" grpId="0"/>
      <p:bldP spid="71712" grpId="0"/>
      <p:bldP spid="71713" grpId="0"/>
      <p:bldP spid="71714" grpId="0"/>
      <p:bldP spid="71715" grpId="0"/>
      <p:bldP spid="71716" grpId="0"/>
      <p:bldP spid="71717" grpId="0" animBg="1"/>
      <p:bldP spid="71718" grpId="0"/>
      <p:bldP spid="71719" grpId="0"/>
      <p:bldP spid="71736" grpId="0" animBg="1"/>
      <p:bldP spid="71737" grpId="0"/>
      <p:bldP spid="71738" grpId="0" animBg="1"/>
      <p:bldP spid="7173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9"/>
          <p:cNvPicPr>
            <a:picLocks noChangeAspect="1" noChangeArrowheads="1"/>
          </p:cNvPicPr>
          <p:nvPr/>
        </p:nvPicPr>
        <p:blipFill>
          <a:blip r:embed="rId2" cstate="print"/>
          <a:srcRect r="729" b="308"/>
          <a:stretch>
            <a:fillRect/>
          </a:stretch>
        </p:blipFill>
        <p:spPr bwMode="auto">
          <a:xfrm>
            <a:off x="0" y="0"/>
            <a:ext cx="9144000" cy="6858000"/>
          </a:xfrm>
          <a:prstGeom prst="rect">
            <a:avLst/>
          </a:prstGeom>
          <a:solidFill>
            <a:srgbClr val="FFFFFF">
              <a:shade val="85000"/>
            </a:srgbClr>
          </a:solidFill>
          <a:ln w="190500" cap="rnd">
            <a:noFill/>
          </a:ln>
          <a:effectLst>
            <a:outerShdw blurRad="50000" algn="tl" rotWithShape="0">
              <a:srgbClr val="000000">
                <a:alpha val="41000"/>
              </a:srgbClr>
            </a:outerShdw>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2"/>
          <p:cNvSpPr>
            <a:spLocks noGrp="1" noChangeArrowheads="1"/>
          </p:cNvSpPr>
          <p:nvPr>
            <p:ph type="title"/>
          </p:nvPr>
        </p:nvSpPr>
        <p:spPr/>
        <p:txBody>
          <a:bodyPr/>
          <a:lstStyle/>
          <a:p>
            <a:r>
              <a:rPr lang="en-US"/>
              <a:t>Flood Prediction Important</a:t>
            </a:r>
          </a:p>
        </p:txBody>
      </p:sp>
      <p:sp>
        <p:nvSpPr>
          <p:cNvPr id="601091" name="Rectangle 3"/>
          <p:cNvSpPr>
            <a:spLocks noGrp="1" noChangeArrowheads="1"/>
          </p:cNvSpPr>
          <p:nvPr>
            <p:ph type="body" idx="1"/>
          </p:nvPr>
        </p:nvSpPr>
        <p:spPr>
          <a:xfrm>
            <a:off x="662880" y="1351309"/>
            <a:ext cx="8229600" cy="4525963"/>
          </a:xfrm>
        </p:spPr>
        <p:txBody>
          <a:bodyPr/>
          <a:lstStyle/>
          <a:p>
            <a:r>
              <a:rPr lang="en-US" dirty="0"/>
              <a:t>Prediction areas susceptible to floods</a:t>
            </a:r>
          </a:p>
          <a:p>
            <a:pPr lvl="1"/>
            <a:r>
              <a:rPr lang="en-US" dirty="0"/>
              <a:t>Due to </a:t>
            </a:r>
            <a:r>
              <a:rPr lang="en-US" dirty="0" err="1"/>
              <a:t>e.g</a:t>
            </a:r>
            <a:r>
              <a:rPr lang="en-US" dirty="0"/>
              <a:t> raising sea level or heavy rainfall</a:t>
            </a:r>
          </a:p>
          <a:p>
            <a:r>
              <a:rPr lang="en-US" dirty="0">
                <a:solidFill>
                  <a:srgbClr val="3737FF"/>
                </a:solidFill>
              </a:rPr>
              <a:t>Example:</a:t>
            </a:r>
            <a:r>
              <a:rPr lang="en-US" dirty="0"/>
              <a:t> Hurricane Floyd Sep. 15, </a:t>
            </a:r>
            <a:r>
              <a:rPr lang="en-US" dirty="0" smtClean="0"/>
              <a:t>1999</a:t>
            </a:r>
            <a:endParaRPr lang="en-US" dirty="0"/>
          </a:p>
          <a:p>
            <a:pPr lvl="1"/>
            <a:endParaRPr lang="en-US" dirty="0"/>
          </a:p>
          <a:p>
            <a:pPr lvl="1"/>
            <a:endParaRPr lang="en-US" dirty="0"/>
          </a:p>
          <a:p>
            <a:pPr lvl="1"/>
            <a:endParaRPr lang="en-US" dirty="0"/>
          </a:p>
          <a:p>
            <a:pPr lvl="1">
              <a:buFont typeface="Wingdings" pitchFamily="2" charset="2"/>
              <a:buNone/>
            </a:pPr>
            <a:endParaRPr lang="en-US" dirty="0"/>
          </a:p>
          <a:p>
            <a:pPr lvl="1"/>
            <a:endParaRPr lang="en-US" dirty="0"/>
          </a:p>
        </p:txBody>
      </p:sp>
      <p:pic>
        <p:nvPicPr>
          <p:cNvPr id="601093" name="Picture 5" descr="floyd7am"/>
          <p:cNvPicPr>
            <a:picLocks noChangeAspect="1" noChangeArrowheads="1"/>
          </p:cNvPicPr>
          <p:nvPr/>
        </p:nvPicPr>
        <p:blipFill>
          <a:blip r:embed="rId3" cstate="print"/>
          <a:srcRect/>
          <a:stretch>
            <a:fillRect/>
          </a:stretch>
        </p:blipFill>
        <p:spPr bwMode="auto">
          <a:xfrm>
            <a:off x="353026" y="4509119"/>
            <a:ext cx="2706565" cy="2030412"/>
          </a:xfrm>
          <a:prstGeom prst="rect">
            <a:avLst/>
          </a:prstGeom>
          <a:noFill/>
        </p:spPr>
      </p:pic>
      <p:pic>
        <p:nvPicPr>
          <p:cNvPr id="601094" name="Picture 6" descr="floyd3pm"/>
          <p:cNvPicPr>
            <a:picLocks noChangeAspect="1" noChangeArrowheads="1"/>
          </p:cNvPicPr>
          <p:nvPr/>
        </p:nvPicPr>
        <p:blipFill>
          <a:blip r:embed="rId4" cstate="print"/>
          <a:srcRect/>
          <a:stretch>
            <a:fillRect/>
          </a:stretch>
        </p:blipFill>
        <p:spPr bwMode="auto">
          <a:xfrm>
            <a:off x="3491880" y="4509120"/>
            <a:ext cx="2951285" cy="2052637"/>
          </a:xfrm>
          <a:prstGeom prst="rect">
            <a:avLst/>
          </a:prstGeom>
          <a:noFill/>
        </p:spPr>
      </p:pic>
      <p:sp>
        <p:nvSpPr>
          <p:cNvPr id="601095" name="Text Box 7"/>
          <p:cNvSpPr txBox="1">
            <a:spLocks noChangeArrowheads="1"/>
          </p:cNvSpPr>
          <p:nvPr/>
        </p:nvSpPr>
        <p:spPr bwMode="auto">
          <a:xfrm>
            <a:off x="2492620" y="3594101"/>
            <a:ext cx="646331" cy="369332"/>
          </a:xfrm>
          <a:prstGeom prst="rect">
            <a:avLst/>
          </a:prstGeom>
          <a:noFill/>
          <a:ln w="9525" algn="ctr">
            <a:noFill/>
            <a:miter lim="800000"/>
            <a:headEnd/>
            <a:tailEnd/>
          </a:ln>
          <a:effectLst/>
        </p:spPr>
        <p:txBody>
          <a:bodyPr wrap="none">
            <a:spAutoFit/>
          </a:bodyPr>
          <a:lstStyle/>
          <a:p>
            <a:pPr marL="742950" indent="-285750"/>
            <a:endParaRPr lang="en-US" b="0"/>
          </a:p>
        </p:txBody>
      </p:sp>
      <p:sp>
        <p:nvSpPr>
          <p:cNvPr id="601096" name="Rectangle 8"/>
          <p:cNvSpPr>
            <a:spLocks noChangeArrowheads="1"/>
          </p:cNvSpPr>
          <p:nvPr/>
        </p:nvSpPr>
        <p:spPr bwMode="auto">
          <a:xfrm>
            <a:off x="971600" y="6488668"/>
            <a:ext cx="5029391" cy="369332"/>
          </a:xfrm>
          <a:prstGeom prst="rect">
            <a:avLst/>
          </a:prstGeom>
          <a:noFill/>
          <a:ln w="9525">
            <a:noFill/>
            <a:miter lim="800000"/>
            <a:headEnd/>
            <a:tailEnd/>
          </a:ln>
          <a:effectLst/>
        </p:spPr>
        <p:txBody>
          <a:bodyPr wrap="square">
            <a:spAutoFit/>
          </a:bodyPr>
          <a:lstStyle/>
          <a:p>
            <a:pPr>
              <a:buClrTx/>
              <a:buFontTx/>
              <a:buNone/>
            </a:pPr>
            <a:r>
              <a:rPr lang="en-US" sz="1800" dirty="0">
                <a:latin typeface="Arial" charset="0"/>
              </a:rPr>
              <a:t>7 am                                            3pm</a:t>
            </a:r>
            <a:endParaRPr lang="da-DK" sz="1800" dirty="0">
              <a:latin typeface="Arial" charset="0"/>
            </a:endParaRPr>
          </a:p>
        </p:txBody>
      </p:sp>
      <p:pic>
        <p:nvPicPr>
          <p:cNvPr id="601097" name="Picture 9"/>
          <p:cNvPicPr>
            <a:picLocks noChangeAspect="1" noChangeArrowheads="1"/>
          </p:cNvPicPr>
          <p:nvPr/>
        </p:nvPicPr>
        <p:blipFill>
          <a:blip r:embed="rId5" cstate="print"/>
          <a:srcRect/>
          <a:stretch>
            <a:fillRect/>
          </a:stretch>
        </p:blipFill>
        <p:spPr bwMode="auto">
          <a:xfrm>
            <a:off x="6804248" y="3140968"/>
            <a:ext cx="2193681" cy="1614487"/>
          </a:xfrm>
          <a:prstGeom prst="rect">
            <a:avLst/>
          </a:prstGeom>
          <a:noFill/>
          <a:ln w="9525" algn="ctr">
            <a:solidFill>
              <a:schemeClr val="tx1"/>
            </a:solidFill>
            <a:miter lim="800000"/>
            <a:headEnd/>
            <a:tailEnd/>
          </a:ln>
          <a:effectLst/>
        </p:spPr>
      </p:pic>
      <p:pic>
        <p:nvPicPr>
          <p:cNvPr id="601092" name="Picture 4" descr="floyd1"/>
          <p:cNvPicPr>
            <a:picLocks noChangeAspect="1" noChangeArrowheads="1"/>
          </p:cNvPicPr>
          <p:nvPr/>
        </p:nvPicPr>
        <p:blipFill>
          <a:blip r:embed="rId6" cstate="print"/>
          <a:srcRect/>
          <a:stretch>
            <a:fillRect/>
          </a:stretch>
        </p:blipFill>
        <p:spPr bwMode="auto">
          <a:xfrm>
            <a:off x="2123728" y="3284984"/>
            <a:ext cx="2293326" cy="1719263"/>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109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109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0109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109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109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Rectangle 2"/>
          <p:cNvSpPr>
            <a:spLocks noGrp="1" noChangeArrowheads="1"/>
          </p:cNvSpPr>
          <p:nvPr>
            <p:ph type="title"/>
          </p:nvPr>
        </p:nvSpPr>
        <p:spPr/>
        <p:txBody>
          <a:bodyPr/>
          <a:lstStyle/>
          <a:p>
            <a:r>
              <a:rPr lang="en-US"/>
              <a:t>Detailed Terrain Data Essential</a:t>
            </a:r>
          </a:p>
        </p:txBody>
      </p:sp>
      <p:sp>
        <p:nvSpPr>
          <p:cNvPr id="628739" name="AutoShape 3"/>
          <p:cNvSpPr>
            <a:spLocks noGrp="1" noChangeAspect="1" noChangeArrowheads="1"/>
          </p:cNvSpPr>
          <p:nvPr>
            <p:ph type="body" idx="1"/>
          </p:nvPr>
        </p:nvSpPr>
        <p:spPr>
          <a:xfrm>
            <a:off x="467544" y="1520527"/>
            <a:ext cx="8169520" cy="5076825"/>
          </a:xfrm>
        </p:spPr>
        <p:txBody>
          <a:bodyPr>
            <a:normAutofit fontScale="77500" lnSpcReduction="20000"/>
          </a:bodyPr>
          <a:lstStyle/>
          <a:p>
            <a:pPr algn="ctr">
              <a:buNone/>
            </a:pPr>
            <a:r>
              <a:rPr lang="en-US" dirty="0" err="1"/>
              <a:t>Mandø</a:t>
            </a:r>
            <a:r>
              <a:rPr lang="en-US" dirty="0"/>
              <a:t> with 2 meter sea-level raise</a:t>
            </a:r>
          </a:p>
          <a:p>
            <a:pPr>
              <a:buFont typeface="Wingdings" pitchFamily="2" charset="2"/>
              <a:buNone/>
            </a:pPr>
            <a:endParaRPr lang="en-US" dirty="0"/>
          </a:p>
          <a:p>
            <a:pPr>
              <a:buFont typeface="Wingdings" pitchFamily="2" charset="2"/>
              <a:buNone/>
            </a:pPr>
            <a:endParaRPr lang="en-US" dirty="0"/>
          </a:p>
          <a:p>
            <a:pPr>
              <a:buFont typeface="Wingdings" pitchFamily="2" charset="2"/>
              <a:buNone/>
            </a:pPr>
            <a:endParaRPr lang="en-US" dirty="0"/>
          </a:p>
          <a:p>
            <a:pPr>
              <a:buFont typeface="Wingdings" pitchFamily="2" charset="2"/>
              <a:buNone/>
            </a:pPr>
            <a:endParaRPr lang="en-US" dirty="0"/>
          </a:p>
          <a:p>
            <a:pPr>
              <a:buFont typeface="Wingdings" pitchFamily="2" charset="2"/>
              <a:buNone/>
            </a:pPr>
            <a:endParaRPr lang="en-US" dirty="0"/>
          </a:p>
          <a:p>
            <a:pPr>
              <a:buFont typeface="Wingdings" pitchFamily="2" charset="2"/>
              <a:buNone/>
            </a:pPr>
            <a:endParaRPr lang="en-US" dirty="0"/>
          </a:p>
          <a:p>
            <a:pPr>
              <a:buFont typeface="Wingdings" pitchFamily="2" charset="2"/>
              <a:buNone/>
            </a:pPr>
            <a:endParaRPr lang="en-US" dirty="0"/>
          </a:p>
          <a:p>
            <a:pPr>
              <a:buFont typeface="Wingdings" pitchFamily="2" charset="2"/>
              <a:buNone/>
            </a:pPr>
            <a:endParaRPr lang="en-US" dirty="0"/>
          </a:p>
          <a:p>
            <a:pPr>
              <a:buFont typeface="Wingdings" pitchFamily="2" charset="2"/>
              <a:buNone/>
            </a:pPr>
            <a:endParaRPr lang="en-US" dirty="0"/>
          </a:p>
          <a:p>
            <a:pPr>
              <a:buFont typeface="Wingdings" pitchFamily="2" charset="2"/>
              <a:buNone/>
            </a:pPr>
            <a:endParaRPr lang="en-US" dirty="0"/>
          </a:p>
          <a:p>
            <a:pPr>
              <a:buFont typeface="Wingdings" pitchFamily="2" charset="2"/>
              <a:buNone/>
            </a:pPr>
            <a:endParaRPr lang="en-US" dirty="0"/>
          </a:p>
          <a:p>
            <a:pPr>
              <a:buFont typeface="Wingdings" pitchFamily="2" charset="2"/>
              <a:buNone/>
            </a:pPr>
            <a:r>
              <a:rPr lang="en-US" dirty="0"/>
              <a:t>	</a:t>
            </a:r>
            <a:r>
              <a:rPr lang="en-US" dirty="0" smtClean="0"/>
              <a:t>80 </a:t>
            </a:r>
            <a:r>
              <a:rPr lang="en-US" dirty="0"/>
              <a:t>meter terrain model	</a:t>
            </a:r>
            <a:r>
              <a:rPr lang="en-US" dirty="0" smtClean="0"/>
              <a:t>	  2 </a:t>
            </a:r>
            <a:r>
              <a:rPr lang="en-US" dirty="0"/>
              <a:t>meter terrain model</a:t>
            </a:r>
          </a:p>
        </p:txBody>
      </p:sp>
      <p:pic>
        <p:nvPicPr>
          <p:cNvPr id="628740" name="Picture 4"/>
          <p:cNvPicPr>
            <a:picLocks noChangeAspect="1" noChangeArrowheads="1"/>
          </p:cNvPicPr>
          <p:nvPr/>
        </p:nvPicPr>
        <p:blipFill>
          <a:blip r:embed="rId2" cstate="print"/>
          <a:srcRect/>
          <a:stretch>
            <a:fillRect/>
          </a:stretch>
        </p:blipFill>
        <p:spPr bwMode="auto">
          <a:xfrm>
            <a:off x="5048336" y="1952326"/>
            <a:ext cx="3319097" cy="3935412"/>
          </a:xfrm>
          <a:prstGeom prst="rect">
            <a:avLst/>
          </a:prstGeom>
          <a:noFill/>
          <a:ln w="9525" algn="ctr">
            <a:noFill/>
            <a:miter lim="800000"/>
            <a:headEnd/>
            <a:tailEnd/>
          </a:ln>
          <a:effectLst/>
        </p:spPr>
      </p:pic>
      <p:pic>
        <p:nvPicPr>
          <p:cNvPr id="628741" name="Picture 5"/>
          <p:cNvPicPr>
            <a:picLocks noChangeAspect="1" noChangeArrowheads="1"/>
          </p:cNvPicPr>
          <p:nvPr/>
        </p:nvPicPr>
        <p:blipFill>
          <a:blip r:embed="rId3" cstate="print"/>
          <a:srcRect/>
          <a:stretch>
            <a:fillRect/>
          </a:stretch>
        </p:blipFill>
        <p:spPr bwMode="auto">
          <a:xfrm>
            <a:off x="672698" y="1988838"/>
            <a:ext cx="3411415" cy="3924300"/>
          </a:xfrm>
          <a:prstGeom prst="rect">
            <a:avLst/>
          </a:prstGeom>
          <a:noFill/>
          <a:ln w="9525" algn="ctr">
            <a:noFill/>
            <a:miter lim="800000"/>
            <a:headEnd/>
            <a:tailEnd/>
          </a:ln>
          <a:effectLst/>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114" name="Picture 2" descr="panama-100"/>
          <p:cNvPicPr>
            <a:picLocks noChangeAspect="1" noChangeArrowheads="1"/>
          </p:cNvPicPr>
          <p:nvPr/>
        </p:nvPicPr>
        <p:blipFill>
          <a:blip r:embed="rId3" cstate="print"/>
          <a:srcRect t="18405" r="6630"/>
          <a:stretch>
            <a:fillRect/>
          </a:stretch>
        </p:blipFill>
        <p:spPr bwMode="auto">
          <a:xfrm>
            <a:off x="5148064" y="2060848"/>
            <a:ext cx="3821723" cy="2273300"/>
          </a:xfrm>
          <a:prstGeom prst="rect">
            <a:avLst/>
          </a:prstGeom>
          <a:noFill/>
          <a:ln w="9525">
            <a:noFill/>
            <a:miter lim="800000"/>
            <a:headEnd/>
            <a:tailEnd/>
          </a:ln>
        </p:spPr>
      </p:pic>
      <p:sp>
        <p:nvSpPr>
          <p:cNvPr id="602115" name="Rectangle 3"/>
          <p:cNvSpPr>
            <a:spLocks noGrp="1" noChangeArrowheads="1"/>
          </p:cNvSpPr>
          <p:nvPr>
            <p:ph type="title"/>
          </p:nvPr>
        </p:nvSpPr>
        <p:spPr/>
        <p:txBody>
          <a:bodyPr/>
          <a:lstStyle/>
          <a:p>
            <a:r>
              <a:rPr lang="en-US" dirty="0"/>
              <a:t>Surface Flow </a:t>
            </a:r>
            <a:r>
              <a:rPr lang="en-US" dirty="0" smtClean="0"/>
              <a:t>Modeling</a:t>
            </a:r>
            <a:endParaRPr lang="en-US" dirty="0"/>
          </a:p>
        </p:txBody>
      </p:sp>
      <p:sp>
        <p:nvSpPr>
          <p:cNvPr id="602116" name="Rectangle 4"/>
          <p:cNvSpPr>
            <a:spLocks noGrp="1" noChangeArrowheads="1"/>
          </p:cNvSpPr>
          <p:nvPr>
            <p:ph type="body" idx="1"/>
          </p:nvPr>
        </p:nvSpPr>
        <p:spPr>
          <a:xfrm>
            <a:off x="671264" y="2389510"/>
            <a:ext cx="8077200" cy="5287962"/>
          </a:xfrm>
        </p:spPr>
        <p:txBody>
          <a:bodyPr>
            <a:normAutofit fontScale="77500" lnSpcReduction="20000"/>
          </a:bodyPr>
          <a:lstStyle/>
          <a:p>
            <a:pPr lvl="1"/>
            <a:endParaRPr lang="da-DK" dirty="0"/>
          </a:p>
          <a:p>
            <a:pPr lvl="1"/>
            <a:endParaRPr lang="da-DK" dirty="0"/>
          </a:p>
          <a:p>
            <a:pPr lvl="1"/>
            <a:endParaRPr lang="da-DK" dirty="0"/>
          </a:p>
          <a:p>
            <a:pPr lvl="1"/>
            <a:endParaRPr lang="en-US" dirty="0"/>
          </a:p>
          <a:p>
            <a:pPr>
              <a:buFont typeface="Wingdings" pitchFamily="2" charset="2"/>
              <a:buNone/>
            </a:pPr>
            <a:endParaRPr lang="en-US" dirty="0"/>
          </a:p>
          <a:p>
            <a:pPr>
              <a:buFont typeface="Wingdings" pitchFamily="2" charset="2"/>
              <a:buNone/>
            </a:pPr>
            <a:endParaRPr lang="en-US" dirty="0"/>
          </a:p>
          <a:p>
            <a:endParaRPr lang="en-US" dirty="0"/>
          </a:p>
          <a:p>
            <a:endParaRPr lang="en-US" dirty="0"/>
          </a:p>
          <a:p>
            <a:endParaRPr lang="en-US" dirty="0"/>
          </a:p>
          <a:p>
            <a:r>
              <a:rPr lang="en-US" dirty="0"/>
              <a:t>Conceptually flow is modeled using two basic attributes</a:t>
            </a:r>
          </a:p>
          <a:p>
            <a:pPr lvl="1"/>
            <a:r>
              <a:rPr lang="en-US" dirty="0">
                <a:solidFill>
                  <a:srgbClr val="0000FF"/>
                </a:solidFill>
              </a:rPr>
              <a:t>Flow direction</a:t>
            </a:r>
            <a:r>
              <a:rPr lang="en-US" dirty="0"/>
              <a:t>: The direction water flows at a point</a:t>
            </a:r>
          </a:p>
          <a:p>
            <a:pPr lvl="1"/>
            <a:r>
              <a:rPr lang="en-US" dirty="0">
                <a:solidFill>
                  <a:srgbClr val="0000FF"/>
                </a:solidFill>
              </a:rPr>
              <a:t>Flow accumulation</a:t>
            </a:r>
            <a:r>
              <a:rPr lang="en-US" dirty="0"/>
              <a:t>: Amount of water flowing through a point</a:t>
            </a:r>
          </a:p>
          <a:p>
            <a:pPr>
              <a:buFont typeface="Wingdings" pitchFamily="2" charset="2"/>
              <a:buNone/>
            </a:pPr>
            <a:endParaRPr lang="en-US" dirty="0"/>
          </a:p>
        </p:txBody>
      </p:sp>
      <p:pic>
        <p:nvPicPr>
          <p:cNvPr id="602117" name="Picture 5" descr="floyd7am"/>
          <p:cNvPicPr>
            <a:picLocks noChangeAspect="1" noChangeArrowheads="1"/>
          </p:cNvPicPr>
          <p:nvPr/>
        </p:nvPicPr>
        <p:blipFill>
          <a:blip r:embed="rId4" cstate="print"/>
          <a:srcRect/>
          <a:stretch>
            <a:fillRect/>
          </a:stretch>
        </p:blipFill>
        <p:spPr bwMode="auto">
          <a:xfrm>
            <a:off x="849924" y="3367956"/>
            <a:ext cx="1862504" cy="1512887"/>
          </a:xfrm>
          <a:prstGeom prst="rect">
            <a:avLst/>
          </a:prstGeom>
          <a:noFill/>
        </p:spPr>
      </p:pic>
      <p:pic>
        <p:nvPicPr>
          <p:cNvPr id="602118" name="Picture 6" descr="floyd3pm"/>
          <p:cNvPicPr>
            <a:picLocks noChangeAspect="1" noChangeArrowheads="1"/>
          </p:cNvPicPr>
          <p:nvPr/>
        </p:nvPicPr>
        <p:blipFill>
          <a:blip r:embed="rId5" cstate="print"/>
          <a:srcRect/>
          <a:stretch>
            <a:fillRect/>
          </a:stretch>
        </p:blipFill>
        <p:spPr bwMode="auto">
          <a:xfrm>
            <a:off x="3119805" y="3387006"/>
            <a:ext cx="1984131" cy="1493837"/>
          </a:xfrm>
          <a:prstGeom prst="rect">
            <a:avLst/>
          </a:prstGeom>
          <a:noFill/>
        </p:spPr>
      </p:pic>
      <p:sp>
        <p:nvSpPr>
          <p:cNvPr id="602119" name="Rectangle 7"/>
          <p:cNvSpPr>
            <a:spLocks noChangeArrowheads="1"/>
          </p:cNvSpPr>
          <p:nvPr/>
        </p:nvSpPr>
        <p:spPr bwMode="auto">
          <a:xfrm>
            <a:off x="1414097" y="4520480"/>
            <a:ext cx="3326552" cy="369332"/>
          </a:xfrm>
          <a:prstGeom prst="rect">
            <a:avLst/>
          </a:prstGeom>
          <a:noFill/>
          <a:ln w="9525">
            <a:noFill/>
            <a:miter lim="800000"/>
            <a:headEnd/>
            <a:tailEnd/>
          </a:ln>
          <a:effectLst/>
        </p:spPr>
        <p:txBody>
          <a:bodyPr wrap="none">
            <a:spAutoFit/>
          </a:bodyPr>
          <a:lstStyle/>
          <a:p>
            <a:pPr>
              <a:buClrTx/>
              <a:buFontTx/>
              <a:buNone/>
            </a:pPr>
            <a:r>
              <a:rPr lang="en-US" sz="1800" b="0">
                <a:latin typeface="Arial" charset="0"/>
              </a:rPr>
              <a:t>7 am                                  3pm</a:t>
            </a:r>
            <a:endParaRPr lang="da-DK" sz="1800" b="0">
              <a:latin typeface="Arial" charset="0"/>
            </a:endParaRPr>
          </a:p>
        </p:txBody>
      </p:sp>
      <p:sp>
        <p:nvSpPr>
          <p:cNvPr id="8" name="Rectangle 2"/>
          <p:cNvSpPr txBox="1">
            <a:spLocks noChangeArrowheads="1"/>
          </p:cNvSpPr>
          <p:nvPr/>
        </p:nvSpPr>
        <p:spPr>
          <a:xfrm>
            <a:off x="827584" y="4869159"/>
            <a:ext cx="4176464" cy="360041"/>
          </a:xfrm>
          <a:prstGeom prst="rect">
            <a:avLst/>
          </a:prstGeom>
        </p:spPr>
        <p:txBody>
          <a:bodyPr vert="horz" lIns="91440" tIns="45720" rIns="91440" bIns="45720" rtlCol="0" anchor="ctr">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smtClean="0">
                <a:ln>
                  <a:noFill/>
                </a:ln>
                <a:effectLst/>
                <a:uLnTx/>
                <a:uFillTx/>
                <a:latin typeface="+mj-lt"/>
                <a:ea typeface="+mj-ea"/>
                <a:cs typeface="+mj-cs"/>
              </a:rPr>
              <a:t>Hurricane Floyd (September 15, 1999)</a:t>
            </a:r>
            <a:endParaRPr kumimoji="0" lang="da-DK" sz="2000" b="0" i="0" u="none" strike="noStrike" kern="1200" cap="none" spc="0" normalizeH="0" baseline="0" noProof="0" dirty="0">
              <a:ln>
                <a:noFill/>
              </a:ln>
              <a:effectLst/>
              <a:uLnTx/>
              <a:uFillTx/>
              <a:latin typeface="+mj-lt"/>
              <a:ea typeface="+mj-ea"/>
              <a:cs typeface="+mj-cs"/>
            </a:endParaRPr>
          </a:p>
        </p:txBody>
      </p:sp>
      <p:pic>
        <p:nvPicPr>
          <p:cNvPr id="10" name="Picture 4" descr="floyd1"/>
          <p:cNvPicPr>
            <a:picLocks noChangeAspect="1" noChangeArrowheads="1"/>
          </p:cNvPicPr>
          <p:nvPr/>
        </p:nvPicPr>
        <p:blipFill>
          <a:blip r:embed="rId6" cstate="print"/>
          <a:srcRect/>
          <a:stretch>
            <a:fillRect/>
          </a:stretch>
        </p:blipFill>
        <p:spPr bwMode="auto">
          <a:xfrm>
            <a:off x="1763688" y="1542590"/>
            <a:ext cx="2304256" cy="1727883"/>
          </a:xfrm>
          <a:prstGeom prst="rect">
            <a:avLst/>
          </a:prstGeom>
          <a:noFill/>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3" name="Rectangle 3"/>
          <p:cNvSpPr>
            <a:spLocks noGrp="1" noChangeArrowheads="1"/>
          </p:cNvSpPr>
          <p:nvPr>
            <p:ph type="body" idx="1"/>
          </p:nvPr>
        </p:nvSpPr>
        <p:spPr>
          <a:xfrm>
            <a:off x="395536" y="1741259"/>
            <a:ext cx="8392257" cy="5000109"/>
          </a:xfrm>
        </p:spPr>
        <p:txBody>
          <a:bodyPr>
            <a:normAutofit fontScale="92500" lnSpcReduction="20000"/>
          </a:bodyPr>
          <a:lstStyle/>
          <a:p>
            <a:r>
              <a:rPr lang="en-US" dirty="0">
                <a:solidFill>
                  <a:srgbClr val="3737FF"/>
                </a:solidFill>
              </a:rPr>
              <a:t>Flow accumulation</a:t>
            </a:r>
            <a:r>
              <a:rPr lang="en-US" dirty="0"/>
              <a:t> on grid terrain model:</a:t>
            </a:r>
          </a:p>
          <a:p>
            <a:pPr lvl="1"/>
            <a:r>
              <a:rPr lang="en-US" dirty="0"/>
              <a:t>Initially one unit of water in each grid cell</a:t>
            </a:r>
          </a:p>
          <a:p>
            <a:pPr lvl="1"/>
            <a:r>
              <a:rPr lang="en-US" dirty="0"/>
              <a:t>Water (initial and received) distributed from each cell to lowest lower neighbor cell (if existing)</a:t>
            </a:r>
          </a:p>
          <a:p>
            <a:pPr lvl="1"/>
            <a:r>
              <a:rPr lang="en-US" dirty="0"/>
              <a:t>Flow accumulation of cell is total flow through it</a:t>
            </a:r>
          </a:p>
          <a:p>
            <a:pPr lvl="1"/>
            <a:endParaRPr lang="en-US" dirty="0"/>
          </a:p>
          <a:p>
            <a:pPr lvl="1"/>
            <a:endParaRPr lang="en-US" dirty="0"/>
          </a:p>
          <a:p>
            <a:endParaRPr lang="en-US" dirty="0"/>
          </a:p>
          <a:p>
            <a:endParaRPr lang="en-US" dirty="0" smtClean="0"/>
          </a:p>
          <a:p>
            <a:r>
              <a:rPr lang="en-US" dirty="0" smtClean="0"/>
              <a:t>Note</a:t>
            </a:r>
            <a:r>
              <a:rPr lang="en-US" dirty="0"/>
              <a:t>:</a:t>
            </a:r>
          </a:p>
          <a:p>
            <a:pPr lvl="1"/>
            <a:r>
              <a:rPr lang="en-US" dirty="0"/>
              <a:t>Flow accumulation of cell = size of “upstream area”</a:t>
            </a:r>
          </a:p>
          <a:p>
            <a:pPr lvl="1"/>
            <a:r>
              <a:rPr lang="en-US" dirty="0"/>
              <a:t>Drainage network = cells with high flow </a:t>
            </a:r>
            <a:r>
              <a:rPr lang="en-US" dirty="0" smtClean="0"/>
              <a:t>accumulation</a:t>
            </a:r>
            <a:endParaRPr lang="en-US" dirty="0"/>
          </a:p>
        </p:txBody>
      </p:sp>
      <p:pic>
        <p:nvPicPr>
          <p:cNvPr id="604164" name="Picture 4" descr="set1_tci"/>
          <p:cNvPicPr>
            <a:picLocks noChangeAspect="1" noChangeArrowheads="1"/>
          </p:cNvPicPr>
          <p:nvPr/>
        </p:nvPicPr>
        <p:blipFill>
          <a:blip r:embed="rId3" cstate="print"/>
          <a:srcRect/>
          <a:stretch>
            <a:fillRect/>
          </a:stretch>
        </p:blipFill>
        <p:spPr bwMode="auto">
          <a:xfrm>
            <a:off x="4748169" y="3867820"/>
            <a:ext cx="4072303" cy="1649412"/>
          </a:xfrm>
          <a:prstGeom prst="rect">
            <a:avLst/>
          </a:prstGeom>
          <a:noFill/>
          <a:ln w="9525">
            <a:noFill/>
            <a:miter lim="800000"/>
            <a:headEnd/>
            <a:tailEnd/>
          </a:ln>
        </p:spPr>
      </p:pic>
      <p:pic>
        <p:nvPicPr>
          <p:cNvPr id="604165" name="Picture 5" descr="set1_mesh"/>
          <p:cNvPicPr>
            <a:picLocks noChangeAspect="1" noChangeArrowheads="1"/>
          </p:cNvPicPr>
          <p:nvPr/>
        </p:nvPicPr>
        <p:blipFill>
          <a:blip r:embed="rId4" cstate="print"/>
          <a:srcRect/>
          <a:stretch>
            <a:fillRect/>
          </a:stretch>
        </p:blipFill>
        <p:spPr bwMode="auto">
          <a:xfrm>
            <a:off x="830086" y="3872583"/>
            <a:ext cx="3889131" cy="1622425"/>
          </a:xfrm>
          <a:prstGeom prst="rect">
            <a:avLst/>
          </a:prstGeom>
          <a:noFill/>
          <a:ln w="9525">
            <a:noFill/>
            <a:miter lim="800000"/>
            <a:headEnd/>
            <a:tailEnd/>
          </a:ln>
        </p:spPr>
      </p:pic>
      <p:sp>
        <p:nvSpPr>
          <p:cNvPr id="604162" name="Rectangle 2"/>
          <p:cNvSpPr>
            <a:spLocks noGrp="1" noChangeArrowheads="1"/>
          </p:cNvSpPr>
          <p:nvPr>
            <p:ph type="title"/>
          </p:nvPr>
        </p:nvSpPr>
        <p:spPr/>
        <p:txBody>
          <a:bodyPr/>
          <a:lstStyle/>
          <a:p>
            <a:r>
              <a:rPr lang="en-US"/>
              <a:t>Flow Accumulation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4163">
                                            <p:txEl>
                                              <p:pRg st="8" end="8"/>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604164"/>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604163">
                                            <p:txEl>
                                              <p:pRg st="9" end="9"/>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0416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set1_tci"/>
          <p:cNvPicPr>
            <a:picLocks noChangeAspect="1" noChangeArrowheads="1"/>
          </p:cNvPicPr>
          <p:nvPr/>
        </p:nvPicPr>
        <p:blipFill>
          <a:blip r:embed="rId2" cstate="print"/>
          <a:srcRect/>
          <a:stretch>
            <a:fillRect/>
          </a:stretch>
        </p:blipFill>
        <p:spPr bwMode="auto">
          <a:xfrm>
            <a:off x="5071697" y="1491556"/>
            <a:ext cx="4072303" cy="1649412"/>
          </a:xfrm>
          <a:prstGeom prst="rect">
            <a:avLst/>
          </a:prstGeom>
          <a:noFill/>
          <a:ln w="9525">
            <a:noFill/>
            <a:miter lim="800000"/>
            <a:headEnd/>
            <a:tailEnd/>
          </a:ln>
        </p:spPr>
      </p:pic>
      <p:sp>
        <p:nvSpPr>
          <p:cNvPr id="623618" name="Rectangle 2"/>
          <p:cNvSpPr>
            <a:spLocks noGrp="1" noChangeArrowheads="1"/>
          </p:cNvSpPr>
          <p:nvPr>
            <p:ph type="title"/>
          </p:nvPr>
        </p:nvSpPr>
        <p:spPr/>
        <p:txBody>
          <a:bodyPr/>
          <a:lstStyle/>
          <a:p>
            <a:r>
              <a:rPr lang="en-US" dirty="0" smtClean="0"/>
              <a:t>Massive Data Problems</a:t>
            </a:r>
            <a:endParaRPr lang="en-US" dirty="0"/>
          </a:p>
        </p:txBody>
      </p:sp>
      <p:sp>
        <p:nvSpPr>
          <p:cNvPr id="623619" name="Rectangle 3"/>
          <p:cNvSpPr>
            <a:spLocks noGrp="1" noChangeArrowheads="1"/>
          </p:cNvSpPr>
          <p:nvPr>
            <p:ph type="body" idx="1"/>
          </p:nvPr>
        </p:nvSpPr>
        <p:spPr>
          <a:xfrm>
            <a:off x="457200" y="1664791"/>
            <a:ext cx="8169520" cy="4932561"/>
          </a:xfrm>
        </p:spPr>
        <p:txBody>
          <a:bodyPr>
            <a:normAutofit fontScale="85000" lnSpcReduction="10000"/>
          </a:bodyPr>
          <a:lstStyle/>
          <a:p>
            <a:r>
              <a:rPr lang="en-US" dirty="0" smtClean="0"/>
              <a:t>Commercial systems:</a:t>
            </a:r>
            <a:endParaRPr lang="en-US" dirty="0"/>
          </a:p>
          <a:p>
            <a:pPr lvl="1"/>
            <a:r>
              <a:rPr lang="en-US" dirty="0"/>
              <a:t>Often </a:t>
            </a:r>
            <a:r>
              <a:rPr lang="en-US" i="1" dirty="0"/>
              <a:t>very</a:t>
            </a:r>
            <a:r>
              <a:rPr lang="en-US" dirty="0"/>
              <a:t> slow</a:t>
            </a:r>
          </a:p>
          <a:p>
            <a:pPr lvl="1"/>
            <a:r>
              <a:rPr lang="en-US" dirty="0"/>
              <a:t>Performance somewhat </a:t>
            </a:r>
            <a:r>
              <a:rPr lang="en-US" dirty="0" smtClean="0"/>
              <a:t>unpredictable</a:t>
            </a:r>
          </a:p>
          <a:p>
            <a:pPr lvl="1"/>
            <a:r>
              <a:rPr lang="en-US" dirty="0" smtClean="0"/>
              <a:t>Cannot handle 2-meter Denmark model</a:t>
            </a:r>
            <a:endParaRPr lang="en-US" dirty="0"/>
          </a:p>
          <a:p>
            <a:endParaRPr lang="en-US" dirty="0" smtClean="0"/>
          </a:p>
          <a:p>
            <a:r>
              <a:rPr lang="en-US" dirty="0" smtClean="0"/>
              <a:t>Collaboration </a:t>
            </a:r>
            <a:r>
              <a:rPr lang="en-US" dirty="0"/>
              <a:t>environmental researchers in late 90’ties</a:t>
            </a:r>
          </a:p>
          <a:p>
            <a:pPr lvl="1"/>
            <a:r>
              <a:rPr lang="en-US" dirty="0"/>
              <a:t>US Appalachian mountains dataset</a:t>
            </a:r>
          </a:p>
          <a:p>
            <a:pPr lvl="2"/>
            <a:r>
              <a:rPr lang="en-US" dirty="0"/>
              <a:t>800x800km at 100m resolution </a:t>
            </a:r>
            <a:r>
              <a:rPr lang="en-US" dirty="0">
                <a:sym typeface="Symbol" pitchFamily="18" charset="2"/>
              </a:rPr>
              <a:t> </a:t>
            </a:r>
            <a:r>
              <a:rPr lang="en-US" dirty="0">
                <a:cs typeface="Times New Roman" pitchFamily="18" charset="0"/>
                <a:sym typeface="Symbol" pitchFamily="18" charset="2"/>
              </a:rPr>
              <a:t>a few </a:t>
            </a:r>
            <a:r>
              <a:rPr lang="en-US" dirty="0">
                <a:sym typeface="Symbol" pitchFamily="18" charset="2"/>
              </a:rPr>
              <a:t>Gigabytes</a:t>
            </a:r>
          </a:p>
          <a:p>
            <a:pPr lvl="2"/>
            <a:r>
              <a:rPr lang="en-US" dirty="0"/>
              <a:t>Customized software on </a:t>
            </a:r>
            <a:r>
              <a:rPr lang="en-US" dirty="0" smtClean="0"/>
              <a:t>½ GB </a:t>
            </a:r>
            <a:r>
              <a:rPr lang="en-US" dirty="0"/>
              <a:t>machine:</a:t>
            </a:r>
          </a:p>
          <a:p>
            <a:endParaRPr lang="en-US" dirty="0" smtClean="0"/>
          </a:p>
          <a:p>
            <a:r>
              <a:rPr lang="en-US" dirty="0" smtClean="0"/>
              <a:t>Appalachian </a:t>
            </a:r>
            <a:r>
              <a:rPr lang="en-US" dirty="0"/>
              <a:t>dataset would be Terabytes sized at 1m resolution!</a:t>
            </a:r>
          </a:p>
        </p:txBody>
      </p:sp>
      <p:sp>
        <p:nvSpPr>
          <p:cNvPr id="623621" name="Text Box 5"/>
          <p:cNvSpPr txBox="1">
            <a:spLocks noChangeArrowheads="1"/>
          </p:cNvSpPr>
          <p:nvPr/>
        </p:nvSpPr>
        <p:spPr bwMode="auto">
          <a:xfrm>
            <a:off x="6444208" y="4600980"/>
            <a:ext cx="1503938" cy="369332"/>
          </a:xfrm>
          <a:prstGeom prst="rect">
            <a:avLst/>
          </a:prstGeom>
          <a:noFill/>
          <a:ln w="17463" algn="ctr">
            <a:noFill/>
            <a:miter lim="800000"/>
            <a:headEnd/>
            <a:tailEnd/>
          </a:ln>
          <a:effectLst/>
        </p:spPr>
        <p:txBody>
          <a:bodyPr wrap="none">
            <a:spAutoFit/>
          </a:bodyPr>
          <a:lstStyle/>
          <a:p>
            <a:pPr lvl="1" algn="ctr">
              <a:buClrTx/>
              <a:buFontTx/>
              <a:buNone/>
            </a:pPr>
            <a:r>
              <a:rPr lang="en-US" b="0" dirty="0">
                <a:solidFill>
                  <a:srgbClr val="FF0000"/>
                </a:solidFill>
              </a:rPr>
              <a:t>14 days!!</a:t>
            </a:r>
            <a:endParaRPr lang="en-US" b="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3619">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361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23619">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23619">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236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2361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362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9218" name="Picture 2" descr="Picture1"/>
          <p:cNvPicPr>
            <a:picLocks noChangeAspect="1" noChangeArrowheads="1"/>
          </p:cNvPicPr>
          <p:nvPr/>
        </p:nvPicPr>
        <p:blipFill>
          <a:blip r:embed="rId3" cstate="print"/>
          <a:srcRect/>
          <a:stretch>
            <a:fillRect/>
          </a:stretch>
        </p:blipFill>
        <p:spPr bwMode="auto">
          <a:xfrm>
            <a:off x="6845542" y="3717379"/>
            <a:ext cx="2118946" cy="2447925"/>
          </a:xfrm>
          <a:prstGeom prst="rect">
            <a:avLst/>
          </a:prstGeom>
          <a:noFill/>
          <a:ln w="9525">
            <a:noFill/>
            <a:miter lim="800000"/>
            <a:headEnd/>
            <a:tailEnd/>
          </a:ln>
        </p:spPr>
      </p:pic>
      <p:sp>
        <p:nvSpPr>
          <p:cNvPr id="649219" name="Rectangle 3"/>
          <p:cNvSpPr>
            <a:spLocks noGrp="1" noChangeArrowheads="1"/>
          </p:cNvSpPr>
          <p:nvPr>
            <p:ph type="title"/>
          </p:nvPr>
        </p:nvSpPr>
        <p:spPr/>
        <p:txBody>
          <a:bodyPr/>
          <a:lstStyle/>
          <a:p>
            <a:r>
              <a:rPr lang="en-US" dirty="0" smtClean="0"/>
              <a:t>Flood Modeling</a:t>
            </a:r>
            <a:endParaRPr lang="en-US" dirty="0"/>
          </a:p>
        </p:txBody>
      </p:sp>
      <p:sp>
        <p:nvSpPr>
          <p:cNvPr id="649220" name="Rectangle 4"/>
          <p:cNvSpPr>
            <a:spLocks noGrp="1" noChangeArrowheads="1"/>
          </p:cNvSpPr>
          <p:nvPr>
            <p:ph type="body" idx="1"/>
          </p:nvPr>
        </p:nvSpPr>
        <p:spPr>
          <a:xfrm>
            <a:off x="251520" y="1557288"/>
            <a:ext cx="8169520" cy="5472112"/>
          </a:xfrm>
        </p:spPr>
        <p:txBody>
          <a:bodyPr>
            <a:normAutofit fontScale="85000" lnSpcReduction="20000"/>
          </a:bodyPr>
          <a:lstStyle/>
          <a:p>
            <a:r>
              <a:rPr lang="en-US" dirty="0"/>
              <a:t>Not all terrain below height </a:t>
            </a:r>
            <a:r>
              <a:rPr lang="en-US" i="1" dirty="0"/>
              <a:t>h</a:t>
            </a:r>
            <a:r>
              <a:rPr lang="en-US" dirty="0"/>
              <a:t> is</a:t>
            </a:r>
          </a:p>
          <a:p>
            <a:pPr>
              <a:buFont typeface="Wingdings" pitchFamily="2" charset="2"/>
              <a:buNone/>
            </a:pPr>
            <a:r>
              <a:rPr lang="en-US" dirty="0"/>
              <a:t>	flooded when water rise to </a:t>
            </a:r>
            <a:r>
              <a:rPr lang="en-US" i="1" dirty="0"/>
              <a:t>h</a:t>
            </a:r>
            <a:r>
              <a:rPr lang="en-US" dirty="0"/>
              <a:t> meters!</a:t>
            </a:r>
          </a:p>
          <a:p>
            <a:pPr lvl="1">
              <a:buFont typeface="Wingdings" pitchFamily="2" charset="2"/>
              <a:buNone/>
            </a:pPr>
            <a:endParaRPr lang="en-US" dirty="0"/>
          </a:p>
          <a:p>
            <a:r>
              <a:rPr lang="en-US" dirty="0"/>
              <a:t>Theoretically not too hard to compute</a:t>
            </a:r>
          </a:p>
          <a:p>
            <a:pPr>
              <a:buFont typeface="Wingdings" pitchFamily="2" charset="2"/>
              <a:buNone/>
            </a:pPr>
            <a:r>
              <a:rPr lang="en-US" dirty="0"/>
              <a:t>	area flooded when rise to </a:t>
            </a:r>
            <a:r>
              <a:rPr lang="en-US" i="1" dirty="0"/>
              <a:t>h </a:t>
            </a:r>
            <a:r>
              <a:rPr lang="en-US" dirty="0"/>
              <a:t>meters</a:t>
            </a:r>
            <a:endParaRPr lang="en-US" i="1" dirty="0"/>
          </a:p>
          <a:p>
            <a:pPr lvl="1"/>
            <a:r>
              <a:rPr lang="en-US" dirty="0"/>
              <a:t>But no software can do it for Denmark at 2-meter resolution</a:t>
            </a:r>
          </a:p>
          <a:p>
            <a:pPr lvl="1">
              <a:buFont typeface="Wingdings" pitchFamily="2" charset="2"/>
              <a:buNone/>
            </a:pPr>
            <a:endParaRPr lang="en-US" dirty="0"/>
          </a:p>
          <a:p>
            <a:r>
              <a:rPr lang="en-US" dirty="0">
                <a:sym typeface="Symbol" pitchFamily="18" charset="2"/>
              </a:rPr>
              <a:t>Use of I/O-efficient </a:t>
            </a:r>
            <a:r>
              <a:rPr lang="en-US" dirty="0" smtClean="0">
                <a:sym typeface="Symbol" pitchFamily="18" charset="2"/>
              </a:rPr>
              <a:t>algorithms</a:t>
            </a:r>
            <a:endParaRPr lang="en-US" dirty="0"/>
          </a:p>
          <a:p>
            <a:pPr>
              <a:buFont typeface="Wingdings" pitchFamily="2" charset="2"/>
              <a:buNone/>
            </a:pPr>
            <a:r>
              <a:rPr lang="en-US" dirty="0">
                <a:sym typeface="Symbol" pitchFamily="18" charset="2"/>
              </a:rPr>
              <a:t>	 Denmark in </a:t>
            </a:r>
            <a:r>
              <a:rPr lang="en-US" dirty="0" smtClean="0">
                <a:sym typeface="Symbol" pitchFamily="18" charset="2"/>
              </a:rPr>
              <a:t>a few days</a:t>
            </a:r>
            <a:endParaRPr lang="en-US" dirty="0">
              <a:sym typeface="Symbol" pitchFamily="18" charset="2"/>
            </a:endParaRPr>
          </a:p>
          <a:p>
            <a:pPr>
              <a:buFont typeface="Wingdings" pitchFamily="2" charset="2"/>
              <a:buNone/>
            </a:pPr>
            <a:endParaRPr lang="en-US" dirty="0">
              <a:sym typeface="Symbol" pitchFamily="18" charset="2"/>
            </a:endParaRPr>
          </a:p>
          <a:p>
            <a:r>
              <a:rPr lang="en-US" dirty="0">
                <a:sym typeface="Symbol" pitchFamily="18" charset="2"/>
              </a:rPr>
              <a:t>Even compute new terrain where </a:t>
            </a:r>
            <a:r>
              <a:rPr lang="en-US" dirty="0"/>
              <a:t>terrain</a:t>
            </a:r>
          </a:p>
          <a:p>
            <a:pPr>
              <a:buFont typeface="Wingdings" pitchFamily="2" charset="2"/>
              <a:buNone/>
            </a:pPr>
            <a:r>
              <a:rPr lang="en-US" dirty="0"/>
              <a:t>	below </a:t>
            </a:r>
            <a:r>
              <a:rPr lang="en-US" i="1" dirty="0"/>
              <a:t>h</a:t>
            </a:r>
            <a:r>
              <a:rPr lang="en-US" dirty="0"/>
              <a:t> is flooded when water rise to </a:t>
            </a:r>
            <a:r>
              <a:rPr lang="en-US" i="1" dirty="0"/>
              <a:t>h</a:t>
            </a:r>
          </a:p>
          <a:p>
            <a:pPr>
              <a:buFont typeface="Wingdings" pitchFamily="2" charset="2"/>
              <a:buNone/>
            </a:pPr>
            <a:endParaRPr lang="en-US" dirty="0">
              <a:sym typeface="Symbol" pitchFamily="18" charset="2"/>
            </a:endParaRPr>
          </a:p>
        </p:txBody>
      </p:sp>
      <p:pic>
        <p:nvPicPr>
          <p:cNvPr id="649221" name="Picture 5"/>
          <p:cNvPicPr>
            <a:picLocks noChangeAspect="1" noChangeArrowheads="1"/>
          </p:cNvPicPr>
          <p:nvPr/>
        </p:nvPicPr>
        <p:blipFill>
          <a:blip r:embed="rId4" cstate="print"/>
          <a:srcRect/>
          <a:stretch>
            <a:fillRect/>
          </a:stretch>
        </p:blipFill>
        <p:spPr bwMode="auto">
          <a:xfrm>
            <a:off x="6372200" y="1593850"/>
            <a:ext cx="2492620" cy="1835150"/>
          </a:xfrm>
          <a:prstGeom prst="rect">
            <a:avLst/>
          </a:prstGeom>
          <a:noFill/>
          <a:ln w="9525" algn="ctr">
            <a:solidFill>
              <a:schemeClr val="tx1"/>
            </a:solid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9220">
                                            <p:txEl>
                                              <p:pRg st="3" end="3"/>
                                            </p:txEl>
                                          </p:spTgt>
                                        </p:tgtEl>
                                        <p:attrNameLst>
                                          <p:attrName>style.visibility</p:attrName>
                                        </p:attrNameLst>
                                      </p:cBhvr>
                                      <p:to>
                                        <p:strVal val="visible"/>
                                      </p:to>
                                    </p:set>
                                    <p:animEffect transition="in" filter="fade">
                                      <p:cBhvr>
                                        <p:cTn id="7" dur="2000"/>
                                        <p:tgtEl>
                                          <p:spTgt spid="649220">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49220">
                                            <p:txEl>
                                              <p:pRg st="4" end="4"/>
                                            </p:txEl>
                                          </p:spTgt>
                                        </p:tgtEl>
                                        <p:attrNameLst>
                                          <p:attrName>style.visibility</p:attrName>
                                        </p:attrNameLst>
                                      </p:cBhvr>
                                      <p:to>
                                        <p:strVal val="visible"/>
                                      </p:to>
                                    </p:set>
                                    <p:animEffect transition="in" filter="fade">
                                      <p:cBhvr>
                                        <p:cTn id="10" dur="2000"/>
                                        <p:tgtEl>
                                          <p:spTgt spid="649220">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49220">
                                            <p:txEl>
                                              <p:pRg st="5" end="5"/>
                                            </p:txEl>
                                          </p:spTgt>
                                        </p:tgtEl>
                                        <p:attrNameLst>
                                          <p:attrName>style.visibility</p:attrName>
                                        </p:attrNameLst>
                                      </p:cBhvr>
                                      <p:to>
                                        <p:strVal val="visible"/>
                                      </p:to>
                                    </p:set>
                                    <p:animEffect transition="in" filter="fade">
                                      <p:cBhvr>
                                        <p:cTn id="13" dur="2000"/>
                                        <p:tgtEl>
                                          <p:spTgt spid="649220">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49220">
                                            <p:txEl>
                                              <p:pRg st="7" end="7"/>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649220">
                                            <p:txEl>
                                              <p:pRg st="8" end="8"/>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64921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49220">
                                            <p:txEl>
                                              <p:pRg st="10" end="10"/>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649220">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Interdisciplinary Collaboration</a:t>
            </a:r>
            <a:endParaRPr lang="en-US" dirty="0"/>
          </a:p>
        </p:txBody>
      </p:sp>
      <p:sp>
        <p:nvSpPr>
          <p:cNvPr id="3" name="Content Placeholder 2"/>
          <p:cNvSpPr>
            <a:spLocks noGrp="1"/>
          </p:cNvSpPr>
          <p:nvPr>
            <p:ph idx="1"/>
          </p:nvPr>
        </p:nvSpPr>
        <p:spPr>
          <a:xfrm>
            <a:off x="323528" y="1556793"/>
            <a:ext cx="8686800" cy="4608512"/>
          </a:xfrm>
        </p:spPr>
        <p:txBody>
          <a:bodyPr>
            <a:normAutofit fontScale="77500" lnSpcReduction="20000"/>
          </a:bodyPr>
          <a:lstStyle/>
          <a:p>
            <a:r>
              <a:rPr lang="en-US" dirty="0" smtClean="0"/>
              <a:t>Flow/flooding work example of center interdisciplinary collaboration</a:t>
            </a:r>
          </a:p>
          <a:p>
            <a:pPr lvl="1"/>
            <a:r>
              <a:rPr lang="en-US" dirty="0"/>
              <a:t>F</a:t>
            </a:r>
            <a:r>
              <a:rPr lang="en-US" dirty="0" smtClean="0"/>
              <a:t>lood modeling and efficient algorithms in biodiversity modeling</a:t>
            </a:r>
          </a:p>
          <a:p>
            <a:pPr lvl="1"/>
            <a:r>
              <a:rPr lang="en-US" dirty="0" smtClean="0"/>
              <a:t>Allow for used of global and/or detailed geographic data</a:t>
            </a:r>
          </a:p>
          <a:p>
            <a:pPr marL="457200" lvl="1" indent="0">
              <a:buNone/>
            </a:pPr>
            <a:endParaRPr lang="en-US" dirty="0" smtClean="0"/>
          </a:p>
          <a:p>
            <a:pPr marL="0" indent="0">
              <a:buNone/>
            </a:pPr>
            <a:endParaRPr lang="en-US" dirty="0"/>
          </a:p>
          <a:p>
            <a:r>
              <a:rPr lang="en-US" dirty="0" smtClean="0"/>
              <a:t>Brings together researchers from</a:t>
            </a:r>
          </a:p>
          <a:p>
            <a:pPr lvl="1"/>
            <a:r>
              <a:rPr lang="en-US" dirty="0" smtClean="0"/>
              <a:t>Biodiversity</a:t>
            </a:r>
          </a:p>
          <a:p>
            <a:pPr lvl="1"/>
            <a:r>
              <a:rPr lang="en-US" dirty="0" err="1" smtClean="0"/>
              <a:t>Ecoinformatics</a:t>
            </a:r>
            <a:endParaRPr lang="en-US" dirty="0" smtClean="0"/>
          </a:p>
          <a:p>
            <a:pPr lvl="1"/>
            <a:r>
              <a:rPr lang="en-US" dirty="0" smtClean="0"/>
              <a:t>Algorithms</a:t>
            </a:r>
          </a:p>
          <a:p>
            <a:pPr lvl="1"/>
            <a:r>
              <a:rPr lang="en-US" dirty="0" err="1" smtClean="0"/>
              <a:t>Datamining</a:t>
            </a:r>
            <a:endParaRPr lang="en-US" dirty="0" smtClean="0"/>
          </a:p>
          <a:p>
            <a:pPr lvl="1"/>
            <a:r>
              <a:rPr lang="en-US" dirty="0" smtClean="0"/>
              <a:t>…</a:t>
            </a:r>
          </a:p>
        </p:txBody>
      </p:sp>
      <p:pic>
        <p:nvPicPr>
          <p:cNvPr id="8" name="Picture 3"/>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a:stretch/>
        </p:blipFill>
        <p:spPr bwMode="auto">
          <a:xfrm>
            <a:off x="5719242" y="3071772"/>
            <a:ext cx="3400070" cy="35506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3" cstate="print"/>
          <a:srcRect/>
          <a:stretch>
            <a:fillRect/>
          </a:stretch>
        </p:blipFill>
        <p:spPr bwMode="auto">
          <a:xfrm>
            <a:off x="5148064" y="4041068"/>
            <a:ext cx="3002197" cy="2697488"/>
          </a:xfrm>
          <a:prstGeom prst="rect">
            <a:avLst/>
          </a:prstGeom>
          <a:noFill/>
          <a:ln w="9525">
            <a:round/>
            <a:headEnd/>
            <a:tailEnd/>
          </a:ln>
        </p:spPr>
      </p:pic>
      <p:pic>
        <p:nvPicPr>
          <p:cNvPr id="4" name="Picture 3"/>
          <p:cNvPicPr>
            <a:picLocks noChangeAspect="1"/>
          </p:cNvPicPr>
          <p:nvPr/>
        </p:nvPicPr>
        <p:blipFill>
          <a:blip r:embed="rId4" cstate="print"/>
          <a:srcRect/>
          <a:stretch>
            <a:fillRect/>
          </a:stretch>
        </p:blipFill>
        <p:spPr bwMode="auto">
          <a:xfrm>
            <a:off x="7173597" y="4080988"/>
            <a:ext cx="1820363" cy="2660380"/>
          </a:xfrm>
          <a:prstGeom prst="rect">
            <a:avLst/>
          </a:prstGeom>
          <a:noFill/>
          <a:ln w="12700">
            <a:solidFill>
              <a:srgbClr val="000000"/>
            </a:solidFill>
            <a:miter lim="800000"/>
            <a:headEnd/>
            <a:tailEnd/>
          </a:ln>
        </p:spPr>
      </p:pic>
    </p:spTree>
    <p:extLst>
      <p:ext uri="{BB962C8B-B14F-4D97-AF65-F5344CB8AC3E}">
        <p14:creationId xmlns="" xmlns:p14="http://schemas.microsoft.com/office/powerpoint/2010/main" val="7562940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a:stretch>
            <a:fillRect/>
          </a:stretch>
        </p:blipFill>
        <p:spPr bwMode="auto">
          <a:xfrm>
            <a:off x="971600" y="3140968"/>
            <a:ext cx="7200808" cy="7200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title"/>
          </p:nvPr>
        </p:nvSpPr>
        <p:spPr/>
        <p:txBody>
          <a:bodyPr/>
          <a:lstStyle/>
          <a:p>
            <a:r>
              <a:rPr lang="en-US"/>
              <a:t>TerraSTREAM</a:t>
            </a:r>
          </a:p>
        </p:txBody>
      </p:sp>
      <p:sp>
        <p:nvSpPr>
          <p:cNvPr id="625667" name="Rectangle 3"/>
          <p:cNvSpPr>
            <a:spLocks noGrp="1" noChangeArrowheads="1"/>
          </p:cNvSpPr>
          <p:nvPr>
            <p:ph type="body" idx="1"/>
          </p:nvPr>
        </p:nvSpPr>
        <p:spPr>
          <a:xfrm>
            <a:off x="463125" y="1165195"/>
            <a:ext cx="8726365" cy="5578475"/>
          </a:xfrm>
        </p:spPr>
        <p:txBody>
          <a:bodyPr>
            <a:normAutofit fontScale="85000" lnSpcReduction="20000"/>
          </a:bodyPr>
          <a:lstStyle/>
          <a:p>
            <a:pPr marL="381000" indent="-381000"/>
            <a:r>
              <a:rPr lang="en-US" dirty="0"/>
              <a:t>Flow/flooding work part of comprehensive software package</a:t>
            </a:r>
          </a:p>
          <a:p>
            <a:pPr marL="781050" lvl="1" indent="-381000"/>
            <a:r>
              <a:rPr lang="en-US" dirty="0" err="1">
                <a:solidFill>
                  <a:srgbClr val="3737FF"/>
                </a:solidFill>
              </a:rPr>
              <a:t>TerraSTREAM</a:t>
            </a:r>
            <a:r>
              <a:rPr lang="en-US" dirty="0">
                <a:solidFill>
                  <a:srgbClr val="3737FF"/>
                </a:solidFill>
              </a:rPr>
              <a:t>: </a:t>
            </a:r>
            <a:r>
              <a:rPr lang="en-US" dirty="0"/>
              <a:t>Whole pipeline of terrain data processing </a:t>
            </a:r>
            <a:r>
              <a:rPr lang="en-US" dirty="0" smtClean="0"/>
              <a:t>software</a:t>
            </a:r>
          </a:p>
          <a:p>
            <a:pPr marL="781050" lvl="1" indent="-381000"/>
            <a:endParaRPr lang="en-US" dirty="0"/>
          </a:p>
          <a:p>
            <a:pPr marL="781050" lvl="1" indent="-381000"/>
            <a:endParaRPr lang="en-US" dirty="0" smtClean="0"/>
          </a:p>
          <a:p>
            <a:pPr marL="781050" lvl="1" indent="-381000"/>
            <a:endParaRPr lang="en-US" dirty="0"/>
          </a:p>
          <a:p>
            <a:pPr marL="781050" lvl="1" indent="-381000"/>
            <a:endParaRPr lang="en-US" dirty="0" smtClean="0"/>
          </a:p>
          <a:p>
            <a:pPr marL="781050" lvl="1" indent="-381000"/>
            <a:endParaRPr lang="en-US" dirty="0" smtClean="0"/>
          </a:p>
          <a:p>
            <a:pPr marL="0" indent="0">
              <a:buNone/>
            </a:pPr>
            <a:endParaRPr lang="en-US" dirty="0" smtClean="0"/>
          </a:p>
          <a:p>
            <a:pPr marL="381000" indent="-381000"/>
            <a:r>
              <a:rPr lang="en-US" dirty="0" err="1" smtClean="0">
                <a:hlinkClick r:id="rId3"/>
              </a:rPr>
              <a:t>TerraSTREAM</a:t>
            </a:r>
            <a:r>
              <a:rPr lang="en-US" dirty="0" smtClean="0">
                <a:hlinkClick r:id="rId3"/>
              </a:rPr>
              <a:t> </a:t>
            </a:r>
            <a:r>
              <a:rPr lang="en-US" dirty="0">
                <a:hlinkClick r:id="rId3"/>
              </a:rPr>
              <a:t>used on full 2 meter Denmark model</a:t>
            </a:r>
            <a:endParaRPr lang="en-US" dirty="0"/>
          </a:p>
          <a:p>
            <a:pPr>
              <a:buNone/>
            </a:pPr>
            <a:r>
              <a:rPr lang="en-US" dirty="0"/>
              <a:t>	</a:t>
            </a:r>
            <a:r>
              <a:rPr lang="en-US" dirty="0" smtClean="0"/>
              <a:t> (~</a:t>
            </a:r>
            <a:r>
              <a:rPr lang="en-US" dirty="0"/>
              <a:t>25 billion points, ~1.5 TB)</a:t>
            </a:r>
          </a:p>
          <a:p>
            <a:pPr lvl="1"/>
            <a:r>
              <a:rPr lang="en-US" dirty="0"/>
              <a:t>Terrain model (grid) from LIDAR point data</a:t>
            </a:r>
          </a:p>
          <a:p>
            <a:pPr lvl="1"/>
            <a:r>
              <a:rPr lang="en-US" dirty="0"/>
              <a:t>Surface flow modeling: Flow directions and flow accumulation</a:t>
            </a:r>
          </a:p>
          <a:p>
            <a:pPr lvl="1"/>
            <a:r>
              <a:rPr lang="en-US" dirty="0"/>
              <a:t>Flood </a:t>
            </a:r>
            <a:r>
              <a:rPr lang="en-US" dirty="0" smtClean="0"/>
              <a:t>modeling</a:t>
            </a:r>
            <a:endParaRPr lang="en-US" dirty="0"/>
          </a:p>
          <a:p>
            <a:pPr marL="1295400" lvl="2" indent="-381000"/>
            <a:endParaRPr lang="en-US" dirty="0"/>
          </a:p>
          <a:p>
            <a:pPr marL="1295400" lvl="2" indent="-381000"/>
            <a:endParaRPr lang="en-US" dirty="0"/>
          </a:p>
          <a:p>
            <a:pPr marL="1295400" lvl="2" indent="-381000"/>
            <a:endParaRPr lang="en-US" dirty="0"/>
          </a:p>
          <a:p>
            <a:pPr marL="1295400" lvl="2" indent="-381000"/>
            <a:endParaRPr lang="en-US" dirty="0"/>
          </a:p>
          <a:p>
            <a:pPr marL="1295400" lvl="2" indent="-381000"/>
            <a:endParaRPr lang="en-US" dirty="0"/>
          </a:p>
          <a:p>
            <a:pPr marL="1295400" lvl="2" indent="-381000"/>
            <a:endParaRPr lang="en-US" dirty="0"/>
          </a:p>
          <a:p>
            <a:pPr marL="1295400" lvl="2" indent="-381000"/>
            <a:endParaRPr lang="en-US" dirty="0"/>
          </a:p>
          <a:p>
            <a:pPr marL="1295400" lvl="2" indent="-381000"/>
            <a:endParaRPr lang="en-US" dirty="0"/>
          </a:p>
          <a:p>
            <a:pPr marL="1295400" lvl="2" indent="-381000"/>
            <a:endParaRPr lang="en-US" dirty="0" smtClean="0"/>
          </a:p>
        </p:txBody>
      </p:sp>
      <p:pic>
        <p:nvPicPr>
          <p:cNvPr id="6" name="Content Placeholder 5"/>
          <p:cNvPicPr>
            <a:picLocks noChangeAspect="1" noChangeArrowheads="1"/>
          </p:cNvPicPr>
          <p:nvPr/>
        </p:nvPicPr>
        <p:blipFill>
          <a:blip r:embed="rId4" cstate="print"/>
          <a:srcRect/>
          <a:stretch>
            <a:fillRect/>
          </a:stretch>
        </p:blipFill>
        <p:spPr bwMode="auto">
          <a:xfrm>
            <a:off x="1259632" y="2577661"/>
            <a:ext cx="3522853" cy="2363507"/>
          </a:xfrm>
          <a:prstGeom prst="rect">
            <a:avLst/>
          </a:prstGeom>
          <a:noFill/>
          <a:ln w="9525">
            <a:noFill/>
            <a:miter lim="800000"/>
            <a:headEnd/>
            <a:tailEnd/>
          </a:ln>
        </p:spPr>
      </p:pic>
      <p:pic>
        <p:nvPicPr>
          <p:cNvPr id="8" name="Pipeline"/>
          <p:cNvPicPr>
            <a:picLocks noChangeAspect="1" noChangeArrowheads="1"/>
          </p:cNvPicPr>
          <p:nvPr/>
        </p:nvPicPr>
        <p:blipFill>
          <a:blip r:embed="rId5" cstate="print"/>
          <a:srcRect/>
          <a:stretch>
            <a:fillRect/>
          </a:stretch>
        </p:blipFill>
        <p:spPr bwMode="auto">
          <a:xfrm>
            <a:off x="5181310" y="2685672"/>
            <a:ext cx="3423138" cy="187325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5667">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5667">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25667">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25667">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2566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Summary</a:t>
            </a:r>
            <a:endParaRPr lang="en-US" dirty="0"/>
          </a:p>
        </p:txBody>
      </p:sp>
      <p:sp>
        <p:nvSpPr>
          <p:cNvPr id="3" name="Content Placeholder 2"/>
          <p:cNvSpPr>
            <a:spLocks noGrp="1"/>
          </p:cNvSpPr>
          <p:nvPr>
            <p:ph idx="1"/>
          </p:nvPr>
        </p:nvSpPr>
        <p:spPr>
          <a:xfrm>
            <a:off x="1259632" y="1744216"/>
            <a:ext cx="6995120" cy="3629000"/>
          </a:xfrm>
        </p:spPr>
        <p:txBody>
          <a:bodyPr>
            <a:normAutofit/>
          </a:bodyPr>
          <a:lstStyle/>
          <a:p>
            <a:r>
              <a:rPr lang="da-DK" dirty="0" err="1" smtClean="0"/>
              <a:t>Basic</a:t>
            </a:r>
            <a:r>
              <a:rPr lang="da-DK" dirty="0" smtClean="0"/>
              <a:t> research center in Aarhus</a:t>
            </a:r>
          </a:p>
          <a:p>
            <a:pPr lvl="1"/>
            <a:r>
              <a:rPr lang="da-DK" dirty="0" err="1" smtClean="0"/>
              <a:t>Organization</a:t>
            </a:r>
            <a:endParaRPr lang="da-DK" dirty="0" smtClean="0"/>
          </a:p>
          <a:p>
            <a:pPr lvl="1"/>
            <a:r>
              <a:rPr lang="da-DK" dirty="0" err="1" smtClean="0"/>
              <a:t>PhD</a:t>
            </a:r>
            <a:r>
              <a:rPr lang="da-DK" dirty="0" smtClean="0"/>
              <a:t> </a:t>
            </a:r>
            <a:r>
              <a:rPr lang="da-DK" dirty="0" err="1" smtClean="0"/>
              <a:t>education</a:t>
            </a:r>
            <a:endParaRPr lang="da-DK" dirty="0" smtClean="0"/>
          </a:p>
          <a:p>
            <a:r>
              <a:rPr lang="da-DK" dirty="0" err="1" smtClean="0"/>
              <a:t>Examples</a:t>
            </a:r>
            <a:r>
              <a:rPr lang="da-DK" dirty="0" smtClean="0"/>
              <a:t> of research</a:t>
            </a:r>
          </a:p>
          <a:p>
            <a:pPr lvl="1"/>
            <a:r>
              <a:rPr lang="da-DK" dirty="0" err="1" smtClean="0"/>
              <a:t>Theoretical</a:t>
            </a:r>
            <a:r>
              <a:rPr lang="da-DK" dirty="0" smtClean="0"/>
              <a:t> </a:t>
            </a:r>
            <a:r>
              <a:rPr lang="da-DK" dirty="0" err="1" smtClean="0"/>
              <a:t>external</a:t>
            </a:r>
            <a:r>
              <a:rPr lang="da-DK" dirty="0" smtClean="0"/>
              <a:t> </a:t>
            </a:r>
            <a:r>
              <a:rPr lang="da-DK" dirty="0" err="1" smtClean="0"/>
              <a:t>memory</a:t>
            </a:r>
            <a:r>
              <a:rPr lang="da-DK" dirty="0" smtClean="0"/>
              <a:t> </a:t>
            </a:r>
            <a:r>
              <a:rPr lang="da-DK" dirty="0" err="1" smtClean="0"/>
              <a:t>algorithmics</a:t>
            </a:r>
            <a:endParaRPr lang="da-DK" dirty="0" smtClean="0"/>
          </a:p>
          <a:p>
            <a:pPr lvl="1"/>
            <a:r>
              <a:rPr lang="da-DK" dirty="0" err="1" smtClean="0"/>
              <a:t>Practical</a:t>
            </a:r>
            <a:r>
              <a:rPr lang="da-DK" dirty="0" smtClean="0"/>
              <a:t> (flow simulation)</a:t>
            </a:r>
            <a:endParaRPr lang="en-US" dirty="0"/>
          </a:p>
        </p:txBody>
      </p:sp>
      <p:pic>
        <p:nvPicPr>
          <p:cNvPr id="4" name="Picture 5"/>
          <p:cNvPicPr>
            <a:picLocks noChangeAspect="1" noChangeArrowheads="1"/>
          </p:cNvPicPr>
          <p:nvPr/>
        </p:nvPicPr>
        <p:blipFill>
          <a:blip r:embed="rId2" cstate="print"/>
          <a:srcRect/>
          <a:stretch>
            <a:fillRect/>
          </a:stretch>
        </p:blipFill>
        <p:spPr bwMode="auto">
          <a:xfrm>
            <a:off x="2699792" y="5733256"/>
            <a:ext cx="3429024" cy="34290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0" y="764704"/>
            <a:ext cx="9144032" cy="5490606"/>
          </a:xfrm>
          <a:prstGeom prst="rect">
            <a:avLst/>
          </a:prstGeom>
          <a:noFill/>
        </p:spPr>
        <p:txBody>
          <a:bodyPr wrap="square" rtlCol="0">
            <a:spAutoFit/>
          </a:bodyPr>
          <a:lstStyle/>
          <a:p>
            <a:pPr algn="ctr">
              <a:lnSpc>
                <a:spcPts val="3000"/>
              </a:lnSpc>
            </a:pPr>
            <a:r>
              <a:rPr lang="en-US" sz="3200" dirty="0" smtClean="0">
                <a:solidFill>
                  <a:schemeClr val="bg1">
                    <a:lumMod val="50000"/>
                  </a:schemeClr>
                </a:solidFill>
              </a:rPr>
              <a:t>Tau  ∙  </a:t>
            </a:r>
            <a:r>
              <a:rPr lang="en-US" sz="3200" dirty="0" err="1" smtClean="0">
                <a:solidFill>
                  <a:schemeClr val="bg1">
                    <a:lumMod val="50000"/>
                  </a:schemeClr>
                </a:solidFill>
              </a:rPr>
              <a:t>Jërë-jëf</a:t>
            </a:r>
            <a:r>
              <a:rPr lang="en-US" sz="3200" dirty="0" smtClean="0">
                <a:solidFill>
                  <a:schemeClr val="bg1">
                    <a:lumMod val="50000"/>
                  </a:schemeClr>
                </a:solidFill>
              </a:rPr>
              <a:t>  ∙  </a:t>
            </a:r>
            <a:r>
              <a:rPr lang="en-US" sz="3200" dirty="0" err="1" smtClean="0">
                <a:solidFill>
                  <a:schemeClr val="bg1">
                    <a:lumMod val="50000"/>
                  </a:schemeClr>
                </a:solidFill>
              </a:rPr>
              <a:t>Tashakkur</a:t>
            </a:r>
            <a:r>
              <a:rPr lang="en-US" sz="3200" dirty="0" smtClean="0">
                <a:solidFill>
                  <a:schemeClr val="bg1">
                    <a:lumMod val="50000"/>
                  </a:schemeClr>
                </a:solidFill>
              </a:rPr>
              <a:t>   ∙  </a:t>
            </a:r>
            <a:r>
              <a:rPr lang="en-US" sz="3200" dirty="0" err="1" smtClean="0">
                <a:solidFill>
                  <a:schemeClr val="bg1">
                    <a:lumMod val="50000"/>
                  </a:schemeClr>
                </a:solidFill>
              </a:rPr>
              <a:t>S.aHHa</a:t>
            </a:r>
            <a:r>
              <a:rPr lang="en-US" sz="3200" dirty="0" smtClean="0">
                <a:solidFill>
                  <a:schemeClr val="bg1">
                    <a:lumMod val="50000"/>
                  </a:schemeClr>
                </a:solidFill>
              </a:rPr>
              <a:t>  ∙  Sag </a:t>
            </a:r>
            <a:r>
              <a:rPr lang="en-US" sz="3200" dirty="0" err="1" smtClean="0">
                <a:solidFill>
                  <a:schemeClr val="bg1">
                    <a:lumMod val="50000"/>
                  </a:schemeClr>
                </a:solidFill>
              </a:rPr>
              <a:t>olun</a:t>
            </a:r>
            <a:endParaRPr lang="en-US" sz="3200" dirty="0" smtClean="0">
              <a:solidFill>
                <a:schemeClr val="bg1">
                  <a:lumMod val="50000"/>
                </a:schemeClr>
              </a:solidFill>
            </a:endParaRPr>
          </a:p>
          <a:p>
            <a:pPr algn="ctr">
              <a:lnSpc>
                <a:spcPts val="3000"/>
              </a:lnSpc>
            </a:pPr>
            <a:r>
              <a:rPr lang="en-US" sz="3200" dirty="0" err="1" smtClean="0">
                <a:solidFill>
                  <a:schemeClr val="bg1">
                    <a:lumMod val="50000"/>
                  </a:schemeClr>
                </a:solidFill>
              </a:rPr>
              <a:t>Giihtu</a:t>
            </a:r>
            <a:r>
              <a:rPr lang="en-US" sz="3200" dirty="0" smtClean="0">
                <a:solidFill>
                  <a:schemeClr val="bg1">
                    <a:lumMod val="50000"/>
                  </a:schemeClr>
                </a:solidFill>
              </a:rPr>
              <a:t>  ∙  </a:t>
            </a:r>
            <a:r>
              <a:rPr lang="en-US" sz="3200" dirty="0" err="1" smtClean="0">
                <a:solidFill>
                  <a:schemeClr val="bg1">
                    <a:lumMod val="50000"/>
                  </a:schemeClr>
                </a:solidFill>
              </a:rPr>
              <a:t>Djakujo</a:t>
            </a:r>
            <a:r>
              <a:rPr lang="en-US" sz="3200" dirty="0" smtClean="0">
                <a:solidFill>
                  <a:schemeClr val="bg1">
                    <a:lumMod val="50000"/>
                  </a:schemeClr>
                </a:solidFill>
              </a:rPr>
              <a:t>  ∙  </a:t>
            </a:r>
            <a:r>
              <a:rPr lang="en-US" sz="3200" dirty="0" err="1" smtClean="0">
                <a:solidFill>
                  <a:schemeClr val="bg1">
                    <a:lumMod val="50000"/>
                  </a:schemeClr>
                </a:solidFill>
              </a:rPr>
              <a:t>Dâkujem</a:t>
            </a:r>
            <a:r>
              <a:rPr lang="en-US" sz="3200" dirty="0" smtClean="0">
                <a:solidFill>
                  <a:schemeClr val="bg1">
                    <a:lumMod val="50000"/>
                  </a:schemeClr>
                </a:solidFill>
              </a:rPr>
              <a:t> </a:t>
            </a:r>
            <a:r>
              <a:rPr lang="en-US" sz="3200" dirty="0" err="1" smtClean="0">
                <a:solidFill>
                  <a:schemeClr val="bg1">
                    <a:lumMod val="50000"/>
                  </a:schemeClr>
                </a:solidFill>
              </a:rPr>
              <a:t>vám</a:t>
            </a:r>
            <a:r>
              <a:rPr lang="en-US" sz="3200" dirty="0" smtClean="0">
                <a:solidFill>
                  <a:schemeClr val="bg1">
                    <a:lumMod val="50000"/>
                  </a:schemeClr>
                </a:solidFill>
              </a:rPr>
              <a:t>  ∙  Thank you</a:t>
            </a:r>
          </a:p>
          <a:p>
            <a:pPr algn="ctr">
              <a:lnSpc>
                <a:spcPts val="3000"/>
              </a:lnSpc>
            </a:pPr>
            <a:r>
              <a:rPr lang="en-US" sz="3200" dirty="0" err="1" smtClean="0">
                <a:solidFill>
                  <a:schemeClr val="bg1">
                    <a:lumMod val="50000"/>
                  </a:schemeClr>
                </a:solidFill>
              </a:rPr>
              <a:t>Tesekkür</a:t>
            </a:r>
            <a:r>
              <a:rPr lang="en-US" sz="3200" dirty="0" smtClean="0">
                <a:solidFill>
                  <a:schemeClr val="bg1">
                    <a:lumMod val="50000"/>
                  </a:schemeClr>
                </a:solidFill>
              </a:rPr>
              <a:t> </a:t>
            </a:r>
            <a:r>
              <a:rPr lang="en-US" sz="3200" dirty="0" err="1" smtClean="0">
                <a:solidFill>
                  <a:schemeClr val="bg1">
                    <a:lumMod val="50000"/>
                  </a:schemeClr>
                </a:solidFill>
              </a:rPr>
              <a:t>ederim</a:t>
            </a:r>
            <a:r>
              <a:rPr lang="en-US" sz="3200" dirty="0" smtClean="0">
                <a:solidFill>
                  <a:schemeClr val="bg1">
                    <a:lumMod val="50000"/>
                  </a:schemeClr>
                </a:solidFill>
              </a:rPr>
              <a:t>  ∙  To-</a:t>
            </a:r>
            <a:r>
              <a:rPr lang="en-US" sz="3200" dirty="0" err="1" smtClean="0">
                <a:solidFill>
                  <a:schemeClr val="bg1">
                    <a:lumMod val="50000"/>
                  </a:schemeClr>
                </a:solidFill>
              </a:rPr>
              <a:t>siä</a:t>
            </a:r>
            <a:r>
              <a:rPr lang="en-US" sz="3200" dirty="0" smtClean="0">
                <a:solidFill>
                  <a:schemeClr val="bg1">
                    <a:lumMod val="50000"/>
                  </a:schemeClr>
                </a:solidFill>
              </a:rPr>
              <a:t>  ∙  Merci  ∙  </a:t>
            </a:r>
            <a:r>
              <a:rPr lang="en-US" sz="3200" dirty="0" err="1" smtClean="0">
                <a:solidFill>
                  <a:schemeClr val="bg1">
                    <a:lumMod val="50000"/>
                  </a:schemeClr>
                </a:solidFill>
              </a:rPr>
              <a:t>Tashakur</a:t>
            </a:r>
            <a:endParaRPr lang="en-US" sz="3200" dirty="0" smtClean="0">
              <a:solidFill>
                <a:schemeClr val="bg1">
                  <a:lumMod val="50000"/>
                </a:schemeClr>
              </a:solidFill>
            </a:endParaRPr>
          </a:p>
          <a:p>
            <a:pPr algn="ctr">
              <a:lnSpc>
                <a:spcPts val="3000"/>
              </a:lnSpc>
            </a:pPr>
            <a:r>
              <a:rPr lang="en-US" sz="3200" dirty="0" err="1" smtClean="0">
                <a:solidFill>
                  <a:schemeClr val="bg1">
                    <a:lumMod val="50000"/>
                  </a:schemeClr>
                </a:solidFill>
              </a:rPr>
              <a:t>Taing</a:t>
            </a:r>
            <a:r>
              <a:rPr lang="en-US" sz="3200" dirty="0" smtClean="0">
                <a:solidFill>
                  <a:schemeClr val="bg1">
                    <a:lumMod val="50000"/>
                  </a:schemeClr>
                </a:solidFill>
              </a:rPr>
              <a:t>  ∙  </a:t>
            </a:r>
            <a:r>
              <a:rPr lang="en-US" sz="3200" dirty="0" err="1" smtClean="0">
                <a:solidFill>
                  <a:schemeClr val="bg1">
                    <a:lumMod val="50000"/>
                  </a:schemeClr>
                </a:solidFill>
              </a:rPr>
              <a:t>Dankon</a:t>
            </a:r>
            <a:r>
              <a:rPr lang="en-US" sz="3200" dirty="0" smtClean="0">
                <a:solidFill>
                  <a:schemeClr val="bg1">
                    <a:lumMod val="50000"/>
                  </a:schemeClr>
                </a:solidFill>
              </a:rPr>
              <a:t>  ∙  </a:t>
            </a:r>
            <a:r>
              <a:rPr lang="en-US" sz="3200" dirty="0" err="1" smtClean="0">
                <a:solidFill>
                  <a:schemeClr val="bg1">
                    <a:lumMod val="50000"/>
                  </a:schemeClr>
                </a:solidFill>
              </a:rPr>
              <a:t>Efharisto</a:t>
            </a:r>
            <a:r>
              <a:rPr lang="en-US" sz="3200" dirty="0" smtClean="0">
                <a:solidFill>
                  <a:schemeClr val="bg1">
                    <a:lumMod val="50000"/>
                  </a:schemeClr>
                </a:solidFill>
              </a:rPr>
              <a:t>´  ∙  </a:t>
            </a:r>
            <a:r>
              <a:rPr lang="en-US" sz="3200" dirty="0" err="1" smtClean="0">
                <a:solidFill>
                  <a:schemeClr val="bg1">
                    <a:lumMod val="50000"/>
                  </a:schemeClr>
                </a:solidFill>
              </a:rPr>
              <a:t>Shukriya</a:t>
            </a:r>
            <a:r>
              <a:rPr lang="en-US" sz="3200" dirty="0" smtClean="0">
                <a:solidFill>
                  <a:schemeClr val="bg1">
                    <a:lumMod val="50000"/>
                  </a:schemeClr>
                </a:solidFill>
              </a:rPr>
              <a:t>  ∙  </a:t>
            </a:r>
            <a:r>
              <a:rPr lang="en-US" sz="3200" dirty="0" err="1" smtClean="0">
                <a:solidFill>
                  <a:schemeClr val="bg1">
                    <a:lumMod val="50000"/>
                  </a:schemeClr>
                </a:solidFill>
              </a:rPr>
              <a:t>Kiitos</a:t>
            </a:r>
            <a:endParaRPr lang="en-US" sz="3200" dirty="0" smtClean="0">
              <a:solidFill>
                <a:schemeClr val="bg1">
                  <a:lumMod val="50000"/>
                </a:schemeClr>
              </a:solidFill>
            </a:endParaRPr>
          </a:p>
          <a:p>
            <a:pPr algn="ctr">
              <a:lnSpc>
                <a:spcPts val="3000"/>
              </a:lnSpc>
            </a:pPr>
            <a:r>
              <a:rPr lang="en-US" sz="3200" dirty="0" err="1" smtClean="0">
                <a:solidFill>
                  <a:schemeClr val="bg1">
                    <a:lumMod val="50000"/>
                  </a:schemeClr>
                </a:solidFill>
              </a:rPr>
              <a:t>Dhanyabad</a:t>
            </a:r>
            <a:r>
              <a:rPr lang="en-US" sz="3200" dirty="0" smtClean="0">
                <a:solidFill>
                  <a:schemeClr val="bg1">
                    <a:lumMod val="50000"/>
                  </a:schemeClr>
                </a:solidFill>
              </a:rPr>
              <a:t>  ∙  </a:t>
            </a:r>
            <a:r>
              <a:rPr lang="en-US" sz="3200" dirty="0" err="1" smtClean="0">
                <a:solidFill>
                  <a:schemeClr val="bg1">
                    <a:lumMod val="50000"/>
                  </a:schemeClr>
                </a:solidFill>
              </a:rPr>
              <a:t>Rakhmat</a:t>
            </a:r>
            <a:r>
              <a:rPr lang="en-US" sz="3200" dirty="0" smtClean="0">
                <a:solidFill>
                  <a:schemeClr val="bg1">
                    <a:lumMod val="50000"/>
                  </a:schemeClr>
                </a:solidFill>
              </a:rPr>
              <a:t>  ∙  </a:t>
            </a:r>
            <a:r>
              <a:rPr lang="en-US" sz="3200" dirty="0" err="1" smtClean="0">
                <a:solidFill>
                  <a:schemeClr val="bg1">
                    <a:lumMod val="50000"/>
                  </a:schemeClr>
                </a:solidFill>
              </a:rPr>
              <a:t>Trugarez</a:t>
            </a:r>
            <a:r>
              <a:rPr lang="en-US" sz="3200" dirty="0" smtClean="0">
                <a:solidFill>
                  <a:schemeClr val="bg1">
                    <a:lumMod val="50000"/>
                  </a:schemeClr>
                </a:solidFill>
              </a:rPr>
              <a:t>  ∙  Asante</a:t>
            </a:r>
          </a:p>
          <a:p>
            <a:pPr algn="ctr">
              <a:lnSpc>
                <a:spcPts val="3000"/>
              </a:lnSpc>
            </a:pPr>
            <a:r>
              <a:rPr lang="en-US" sz="3200" dirty="0" err="1" smtClean="0">
                <a:solidFill>
                  <a:schemeClr val="bg1">
                    <a:lumMod val="50000"/>
                  </a:schemeClr>
                </a:solidFill>
              </a:rPr>
              <a:t>Köszönöm</a:t>
            </a:r>
            <a:r>
              <a:rPr lang="en-US" sz="3200" dirty="0" smtClean="0">
                <a:solidFill>
                  <a:schemeClr val="bg1">
                    <a:lumMod val="50000"/>
                  </a:schemeClr>
                </a:solidFill>
              </a:rPr>
              <a:t>  ∙  </a:t>
            </a:r>
            <a:r>
              <a:rPr lang="en-US" sz="3200" dirty="0" err="1" smtClean="0">
                <a:solidFill>
                  <a:schemeClr val="bg1">
                    <a:lumMod val="50000"/>
                  </a:schemeClr>
                </a:solidFill>
              </a:rPr>
              <a:t>Blagodarya</a:t>
            </a:r>
            <a:r>
              <a:rPr lang="en-US" sz="3200" dirty="0" smtClean="0">
                <a:solidFill>
                  <a:schemeClr val="bg1">
                    <a:lumMod val="50000"/>
                  </a:schemeClr>
                </a:solidFill>
              </a:rPr>
              <a:t>  ∙  </a:t>
            </a:r>
            <a:r>
              <a:rPr lang="en-US" sz="3200" dirty="0" err="1" smtClean="0">
                <a:solidFill>
                  <a:schemeClr val="bg1">
                    <a:lumMod val="50000"/>
                  </a:schemeClr>
                </a:solidFill>
              </a:rPr>
              <a:t>Dziekuje</a:t>
            </a:r>
            <a:r>
              <a:rPr lang="en-US" sz="3200" dirty="0" smtClean="0">
                <a:solidFill>
                  <a:schemeClr val="bg1">
                    <a:lumMod val="50000"/>
                  </a:schemeClr>
                </a:solidFill>
              </a:rPr>
              <a:t>  ∙  </a:t>
            </a:r>
            <a:r>
              <a:rPr lang="en-US" sz="3200" dirty="0" err="1" smtClean="0">
                <a:solidFill>
                  <a:schemeClr val="bg1">
                    <a:lumMod val="50000"/>
                  </a:schemeClr>
                </a:solidFill>
              </a:rPr>
              <a:t>Eskerrik</a:t>
            </a:r>
            <a:r>
              <a:rPr lang="en-US" sz="3200" dirty="0" smtClean="0">
                <a:solidFill>
                  <a:schemeClr val="bg1">
                    <a:lumMod val="50000"/>
                  </a:schemeClr>
                </a:solidFill>
              </a:rPr>
              <a:t> </a:t>
            </a:r>
            <a:r>
              <a:rPr lang="en-US" sz="3200" dirty="0" err="1" smtClean="0">
                <a:solidFill>
                  <a:schemeClr val="bg1">
                    <a:lumMod val="50000"/>
                  </a:schemeClr>
                </a:solidFill>
              </a:rPr>
              <a:t>asko</a:t>
            </a:r>
            <a:endParaRPr lang="en-US" sz="3200" dirty="0" smtClean="0">
              <a:solidFill>
                <a:schemeClr val="bg1">
                  <a:lumMod val="50000"/>
                </a:schemeClr>
              </a:solidFill>
            </a:endParaRPr>
          </a:p>
          <a:p>
            <a:pPr algn="ctr">
              <a:lnSpc>
                <a:spcPts val="3000"/>
              </a:lnSpc>
            </a:pPr>
            <a:r>
              <a:rPr lang="en-US" sz="3200" dirty="0" smtClean="0">
                <a:solidFill>
                  <a:schemeClr val="bg1">
                    <a:lumMod val="50000"/>
                  </a:schemeClr>
                </a:solidFill>
              </a:rPr>
              <a:t>Grazie  ∙  </a:t>
            </a:r>
            <a:r>
              <a:rPr lang="en-US" sz="3200" dirty="0" err="1" smtClean="0">
                <a:solidFill>
                  <a:schemeClr val="bg1">
                    <a:lumMod val="50000"/>
                  </a:schemeClr>
                </a:solidFill>
              </a:rPr>
              <a:t>Tak</a:t>
            </a:r>
            <a:r>
              <a:rPr lang="en-US" sz="3200" dirty="0" smtClean="0">
                <a:solidFill>
                  <a:schemeClr val="bg1">
                    <a:lumMod val="50000"/>
                  </a:schemeClr>
                </a:solidFill>
              </a:rPr>
              <a:t>  ∙  </a:t>
            </a:r>
            <a:r>
              <a:rPr lang="en-US" sz="3200" dirty="0" err="1" smtClean="0">
                <a:solidFill>
                  <a:schemeClr val="bg1">
                    <a:lumMod val="50000"/>
                  </a:schemeClr>
                </a:solidFill>
              </a:rPr>
              <a:t>Bayarlaa</a:t>
            </a:r>
            <a:r>
              <a:rPr lang="en-US" sz="3200" dirty="0" smtClean="0">
                <a:solidFill>
                  <a:schemeClr val="bg1">
                    <a:lumMod val="50000"/>
                  </a:schemeClr>
                </a:solidFill>
              </a:rPr>
              <a:t>   ∙  </a:t>
            </a:r>
            <a:r>
              <a:rPr lang="en-US" sz="3200" dirty="0" err="1" smtClean="0">
                <a:solidFill>
                  <a:schemeClr val="bg1">
                    <a:lumMod val="50000"/>
                  </a:schemeClr>
                </a:solidFill>
              </a:rPr>
              <a:t>Miigwech</a:t>
            </a:r>
            <a:r>
              <a:rPr lang="en-US" sz="3200" dirty="0" smtClean="0">
                <a:solidFill>
                  <a:schemeClr val="bg1">
                    <a:lumMod val="50000"/>
                  </a:schemeClr>
                </a:solidFill>
              </a:rPr>
              <a:t>  ∙  Dank u</a:t>
            </a:r>
          </a:p>
          <a:p>
            <a:pPr algn="ctr">
              <a:lnSpc>
                <a:spcPts val="3000"/>
              </a:lnSpc>
            </a:pPr>
            <a:r>
              <a:rPr lang="en-US" sz="3200" dirty="0" err="1" smtClean="0">
                <a:solidFill>
                  <a:schemeClr val="bg1">
                    <a:lumMod val="50000"/>
                  </a:schemeClr>
                </a:solidFill>
              </a:rPr>
              <a:t>Spasibo</a:t>
            </a:r>
            <a:r>
              <a:rPr lang="en-US" sz="3200" dirty="0" smtClean="0">
                <a:solidFill>
                  <a:schemeClr val="bg1">
                    <a:lumMod val="50000"/>
                  </a:schemeClr>
                </a:solidFill>
              </a:rPr>
              <a:t>  ∙  </a:t>
            </a:r>
            <a:r>
              <a:rPr lang="en-US" sz="3200" dirty="0" err="1" smtClean="0">
                <a:solidFill>
                  <a:schemeClr val="bg1">
                    <a:lumMod val="50000"/>
                  </a:schemeClr>
                </a:solidFill>
              </a:rPr>
              <a:t>Dêkuji</a:t>
            </a:r>
            <a:r>
              <a:rPr lang="en-US" sz="3200" dirty="0" smtClean="0">
                <a:solidFill>
                  <a:schemeClr val="bg1">
                    <a:lumMod val="50000"/>
                  </a:schemeClr>
                </a:solidFill>
              </a:rPr>
              <a:t> </a:t>
            </a:r>
            <a:r>
              <a:rPr lang="en-US" sz="3200" dirty="0" err="1" smtClean="0">
                <a:solidFill>
                  <a:schemeClr val="bg1">
                    <a:lumMod val="50000"/>
                  </a:schemeClr>
                </a:solidFill>
              </a:rPr>
              <a:t>vám</a:t>
            </a:r>
            <a:r>
              <a:rPr lang="en-US" sz="3200" dirty="0" smtClean="0">
                <a:solidFill>
                  <a:schemeClr val="bg1">
                    <a:lumMod val="50000"/>
                  </a:schemeClr>
                </a:solidFill>
              </a:rPr>
              <a:t>  ∙  </a:t>
            </a:r>
            <a:r>
              <a:rPr lang="en-US" sz="3200" dirty="0" err="1" smtClean="0">
                <a:solidFill>
                  <a:schemeClr val="bg1">
                    <a:lumMod val="50000"/>
                  </a:schemeClr>
                </a:solidFill>
              </a:rPr>
              <a:t>Ngiyabonga</a:t>
            </a:r>
            <a:r>
              <a:rPr lang="en-US" sz="3200" dirty="0" smtClean="0">
                <a:solidFill>
                  <a:schemeClr val="bg1">
                    <a:lumMod val="50000"/>
                  </a:schemeClr>
                </a:solidFill>
              </a:rPr>
              <a:t>  ∙  </a:t>
            </a:r>
            <a:r>
              <a:rPr lang="en-US" sz="3200" dirty="0" err="1" smtClean="0">
                <a:solidFill>
                  <a:schemeClr val="bg1">
                    <a:lumMod val="50000"/>
                  </a:schemeClr>
                </a:solidFill>
              </a:rPr>
              <a:t>Dziakuj</a:t>
            </a:r>
            <a:endParaRPr lang="en-US" sz="3200" dirty="0" smtClean="0">
              <a:solidFill>
                <a:schemeClr val="bg1">
                  <a:lumMod val="50000"/>
                </a:schemeClr>
              </a:solidFill>
            </a:endParaRPr>
          </a:p>
          <a:p>
            <a:pPr algn="ctr">
              <a:lnSpc>
                <a:spcPts val="3000"/>
              </a:lnSpc>
            </a:pPr>
            <a:r>
              <a:rPr lang="en-US" sz="3200" dirty="0" smtClean="0">
                <a:solidFill>
                  <a:schemeClr val="bg1">
                    <a:lumMod val="50000"/>
                  </a:schemeClr>
                </a:solidFill>
              </a:rPr>
              <a:t>Obrigado   ∙  Gracias  ∙  A dank </a:t>
            </a:r>
            <a:r>
              <a:rPr lang="en-US" sz="3200" dirty="0" err="1" smtClean="0">
                <a:solidFill>
                  <a:schemeClr val="bg1">
                    <a:lumMod val="50000"/>
                  </a:schemeClr>
                </a:solidFill>
              </a:rPr>
              <a:t>aych</a:t>
            </a:r>
            <a:r>
              <a:rPr lang="en-US" sz="3200" dirty="0" smtClean="0">
                <a:solidFill>
                  <a:schemeClr val="bg1">
                    <a:lumMod val="50000"/>
                  </a:schemeClr>
                </a:solidFill>
              </a:rPr>
              <a:t>  ∙  </a:t>
            </a:r>
            <a:r>
              <a:rPr lang="en-US" sz="3200" dirty="0" err="1" smtClean="0">
                <a:solidFill>
                  <a:schemeClr val="bg1">
                    <a:lumMod val="50000"/>
                  </a:schemeClr>
                </a:solidFill>
              </a:rPr>
              <a:t>Salamat</a:t>
            </a:r>
            <a:endParaRPr lang="en-US" sz="3200" dirty="0" smtClean="0">
              <a:solidFill>
                <a:schemeClr val="bg1">
                  <a:lumMod val="50000"/>
                </a:schemeClr>
              </a:solidFill>
            </a:endParaRPr>
          </a:p>
          <a:p>
            <a:pPr algn="ctr">
              <a:lnSpc>
                <a:spcPts val="3000"/>
              </a:lnSpc>
            </a:pPr>
            <a:r>
              <a:rPr lang="en-US" sz="3200" dirty="0" err="1" smtClean="0">
                <a:solidFill>
                  <a:schemeClr val="bg1">
                    <a:lumMod val="50000"/>
                  </a:schemeClr>
                </a:solidFill>
              </a:rPr>
              <a:t>Takk</a:t>
            </a:r>
            <a:r>
              <a:rPr lang="en-US" sz="3200" dirty="0" smtClean="0">
                <a:solidFill>
                  <a:schemeClr val="bg1">
                    <a:lumMod val="50000"/>
                  </a:schemeClr>
                </a:solidFill>
              </a:rPr>
              <a:t>  ∙  </a:t>
            </a:r>
            <a:r>
              <a:rPr lang="en-US" sz="3200" dirty="0" err="1" smtClean="0">
                <a:solidFill>
                  <a:schemeClr val="bg1">
                    <a:lumMod val="50000"/>
                  </a:schemeClr>
                </a:solidFill>
              </a:rPr>
              <a:t>Arigatou</a:t>
            </a:r>
            <a:r>
              <a:rPr lang="en-US" sz="3200" dirty="0" smtClean="0">
                <a:solidFill>
                  <a:schemeClr val="bg1">
                    <a:lumMod val="50000"/>
                  </a:schemeClr>
                </a:solidFill>
              </a:rPr>
              <a:t>   ∙  Tack  ∙  </a:t>
            </a:r>
            <a:r>
              <a:rPr lang="en-US" sz="3200" dirty="0" err="1" smtClean="0">
                <a:solidFill>
                  <a:schemeClr val="bg1">
                    <a:lumMod val="50000"/>
                  </a:schemeClr>
                </a:solidFill>
              </a:rPr>
              <a:t>Tänan</a:t>
            </a:r>
            <a:r>
              <a:rPr lang="en-US" sz="3200" dirty="0" smtClean="0">
                <a:solidFill>
                  <a:schemeClr val="bg1">
                    <a:lumMod val="50000"/>
                  </a:schemeClr>
                </a:solidFill>
              </a:rPr>
              <a:t>   ∙  </a:t>
            </a:r>
            <a:r>
              <a:rPr lang="en-US" sz="3200" dirty="0" err="1" smtClean="0">
                <a:solidFill>
                  <a:schemeClr val="bg1">
                    <a:lumMod val="50000"/>
                  </a:schemeClr>
                </a:solidFill>
              </a:rPr>
              <a:t>Aciu</a:t>
            </a:r>
            <a:endParaRPr lang="en-US" sz="3200" dirty="0" smtClean="0">
              <a:solidFill>
                <a:schemeClr val="bg1">
                  <a:lumMod val="50000"/>
                </a:schemeClr>
              </a:solidFill>
            </a:endParaRPr>
          </a:p>
          <a:p>
            <a:pPr algn="ctr">
              <a:lnSpc>
                <a:spcPts val="3000"/>
              </a:lnSpc>
            </a:pPr>
            <a:r>
              <a:rPr lang="en-US" sz="3200" dirty="0" err="1" smtClean="0">
                <a:solidFill>
                  <a:schemeClr val="bg1">
                    <a:lumMod val="50000"/>
                  </a:schemeClr>
                </a:solidFill>
              </a:rPr>
              <a:t>Korp</a:t>
            </a:r>
            <a:r>
              <a:rPr lang="en-US" sz="3200" dirty="0" smtClean="0">
                <a:solidFill>
                  <a:schemeClr val="bg1">
                    <a:lumMod val="50000"/>
                  </a:schemeClr>
                </a:solidFill>
              </a:rPr>
              <a:t> kun </a:t>
            </a:r>
            <a:r>
              <a:rPr lang="en-US" sz="3200" dirty="0" err="1" smtClean="0">
                <a:solidFill>
                  <a:schemeClr val="bg1">
                    <a:lumMod val="50000"/>
                  </a:schemeClr>
                </a:solidFill>
              </a:rPr>
              <a:t>kah</a:t>
            </a:r>
            <a:r>
              <a:rPr lang="en-US" sz="3200" dirty="0" smtClean="0">
                <a:solidFill>
                  <a:schemeClr val="bg1">
                    <a:lumMod val="50000"/>
                  </a:schemeClr>
                </a:solidFill>
              </a:rPr>
              <a:t>   ∙  </a:t>
            </a:r>
            <a:r>
              <a:rPr lang="en-US" sz="3200" dirty="0" err="1" smtClean="0">
                <a:solidFill>
                  <a:schemeClr val="bg1">
                    <a:lumMod val="50000"/>
                  </a:schemeClr>
                </a:solidFill>
              </a:rPr>
              <a:t>Multumesk</a:t>
            </a:r>
            <a:r>
              <a:rPr lang="en-US" sz="3200" dirty="0" smtClean="0">
                <a:solidFill>
                  <a:schemeClr val="bg1">
                    <a:lumMod val="50000"/>
                  </a:schemeClr>
                </a:solidFill>
              </a:rPr>
              <a:t>  ∙  </a:t>
            </a:r>
            <a:r>
              <a:rPr lang="en-US" sz="3200" dirty="0" err="1" smtClean="0">
                <a:solidFill>
                  <a:schemeClr val="bg1">
                    <a:lumMod val="50000"/>
                  </a:schemeClr>
                </a:solidFill>
              </a:rPr>
              <a:t>Terima</a:t>
            </a:r>
            <a:r>
              <a:rPr lang="en-US" sz="3200" dirty="0" smtClean="0">
                <a:solidFill>
                  <a:schemeClr val="bg1">
                    <a:lumMod val="50000"/>
                  </a:schemeClr>
                </a:solidFill>
              </a:rPr>
              <a:t> </a:t>
            </a:r>
            <a:r>
              <a:rPr lang="en-US" sz="3200" dirty="0" err="1" smtClean="0">
                <a:solidFill>
                  <a:schemeClr val="bg1">
                    <a:lumMod val="50000"/>
                  </a:schemeClr>
                </a:solidFill>
              </a:rPr>
              <a:t>kasih</a:t>
            </a:r>
            <a:r>
              <a:rPr lang="en-US" sz="3200" dirty="0" smtClean="0">
                <a:solidFill>
                  <a:schemeClr val="bg1">
                    <a:lumMod val="50000"/>
                  </a:schemeClr>
                </a:solidFill>
              </a:rPr>
              <a:t>  ∙  </a:t>
            </a:r>
            <a:r>
              <a:rPr lang="en-US" sz="3200" dirty="0" err="1" smtClean="0">
                <a:solidFill>
                  <a:schemeClr val="bg1">
                    <a:lumMod val="50000"/>
                  </a:schemeClr>
                </a:solidFill>
              </a:rPr>
              <a:t>Danke</a:t>
            </a:r>
            <a:endParaRPr lang="en-US" sz="3200" dirty="0" smtClean="0">
              <a:solidFill>
                <a:schemeClr val="bg1">
                  <a:lumMod val="50000"/>
                </a:schemeClr>
              </a:solidFill>
            </a:endParaRPr>
          </a:p>
          <a:p>
            <a:pPr algn="ctr">
              <a:lnSpc>
                <a:spcPts val="3000"/>
              </a:lnSpc>
            </a:pPr>
            <a:r>
              <a:rPr lang="en-US" sz="3200" dirty="0" err="1" smtClean="0">
                <a:solidFill>
                  <a:schemeClr val="bg1">
                    <a:lumMod val="50000"/>
                  </a:schemeClr>
                </a:solidFill>
              </a:rPr>
              <a:t>Rahmat</a:t>
            </a:r>
            <a:r>
              <a:rPr lang="en-US" sz="3200" dirty="0" smtClean="0">
                <a:solidFill>
                  <a:schemeClr val="bg1">
                    <a:lumMod val="50000"/>
                  </a:schemeClr>
                </a:solidFill>
              </a:rPr>
              <a:t>  ∙  </a:t>
            </a:r>
            <a:r>
              <a:rPr lang="en-US" sz="3200" dirty="0" err="1" smtClean="0">
                <a:solidFill>
                  <a:schemeClr val="bg1">
                    <a:lumMod val="50000"/>
                  </a:schemeClr>
                </a:solidFill>
              </a:rPr>
              <a:t>Gratias</a:t>
            </a:r>
            <a:r>
              <a:rPr lang="en-US" sz="3200" dirty="0" smtClean="0">
                <a:solidFill>
                  <a:schemeClr val="bg1">
                    <a:lumMod val="50000"/>
                  </a:schemeClr>
                </a:solidFill>
              </a:rPr>
              <a:t>  ∙  </a:t>
            </a:r>
            <a:r>
              <a:rPr lang="en-US" sz="3200" dirty="0" err="1" smtClean="0">
                <a:solidFill>
                  <a:schemeClr val="bg1">
                    <a:lumMod val="50000"/>
                  </a:schemeClr>
                </a:solidFill>
              </a:rPr>
              <a:t>Mahalo</a:t>
            </a:r>
            <a:r>
              <a:rPr lang="en-US" sz="3200" dirty="0" smtClean="0">
                <a:solidFill>
                  <a:schemeClr val="bg1">
                    <a:lumMod val="50000"/>
                  </a:schemeClr>
                </a:solidFill>
              </a:rPr>
              <a:t>   ∙  </a:t>
            </a:r>
            <a:r>
              <a:rPr lang="en-US" sz="3200" dirty="0" err="1" smtClean="0">
                <a:solidFill>
                  <a:schemeClr val="bg1">
                    <a:lumMod val="50000"/>
                  </a:schemeClr>
                </a:solidFill>
              </a:rPr>
              <a:t>Dhanyavaad</a:t>
            </a:r>
            <a:endParaRPr lang="en-US" sz="3200" dirty="0" smtClean="0">
              <a:solidFill>
                <a:schemeClr val="bg1">
                  <a:lumMod val="50000"/>
                </a:schemeClr>
              </a:solidFill>
            </a:endParaRPr>
          </a:p>
          <a:p>
            <a:pPr algn="ctr">
              <a:lnSpc>
                <a:spcPts val="3000"/>
              </a:lnSpc>
            </a:pPr>
            <a:r>
              <a:rPr lang="en-US" sz="3200" dirty="0" err="1" smtClean="0">
                <a:solidFill>
                  <a:schemeClr val="bg1">
                    <a:lumMod val="50000"/>
                  </a:schemeClr>
                </a:solidFill>
              </a:rPr>
              <a:t>Paldies</a:t>
            </a:r>
            <a:r>
              <a:rPr lang="en-US" sz="3200" dirty="0" smtClean="0">
                <a:solidFill>
                  <a:schemeClr val="bg1">
                    <a:lumMod val="50000"/>
                  </a:schemeClr>
                </a:solidFill>
              </a:rPr>
              <a:t>  ∙  </a:t>
            </a:r>
            <a:r>
              <a:rPr lang="en-US" sz="3200" dirty="0" err="1" smtClean="0">
                <a:solidFill>
                  <a:schemeClr val="bg1">
                    <a:lumMod val="50000"/>
                  </a:schemeClr>
                </a:solidFill>
              </a:rPr>
              <a:t>Faleminderit</a:t>
            </a:r>
            <a:r>
              <a:rPr lang="en-US" sz="3200" dirty="0" smtClean="0">
                <a:solidFill>
                  <a:schemeClr val="bg1">
                    <a:lumMod val="50000"/>
                  </a:schemeClr>
                </a:solidFill>
              </a:rPr>
              <a:t>   ∙  </a:t>
            </a:r>
            <a:r>
              <a:rPr lang="en-US" sz="3200" dirty="0" err="1" smtClean="0">
                <a:solidFill>
                  <a:schemeClr val="bg1">
                    <a:lumMod val="50000"/>
                  </a:schemeClr>
                </a:solidFill>
              </a:rPr>
              <a:t>Diolch</a:t>
            </a:r>
            <a:r>
              <a:rPr lang="en-US" sz="3200" dirty="0" smtClean="0">
                <a:solidFill>
                  <a:schemeClr val="bg1">
                    <a:lumMod val="50000"/>
                  </a:schemeClr>
                </a:solidFill>
              </a:rPr>
              <a:t>  ∙  </a:t>
            </a:r>
            <a:r>
              <a:rPr lang="en-US" sz="3200" dirty="0" err="1" smtClean="0">
                <a:solidFill>
                  <a:schemeClr val="bg1">
                    <a:lumMod val="50000"/>
                  </a:schemeClr>
                </a:solidFill>
              </a:rPr>
              <a:t>Hvala</a:t>
            </a:r>
            <a:endParaRPr lang="en-US" sz="3200" dirty="0" smtClean="0">
              <a:solidFill>
                <a:schemeClr val="bg1">
                  <a:lumMod val="50000"/>
                </a:schemeClr>
              </a:solidFill>
            </a:endParaRPr>
          </a:p>
          <a:p>
            <a:pPr algn="ctr">
              <a:lnSpc>
                <a:spcPts val="3000"/>
              </a:lnSpc>
            </a:pPr>
            <a:r>
              <a:rPr lang="en-US" sz="3200" dirty="0" err="1" smtClean="0">
                <a:solidFill>
                  <a:schemeClr val="bg1">
                    <a:lumMod val="50000"/>
                  </a:schemeClr>
                </a:solidFill>
              </a:rPr>
              <a:t>Kam</a:t>
            </a:r>
            <a:r>
              <a:rPr lang="en-US" sz="3200" dirty="0" smtClean="0">
                <a:solidFill>
                  <a:schemeClr val="bg1">
                    <a:lumMod val="50000"/>
                  </a:schemeClr>
                </a:solidFill>
              </a:rPr>
              <a:t>-</a:t>
            </a:r>
            <a:r>
              <a:rPr lang="en-US" sz="3200" dirty="0" err="1" smtClean="0">
                <a:solidFill>
                  <a:schemeClr val="bg1">
                    <a:lumMod val="50000"/>
                  </a:schemeClr>
                </a:solidFill>
              </a:rPr>
              <a:t>sa</a:t>
            </a:r>
            <a:r>
              <a:rPr lang="en-US" sz="3200" dirty="0" smtClean="0">
                <a:solidFill>
                  <a:schemeClr val="bg1">
                    <a:lumMod val="50000"/>
                  </a:schemeClr>
                </a:solidFill>
              </a:rPr>
              <a:t>-ham-</a:t>
            </a:r>
            <a:r>
              <a:rPr lang="en-US" sz="3200" dirty="0" err="1" smtClean="0">
                <a:solidFill>
                  <a:schemeClr val="bg1">
                    <a:lumMod val="50000"/>
                  </a:schemeClr>
                </a:solidFill>
              </a:rPr>
              <a:t>ni</a:t>
            </a:r>
            <a:r>
              <a:rPr lang="en-US" sz="3200" dirty="0" smtClean="0">
                <a:solidFill>
                  <a:schemeClr val="bg1">
                    <a:lumMod val="50000"/>
                  </a:schemeClr>
                </a:solidFill>
              </a:rPr>
              <a:t>-</a:t>
            </a:r>
            <a:r>
              <a:rPr lang="en-US" sz="3200" dirty="0" err="1" smtClean="0">
                <a:solidFill>
                  <a:schemeClr val="bg1">
                    <a:lumMod val="50000"/>
                  </a:schemeClr>
                </a:solidFill>
              </a:rPr>
              <a:t>da</a:t>
            </a:r>
            <a:r>
              <a:rPr lang="en-US" sz="3200" dirty="0" smtClean="0">
                <a:solidFill>
                  <a:schemeClr val="bg1">
                    <a:lumMod val="50000"/>
                  </a:schemeClr>
                </a:solidFill>
              </a:rPr>
              <a:t>  ∙  </a:t>
            </a:r>
            <a:r>
              <a:rPr lang="en-US" sz="3200" dirty="0" err="1" smtClean="0">
                <a:solidFill>
                  <a:schemeClr val="bg1">
                    <a:lumMod val="50000"/>
                  </a:schemeClr>
                </a:solidFill>
              </a:rPr>
              <a:t>Xìe</a:t>
            </a:r>
            <a:r>
              <a:rPr lang="en-US" sz="3200" dirty="0" smtClean="0">
                <a:solidFill>
                  <a:schemeClr val="bg1">
                    <a:lumMod val="50000"/>
                  </a:schemeClr>
                </a:solidFill>
              </a:rPr>
              <a:t> </a:t>
            </a:r>
            <a:r>
              <a:rPr lang="en-US" sz="3200" dirty="0" err="1" smtClean="0">
                <a:solidFill>
                  <a:schemeClr val="bg1">
                    <a:lumMod val="50000"/>
                  </a:schemeClr>
                </a:solidFill>
              </a:rPr>
              <a:t>xìe</a:t>
            </a:r>
            <a:r>
              <a:rPr lang="en-US" sz="3200" dirty="0" smtClean="0">
                <a:solidFill>
                  <a:schemeClr val="bg1">
                    <a:lumMod val="50000"/>
                  </a:schemeClr>
                </a:solidFill>
              </a:rPr>
              <a:t>  ∙  </a:t>
            </a:r>
            <a:r>
              <a:rPr lang="en-US" sz="3200" dirty="0" err="1" smtClean="0">
                <a:solidFill>
                  <a:schemeClr val="bg1">
                    <a:lumMod val="50000"/>
                  </a:schemeClr>
                </a:solidFill>
              </a:rPr>
              <a:t>Mèrcie</a:t>
            </a:r>
            <a:r>
              <a:rPr lang="en-US" sz="3200" dirty="0" smtClean="0">
                <a:solidFill>
                  <a:schemeClr val="bg1">
                    <a:lumMod val="50000"/>
                  </a:schemeClr>
                </a:solidFill>
              </a:rPr>
              <a:t>  ∙  </a:t>
            </a:r>
            <a:r>
              <a:rPr lang="en-US" sz="3200" dirty="0" err="1" smtClean="0">
                <a:solidFill>
                  <a:schemeClr val="bg1">
                    <a:lumMod val="50000"/>
                  </a:schemeClr>
                </a:solidFill>
              </a:rPr>
              <a:t>Dankie</a:t>
            </a:r>
            <a:endParaRPr lang="da-DK" sz="3200" dirty="0" smtClean="0">
              <a:solidFill>
                <a:schemeClr val="bg1">
                  <a:lumMod val="50000"/>
                </a:schemeClr>
              </a:solidFill>
            </a:endParaRPr>
          </a:p>
        </p:txBody>
      </p:sp>
      <p:sp>
        <p:nvSpPr>
          <p:cNvPr id="24" name="TextBox 23"/>
          <p:cNvSpPr txBox="1"/>
          <p:nvPr/>
        </p:nvSpPr>
        <p:spPr>
          <a:xfrm>
            <a:off x="0" y="1412776"/>
            <a:ext cx="9144032" cy="5221942"/>
          </a:xfrm>
          <a:prstGeom prst="rect">
            <a:avLst/>
          </a:prstGeom>
          <a:noFill/>
        </p:spPr>
        <p:txBody>
          <a:bodyPr wrap="square" rtlCol="0">
            <a:spAutoFit/>
          </a:bodyPr>
          <a:lstStyle/>
          <a:p>
            <a:pPr algn="ctr">
              <a:lnSpc>
                <a:spcPts val="20000"/>
              </a:lnSpc>
            </a:pPr>
            <a:r>
              <a:rPr lang="da-DK" sz="25000" b="1" dirty="0" err="1" smtClean="0">
                <a:solidFill>
                  <a:srgbClr val="C00000">
                    <a:alpha val="68000"/>
                  </a:srgbClr>
                </a:solidFill>
                <a:effectLst>
                  <a:outerShdw blurRad="50800" dist="50800" dir="3000000" algn="ctr" rotWithShape="0">
                    <a:srgbClr val="000000">
                      <a:alpha val="33000"/>
                    </a:srgbClr>
                  </a:outerShdw>
                </a:effectLst>
              </a:rPr>
              <a:t>Thank</a:t>
            </a:r>
            <a:r>
              <a:rPr lang="da-DK" sz="25000" b="1" dirty="0" smtClean="0">
                <a:solidFill>
                  <a:srgbClr val="C00000">
                    <a:alpha val="68000"/>
                  </a:srgbClr>
                </a:solidFill>
                <a:effectLst>
                  <a:outerShdw blurRad="50800" dist="50800" dir="3000000" algn="ctr" rotWithShape="0">
                    <a:srgbClr val="000000">
                      <a:alpha val="33000"/>
                    </a:srgbClr>
                  </a:outerShdw>
                </a:effectLst>
              </a:rPr>
              <a:t> </a:t>
            </a:r>
            <a:r>
              <a:rPr lang="da-DK" sz="25000" b="1" dirty="0" err="1" smtClean="0">
                <a:solidFill>
                  <a:srgbClr val="C00000">
                    <a:alpha val="68000"/>
                  </a:srgbClr>
                </a:solidFill>
                <a:effectLst>
                  <a:outerShdw blurRad="50800" dist="50800" dir="3000000" algn="ctr" rotWithShape="0">
                    <a:srgbClr val="000000">
                      <a:alpha val="33000"/>
                    </a:srgbClr>
                  </a:outerShdw>
                </a:effectLst>
              </a:rPr>
              <a:t>You</a:t>
            </a:r>
            <a:endParaRPr lang="en-US" sz="25000" b="1" dirty="0">
              <a:solidFill>
                <a:srgbClr val="C00000">
                  <a:alpha val="68000"/>
                </a:srgbClr>
              </a:solidFill>
              <a:effectLst>
                <a:outerShdw blurRad="50800" dist="50800" dir="3000000" algn="ctr" rotWithShape="0">
                  <a:srgbClr val="000000">
                    <a:alpha val="33000"/>
                  </a:srgbClr>
                </a:outerShdw>
              </a:effectLst>
            </a:endParaRPr>
          </a:p>
        </p:txBody>
      </p:sp>
      <p:sp>
        <p:nvSpPr>
          <p:cNvPr id="4" name="TextBox 3"/>
          <p:cNvSpPr txBox="1"/>
          <p:nvPr/>
        </p:nvSpPr>
        <p:spPr>
          <a:xfrm>
            <a:off x="0" y="6237312"/>
            <a:ext cx="9144000" cy="646331"/>
          </a:xfrm>
          <a:prstGeom prst="rect">
            <a:avLst/>
          </a:prstGeom>
          <a:noFill/>
        </p:spPr>
        <p:txBody>
          <a:bodyPr wrap="square" rtlCol="0">
            <a:spAutoFit/>
          </a:bodyPr>
          <a:lstStyle/>
          <a:p>
            <a:pPr algn="ctr"/>
            <a:r>
              <a:rPr lang="da-DK" b="1" dirty="0" err="1" smtClean="0"/>
              <a:t>Gerth</a:t>
            </a:r>
            <a:r>
              <a:rPr lang="da-DK" b="1" dirty="0" smtClean="0"/>
              <a:t> </a:t>
            </a:r>
            <a:r>
              <a:rPr lang="da-DK" b="1" dirty="0" err="1" smtClean="0"/>
              <a:t>Stølting</a:t>
            </a:r>
            <a:r>
              <a:rPr lang="da-DK" b="1" dirty="0" smtClean="0"/>
              <a:t> Brodal</a:t>
            </a:r>
          </a:p>
          <a:p>
            <a:pPr algn="ctr"/>
            <a:r>
              <a:rPr lang="da-DK" b="1" dirty="0" smtClean="0"/>
              <a:t>gerth@cs.au.dk</a:t>
            </a:r>
            <a:endParaRPr lang="en-US" b="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9"/>
          <p:cNvPicPr>
            <a:picLocks noChangeAspect="1" noChangeArrowheads="1"/>
          </p:cNvPicPr>
          <p:nvPr/>
        </p:nvPicPr>
        <p:blipFill>
          <a:blip r:embed="rId3" cstate="print"/>
          <a:srcRect/>
          <a:stretch>
            <a:fillRect/>
          </a:stretch>
        </p:blipFill>
        <p:spPr bwMode="auto">
          <a:xfrm>
            <a:off x="3570288" y="0"/>
            <a:ext cx="5573712" cy="6858000"/>
          </a:xfrm>
          <a:prstGeom prst="rect">
            <a:avLst/>
          </a:prstGeom>
          <a:noFill/>
          <a:ln w="50800">
            <a:noFill/>
            <a:miter lim="800000"/>
            <a:headEnd/>
            <a:tailEnd/>
          </a:ln>
        </p:spPr>
      </p:pic>
      <p:pic>
        <p:nvPicPr>
          <p:cNvPr id="4099" name="Picture 10"/>
          <p:cNvPicPr>
            <a:picLocks noChangeAspect="1" noChangeArrowheads="1"/>
          </p:cNvPicPr>
          <p:nvPr/>
        </p:nvPicPr>
        <p:blipFill>
          <a:blip r:embed="rId4" cstate="print"/>
          <a:srcRect/>
          <a:stretch>
            <a:fillRect/>
          </a:stretch>
        </p:blipFill>
        <p:spPr bwMode="auto">
          <a:xfrm>
            <a:off x="6732588" y="0"/>
            <a:ext cx="1763712" cy="971550"/>
          </a:xfrm>
          <a:prstGeom prst="rect">
            <a:avLst/>
          </a:prstGeom>
          <a:noFill/>
          <a:ln w="50800">
            <a:noFill/>
            <a:miter lim="800000"/>
            <a:headEnd/>
            <a:tailEnd/>
          </a:ln>
        </p:spPr>
      </p:pic>
      <p:sp>
        <p:nvSpPr>
          <p:cNvPr id="4100" name="Rectangle 2"/>
          <p:cNvSpPr>
            <a:spLocks noGrp="1" noChangeArrowheads="1"/>
          </p:cNvSpPr>
          <p:nvPr>
            <p:ph type="title"/>
          </p:nvPr>
        </p:nvSpPr>
        <p:spPr>
          <a:xfrm>
            <a:off x="6011863" y="0"/>
            <a:ext cx="3132137" cy="1087438"/>
          </a:xfrm>
        </p:spPr>
        <p:txBody>
          <a:bodyPr/>
          <a:lstStyle/>
          <a:p>
            <a:pPr eaLnBrk="1" hangingPunct="1"/>
            <a:r>
              <a:rPr lang="da-DK" sz="4000" b="1" dirty="0" smtClean="0">
                <a:latin typeface="Arial Black" pitchFamily="34" charset="0"/>
              </a:rPr>
              <a:t>– </a:t>
            </a:r>
            <a:r>
              <a:rPr lang="da-DK" sz="4000" b="1" dirty="0" err="1" smtClean="0">
                <a:latin typeface="Arial Black" pitchFamily="34" charset="0"/>
              </a:rPr>
              <a:t>Where</a:t>
            </a:r>
            <a:r>
              <a:rPr lang="da-DK" sz="4000" b="1" dirty="0" smtClean="0">
                <a:latin typeface="Arial Black" pitchFamily="34" charset="0"/>
              </a:rPr>
              <a:t>?</a:t>
            </a:r>
            <a:r>
              <a:rPr lang="da-DK" sz="4000" dirty="0" smtClean="0"/>
              <a:t> </a:t>
            </a:r>
            <a:endParaRPr lang="en-GB" sz="4000" dirty="0" smtClean="0"/>
          </a:p>
        </p:txBody>
      </p:sp>
      <p:sp>
        <p:nvSpPr>
          <p:cNvPr id="4102" name="Oval 9"/>
          <p:cNvSpPr>
            <a:spLocks noChangeArrowheads="1"/>
          </p:cNvSpPr>
          <p:nvPr/>
        </p:nvSpPr>
        <p:spPr bwMode="auto">
          <a:xfrm>
            <a:off x="4348163" y="688975"/>
            <a:ext cx="304800" cy="304800"/>
          </a:xfrm>
          <a:prstGeom prst="ellipse">
            <a:avLst/>
          </a:prstGeom>
          <a:noFill/>
          <a:ln w="50800">
            <a:solidFill>
              <a:srgbClr val="C00000"/>
            </a:solidFill>
            <a:round/>
            <a:headEnd/>
            <a:tailEnd/>
          </a:ln>
        </p:spPr>
        <p:txBody>
          <a:bodyPr wrap="none" anchor="ctr"/>
          <a:lstStyle/>
          <a:p>
            <a:endParaRPr lang="da-DK">
              <a:solidFill>
                <a:srgbClr val="C00000"/>
              </a:solidFill>
            </a:endParaRPr>
          </a:p>
        </p:txBody>
      </p:sp>
      <p:sp>
        <p:nvSpPr>
          <p:cNvPr id="4103" name="Line 5"/>
          <p:cNvSpPr>
            <a:spLocks noChangeShapeType="1"/>
          </p:cNvSpPr>
          <p:nvPr/>
        </p:nvSpPr>
        <p:spPr bwMode="auto">
          <a:xfrm flipV="1">
            <a:off x="3347864" y="836488"/>
            <a:ext cx="932036" cy="360263"/>
          </a:xfrm>
          <a:prstGeom prst="line">
            <a:avLst/>
          </a:prstGeom>
          <a:noFill/>
          <a:ln w="127000">
            <a:solidFill>
              <a:srgbClr val="C00000"/>
            </a:solidFill>
            <a:round/>
            <a:headEnd/>
            <a:tailEnd type="triangle" w="med" len="med"/>
          </a:ln>
        </p:spPr>
        <p:txBody>
          <a:bodyPr/>
          <a:lstStyle/>
          <a:p>
            <a:endParaRPr lang="en-US"/>
          </a:p>
        </p:txBody>
      </p:sp>
      <p:pic>
        <p:nvPicPr>
          <p:cNvPr id="4104" name="Picture 34" descr="MadalgoLogo700x70"/>
          <p:cNvPicPr>
            <a:picLocks noChangeAspect="1" noChangeArrowheads="1"/>
          </p:cNvPicPr>
          <p:nvPr/>
        </p:nvPicPr>
        <p:blipFill>
          <a:blip r:embed="rId5" cstate="print"/>
          <a:srcRect/>
          <a:stretch>
            <a:fillRect/>
          </a:stretch>
        </p:blipFill>
        <p:spPr bwMode="auto">
          <a:xfrm>
            <a:off x="254125" y="3532535"/>
            <a:ext cx="2946400" cy="295275"/>
          </a:xfrm>
          <a:prstGeom prst="rect">
            <a:avLst/>
          </a:prstGeom>
          <a:noFill/>
          <a:ln w="9525">
            <a:noFill/>
            <a:miter lim="800000"/>
            <a:headEnd/>
            <a:tailEnd/>
          </a:ln>
        </p:spPr>
      </p:pic>
      <p:pic>
        <p:nvPicPr>
          <p:cNvPr id="4105" name="Picture 11" descr="http://www.madalgo.au.dk/img/Forside/KatrinebjEfteraar-04_stor.jpg"/>
          <p:cNvPicPr>
            <a:picLocks noChangeAspect="1" noChangeArrowheads="1"/>
          </p:cNvPicPr>
          <p:nvPr/>
        </p:nvPicPr>
        <p:blipFill>
          <a:blip r:embed="rId6" cstate="print"/>
          <a:srcRect/>
          <a:stretch>
            <a:fillRect/>
          </a:stretch>
        </p:blipFill>
        <p:spPr bwMode="auto">
          <a:xfrm>
            <a:off x="179512" y="1268760"/>
            <a:ext cx="3114675" cy="2147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7" name="Rectangle 3"/>
          <p:cNvSpPr>
            <a:spLocks noGrp="1" noChangeArrowheads="1"/>
          </p:cNvSpPr>
          <p:nvPr>
            <p:ph type="body" idx="1"/>
          </p:nvPr>
        </p:nvSpPr>
        <p:spPr>
          <a:xfrm>
            <a:off x="1835696" y="2170957"/>
            <a:ext cx="5808605" cy="2338163"/>
          </a:xfrm>
        </p:spPr>
        <p:txBody>
          <a:bodyPr>
            <a:normAutofit/>
          </a:bodyPr>
          <a:lstStyle/>
          <a:p>
            <a:pPr>
              <a:lnSpc>
                <a:spcPct val="90000"/>
              </a:lnSpc>
              <a:spcBef>
                <a:spcPct val="15000"/>
              </a:spcBef>
              <a:buClr>
                <a:srgbClr val="C00000"/>
              </a:buClr>
              <a:buFont typeface="Wingdings" pitchFamily="2" charset="2"/>
              <a:buChar char="§"/>
            </a:pPr>
            <a:r>
              <a:rPr lang="da-DK" sz="2400" dirty="0"/>
              <a:t>Center </a:t>
            </a:r>
            <a:r>
              <a:rPr lang="da-DK" sz="2400" dirty="0" smtClean="0"/>
              <a:t>of</a:t>
            </a:r>
          </a:p>
          <a:p>
            <a:pPr>
              <a:lnSpc>
                <a:spcPct val="90000"/>
              </a:lnSpc>
              <a:spcBef>
                <a:spcPct val="15000"/>
              </a:spcBef>
              <a:buClr>
                <a:srgbClr val="C00000"/>
              </a:buClr>
              <a:buFont typeface="Wingdings" pitchFamily="2" charset="2"/>
              <a:buChar char="§"/>
            </a:pPr>
            <a:r>
              <a:rPr lang="da-DK" sz="2400" b="1" dirty="0" smtClean="0"/>
              <a:t>Lars Arge</a:t>
            </a:r>
            <a:r>
              <a:rPr lang="da-DK" sz="2400" dirty="0" smtClean="0"/>
              <a:t>, Professor, </a:t>
            </a:r>
            <a:r>
              <a:rPr lang="da-DK" sz="2400" dirty="0" err="1" smtClean="0"/>
              <a:t>Centerleader</a:t>
            </a:r>
            <a:endParaRPr lang="da-DK" sz="2400" dirty="0" smtClean="0"/>
          </a:p>
          <a:p>
            <a:pPr>
              <a:lnSpc>
                <a:spcPct val="90000"/>
              </a:lnSpc>
              <a:spcBef>
                <a:spcPct val="15000"/>
              </a:spcBef>
              <a:buClr>
                <a:srgbClr val="C00000"/>
              </a:buClr>
              <a:buFont typeface="Wingdings" pitchFamily="2" charset="2"/>
              <a:buChar char="§"/>
            </a:pPr>
            <a:r>
              <a:rPr lang="da-DK" sz="2400" dirty="0" err="1" smtClean="0"/>
              <a:t>Gerth</a:t>
            </a:r>
            <a:r>
              <a:rPr lang="da-DK" sz="2400" dirty="0" smtClean="0"/>
              <a:t> </a:t>
            </a:r>
            <a:r>
              <a:rPr lang="da-DK" sz="2400" dirty="0"/>
              <a:t>S. Brodal, </a:t>
            </a:r>
            <a:r>
              <a:rPr lang="da-DK" sz="2400" dirty="0" err="1" smtClean="0"/>
              <a:t>Associate</a:t>
            </a:r>
            <a:r>
              <a:rPr lang="da-DK" sz="2400" dirty="0" smtClean="0"/>
              <a:t> Professor</a:t>
            </a:r>
            <a:endParaRPr lang="da-DK" sz="2400" dirty="0"/>
          </a:p>
          <a:p>
            <a:pPr>
              <a:lnSpc>
                <a:spcPct val="90000"/>
              </a:lnSpc>
              <a:spcBef>
                <a:spcPct val="15000"/>
              </a:spcBef>
              <a:buClr>
                <a:srgbClr val="C00000"/>
              </a:buClr>
              <a:buFont typeface="Wingdings" pitchFamily="2" charset="2"/>
              <a:buChar char="§"/>
            </a:pPr>
            <a:r>
              <a:rPr lang="da-DK" sz="2400" dirty="0"/>
              <a:t>5</a:t>
            </a:r>
            <a:r>
              <a:rPr lang="da-DK" sz="2400" dirty="0" smtClean="0"/>
              <a:t> Post </a:t>
            </a:r>
            <a:r>
              <a:rPr lang="da-DK" sz="2400" dirty="0" err="1" smtClean="0"/>
              <a:t>Docs</a:t>
            </a:r>
            <a:r>
              <a:rPr lang="da-DK" sz="2400" dirty="0" smtClean="0"/>
              <a:t>, 10 </a:t>
            </a:r>
            <a:r>
              <a:rPr lang="da-DK" sz="2400" dirty="0" err="1" smtClean="0"/>
              <a:t>PhD</a:t>
            </a:r>
            <a:r>
              <a:rPr lang="da-DK" sz="2400" dirty="0" smtClean="0"/>
              <a:t> students, 4 TAP</a:t>
            </a:r>
            <a:endParaRPr lang="da-DK" sz="2400" dirty="0"/>
          </a:p>
          <a:p>
            <a:pPr>
              <a:lnSpc>
                <a:spcPct val="90000"/>
              </a:lnSpc>
              <a:spcBef>
                <a:spcPct val="15000"/>
              </a:spcBef>
              <a:buClr>
                <a:srgbClr val="C00000"/>
              </a:buClr>
              <a:buFont typeface="Wingdings" pitchFamily="2" charset="2"/>
              <a:buChar char="§"/>
            </a:pPr>
            <a:r>
              <a:rPr lang="en-US" sz="2400" dirty="0"/>
              <a:t>Total </a:t>
            </a:r>
            <a:r>
              <a:rPr lang="en-US" sz="2400" dirty="0" smtClean="0"/>
              <a:t>budget for 5 years ca. 60 million DKR</a:t>
            </a:r>
            <a:endParaRPr lang="da-DK" sz="2400" dirty="0"/>
          </a:p>
        </p:txBody>
      </p:sp>
      <p:grpSp>
        <p:nvGrpSpPr>
          <p:cNvPr id="2" name="Group 7"/>
          <p:cNvGrpSpPr/>
          <p:nvPr/>
        </p:nvGrpSpPr>
        <p:grpSpPr>
          <a:xfrm>
            <a:off x="251520" y="5036900"/>
            <a:ext cx="8496944" cy="1848484"/>
            <a:chOff x="251520" y="4964892"/>
            <a:chExt cx="8496944" cy="1848484"/>
          </a:xfrm>
        </p:grpSpPr>
        <p:pic>
          <p:nvPicPr>
            <p:cNvPr id="9" name="Picture 80"/>
            <p:cNvPicPr>
              <a:picLocks noChangeAspect="1" noChangeArrowheads="1"/>
            </p:cNvPicPr>
            <p:nvPr/>
          </p:nvPicPr>
          <p:blipFill>
            <a:blip r:embed="rId2" cstate="print"/>
            <a:srcRect b="2347"/>
            <a:stretch>
              <a:fillRect/>
            </a:stretch>
          </p:blipFill>
          <p:spPr bwMode="auto">
            <a:xfrm>
              <a:off x="5947278" y="4980767"/>
              <a:ext cx="1099038" cy="1497012"/>
            </a:xfrm>
            <a:prstGeom prst="rect">
              <a:avLst/>
            </a:prstGeom>
            <a:noFill/>
            <a:ln w="9525">
              <a:noFill/>
              <a:miter lim="800000"/>
              <a:headEnd/>
              <a:tailEnd/>
            </a:ln>
            <a:effectLst/>
          </p:spPr>
        </p:pic>
        <p:pic>
          <p:nvPicPr>
            <p:cNvPr id="10" name="Picture 81"/>
            <p:cNvPicPr>
              <a:picLocks noChangeAspect="1" noChangeArrowheads="1"/>
            </p:cNvPicPr>
            <p:nvPr/>
          </p:nvPicPr>
          <p:blipFill>
            <a:blip r:embed="rId3" cstate="print"/>
            <a:srcRect b="4526"/>
            <a:stretch>
              <a:fillRect/>
            </a:stretch>
          </p:blipFill>
          <p:spPr bwMode="auto">
            <a:xfrm>
              <a:off x="7433402" y="4964892"/>
              <a:ext cx="1099038" cy="1517650"/>
            </a:xfrm>
            <a:prstGeom prst="rect">
              <a:avLst/>
            </a:prstGeom>
            <a:noFill/>
            <a:ln w="9525">
              <a:noFill/>
              <a:miter lim="800000"/>
              <a:headEnd/>
              <a:tailEnd/>
            </a:ln>
            <a:effectLst/>
          </p:spPr>
        </p:pic>
        <p:pic>
          <p:nvPicPr>
            <p:cNvPr id="11" name="Picture 82"/>
            <p:cNvPicPr>
              <a:picLocks noChangeAspect="1" noChangeArrowheads="1"/>
            </p:cNvPicPr>
            <p:nvPr/>
          </p:nvPicPr>
          <p:blipFill>
            <a:blip r:embed="rId4" cstate="print"/>
            <a:srcRect/>
            <a:stretch>
              <a:fillRect/>
            </a:stretch>
          </p:blipFill>
          <p:spPr bwMode="auto">
            <a:xfrm>
              <a:off x="3259309" y="5004180"/>
              <a:ext cx="1099038" cy="1504950"/>
            </a:xfrm>
            <a:prstGeom prst="rect">
              <a:avLst/>
            </a:prstGeom>
            <a:noFill/>
            <a:ln w="9525">
              <a:noFill/>
              <a:miter lim="800000"/>
              <a:headEnd/>
              <a:tailEnd/>
            </a:ln>
            <a:effectLst/>
          </p:spPr>
        </p:pic>
        <p:pic>
          <p:nvPicPr>
            <p:cNvPr id="12" name="Picture 83"/>
            <p:cNvPicPr>
              <a:picLocks noChangeAspect="1" noChangeArrowheads="1"/>
            </p:cNvPicPr>
            <p:nvPr/>
          </p:nvPicPr>
          <p:blipFill>
            <a:blip r:embed="rId5" cstate="print"/>
            <a:srcRect t="2347"/>
            <a:stretch>
              <a:fillRect/>
            </a:stretch>
          </p:blipFill>
          <p:spPr bwMode="auto">
            <a:xfrm>
              <a:off x="4481074" y="5012118"/>
              <a:ext cx="1099038" cy="1497012"/>
            </a:xfrm>
            <a:prstGeom prst="rect">
              <a:avLst/>
            </a:prstGeom>
            <a:noFill/>
            <a:ln w="9525">
              <a:noFill/>
              <a:miter lim="800000"/>
              <a:headEnd/>
              <a:tailEnd/>
            </a:ln>
            <a:effectLst/>
          </p:spPr>
        </p:pic>
        <p:sp>
          <p:nvSpPr>
            <p:cNvPr id="13" name="Text Box 86"/>
            <p:cNvSpPr txBox="1">
              <a:spLocks noChangeArrowheads="1"/>
            </p:cNvSpPr>
            <p:nvPr/>
          </p:nvSpPr>
          <p:spPr bwMode="auto">
            <a:xfrm>
              <a:off x="539552" y="6444044"/>
              <a:ext cx="2531404" cy="369332"/>
            </a:xfrm>
            <a:prstGeom prst="rect">
              <a:avLst/>
            </a:prstGeom>
            <a:noFill/>
            <a:ln w="9525">
              <a:noFill/>
              <a:miter lim="800000"/>
              <a:headEnd/>
              <a:tailEnd/>
            </a:ln>
            <a:effectLst/>
          </p:spPr>
          <p:txBody>
            <a:bodyPr wrap="square">
              <a:spAutoFit/>
            </a:bodyPr>
            <a:lstStyle/>
            <a:p>
              <a:pPr algn="ctr">
                <a:spcBef>
                  <a:spcPct val="0"/>
                </a:spcBef>
                <a:buClrTx/>
                <a:buFontTx/>
                <a:buNone/>
              </a:pPr>
              <a:r>
                <a:rPr lang="en-US" dirty="0" err="1">
                  <a:solidFill>
                    <a:srgbClr val="BA2A12"/>
                  </a:solidFill>
                </a:rPr>
                <a:t>Arge</a:t>
              </a:r>
              <a:r>
                <a:rPr lang="en-US" dirty="0">
                  <a:solidFill>
                    <a:srgbClr val="BA2A12"/>
                  </a:solidFill>
                </a:rPr>
                <a:t> </a:t>
              </a:r>
              <a:r>
                <a:rPr lang="en-US" dirty="0" smtClean="0">
                  <a:solidFill>
                    <a:srgbClr val="BA2A12"/>
                  </a:solidFill>
                </a:rPr>
                <a:t>              </a:t>
              </a:r>
              <a:r>
                <a:rPr lang="en-US" dirty="0" err="1" smtClean="0">
                  <a:solidFill>
                    <a:srgbClr val="BA2A12"/>
                  </a:solidFill>
                </a:rPr>
                <a:t>Brodal</a:t>
              </a:r>
              <a:endParaRPr lang="en-US" dirty="0" smtClean="0">
                <a:solidFill>
                  <a:srgbClr val="BA2A12"/>
                </a:solidFill>
              </a:endParaRPr>
            </a:p>
          </p:txBody>
        </p:sp>
        <p:sp>
          <p:nvSpPr>
            <p:cNvPr id="14" name="Text Box 87"/>
            <p:cNvSpPr txBox="1">
              <a:spLocks noChangeArrowheads="1"/>
            </p:cNvSpPr>
            <p:nvPr/>
          </p:nvSpPr>
          <p:spPr bwMode="auto">
            <a:xfrm>
              <a:off x="5605224" y="6444044"/>
              <a:ext cx="3143240" cy="369332"/>
            </a:xfrm>
            <a:prstGeom prst="rect">
              <a:avLst/>
            </a:prstGeom>
            <a:noFill/>
            <a:ln w="9525">
              <a:noFill/>
              <a:miter lim="800000"/>
              <a:headEnd/>
              <a:tailEnd/>
            </a:ln>
            <a:effectLst/>
          </p:spPr>
          <p:txBody>
            <a:bodyPr wrap="square">
              <a:spAutoFit/>
            </a:bodyPr>
            <a:lstStyle/>
            <a:p>
              <a:pPr algn="ctr">
                <a:spcBef>
                  <a:spcPct val="0"/>
                </a:spcBef>
                <a:buClrTx/>
                <a:buFontTx/>
                <a:buNone/>
              </a:pPr>
              <a:r>
                <a:rPr lang="en-US" dirty="0" err="1">
                  <a:solidFill>
                    <a:srgbClr val="BA2A12"/>
                  </a:solidFill>
                </a:rPr>
                <a:t>Mehlhorn</a:t>
              </a:r>
              <a:r>
                <a:rPr lang="en-US" dirty="0">
                  <a:solidFill>
                    <a:srgbClr val="BA2A12"/>
                  </a:solidFill>
                </a:rPr>
                <a:t>   </a:t>
              </a:r>
              <a:r>
                <a:rPr lang="en-US" dirty="0" smtClean="0">
                  <a:solidFill>
                    <a:srgbClr val="BA2A12"/>
                  </a:solidFill>
                </a:rPr>
                <a:t>           Meyer</a:t>
              </a:r>
            </a:p>
          </p:txBody>
        </p:sp>
        <p:sp>
          <p:nvSpPr>
            <p:cNvPr id="15" name="Text Box 88"/>
            <p:cNvSpPr txBox="1">
              <a:spLocks noChangeArrowheads="1"/>
            </p:cNvSpPr>
            <p:nvPr/>
          </p:nvSpPr>
          <p:spPr bwMode="auto">
            <a:xfrm>
              <a:off x="3307750" y="6444044"/>
              <a:ext cx="2119491" cy="369332"/>
            </a:xfrm>
            <a:prstGeom prst="rect">
              <a:avLst/>
            </a:prstGeom>
            <a:noFill/>
            <a:ln w="9525">
              <a:noFill/>
              <a:miter lim="800000"/>
              <a:headEnd/>
              <a:tailEnd/>
            </a:ln>
            <a:effectLst/>
          </p:spPr>
          <p:txBody>
            <a:bodyPr wrap="none">
              <a:spAutoFit/>
            </a:bodyPr>
            <a:lstStyle/>
            <a:p>
              <a:pPr>
                <a:spcBef>
                  <a:spcPct val="0"/>
                </a:spcBef>
                <a:buClrTx/>
                <a:buFontTx/>
                <a:buNone/>
              </a:pPr>
              <a:r>
                <a:rPr lang="en-US" dirty="0" err="1" smtClean="0">
                  <a:solidFill>
                    <a:srgbClr val="BA2A12"/>
                  </a:solidFill>
                </a:rPr>
                <a:t>Demaine</a:t>
              </a:r>
              <a:r>
                <a:rPr lang="en-US" dirty="0" smtClean="0">
                  <a:solidFill>
                    <a:srgbClr val="BA2A12"/>
                  </a:solidFill>
                </a:rPr>
                <a:t>          </a:t>
              </a:r>
              <a:r>
                <a:rPr lang="en-US" dirty="0" err="1" smtClean="0">
                  <a:solidFill>
                    <a:srgbClr val="BA2A12"/>
                  </a:solidFill>
                </a:rPr>
                <a:t>Indyk</a:t>
              </a:r>
              <a:r>
                <a:rPr lang="en-US" dirty="0" smtClean="0">
                  <a:solidFill>
                    <a:srgbClr val="BA2A12"/>
                  </a:solidFill>
                </a:rPr>
                <a:t> </a:t>
              </a:r>
            </a:p>
          </p:txBody>
        </p:sp>
        <p:pic>
          <p:nvPicPr>
            <p:cNvPr id="16" name="Picture 89"/>
            <p:cNvPicPr>
              <a:picLocks noChangeAspect="1" noChangeArrowheads="1"/>
            </p:cNvPicPr>
            <p:nvPr/>
          </p:nvPicPr>
          <p:blipFill>
            <a:blip r:embed="rId6" cstate="print"/>
            <a:srcRect/>
            <a:stretch>
              <a:fillRect/>
            </a:stretch>
          </p:blipFill>
          <p:spPr bwMode="auto">
            <a:xfrm>
              <a:off x="637394" y="5013176"/>
              <a:ext cx="1121019" cy="1476375"/>
            </a:xfrm>
            <a:prstGeom prst="rect">
              <a:avLst/>
            </a:prstGeom>
            <a:noFill/>
            <a:ln w="9525" algn="ctr">
              <a:noFill/>
              <a:miter lim="800000"/>
              <a:headEnd/>
              <a:tailEnd/>
            </a:ln>
            <a:effectLst/>
          </p:spPr>
        </p:pic>
        <p:pic>
          <p:nvPicPr>
            <p:cNvPr id="17" name="Picture 16" descr="20081113GerthBrodal034.jpg"/>
            <p:cNvPicPr>
              <a:picLocks noChangeAspect="1"/>
            </p:cNvPicPr>
            <p:nvPr/>
          </p:nvPicPr>
          <p:blipFill>
            <a:blip r:embed="rId7" cstate="print"/>
            <a:srcRect/>
            <a:stretch>
              <a:fillRect/>
            </a:stretch>
          </p:blipFill>
          <p:spPr>
            <a:xfrm>
              <a:off x="1861530" y="5013176"/>
              <a:ext cx="1054286" cy="1476000"/>
            </a:xfrm>
            <a:prstGeom prst="rect">
              <a:avLst/>
            </a:prstGeom>
          </p:spPr>
        </p:pic>
        <p:sp>
          <p:nvSpPr>
            <p:cNvPr id="18" name="Text Box 86"/>
            <p:cNvSpPr txBox="1">
              <a:spLocks noChangeArrowheads="1"/>
            </p:cNvSpPr>
            <p:nvPr/>
          </p:nvSpPr>
          <p:spPr bwMode="auto">
            <a:xfrm rot="16200000">
              <a:off x="-283894" y="5548590"/>
              <a:ext cx="1440160" cy="369332"/>
            </a:xfrm>
            <a:prstGeom prst="rect">
              <a:avLst/>
            </a:prstGeom>
            <a:noFill/>
            <a:ln w="9525">
              <a:noFill/>
              <a:miter lim="800000"/>
              <a:headEnd/>
              <a:tailEnd/>
            </a:ln>
            <a:effectLst/>
          </p:spPr>
          <p:txBody>
            <a:bodyPr wrap="square">
              <a:spAutoFit/>
            </a:bodyPr>
            <a:lstStyle/>
            <a:p>
              <a:pPr algn="ctr">
                <a:spcBef>
                  <a:spcPct val="0"/>
                </a:spcBef>
                <a:buClrTx/>
                <a:buFontTx/>
                <a:buNone/>
              </a:pPr>
              <a:r>
                <a:rPr lang="da-DK" dirty="0" smtClean="0">
                  <a:solidFill>
                    <a:srgbClr val="BA2A12"/>
                  </a:solidFill>
                </a:rPr>
                <a:t>AU</a:t>
              </a:r>
              <a:endParaRPr lang="en-US" dirty="0" smtClean="0">
                <a:solidFill>
                  <a:srgbClr val="BA2A12"/>
                </a:solidFill>
              </a:endParaRPr>
            </a:p>
          </p:txBody>
        </p:sp>
        <p:sp>
          <p:nvSpPr>
            <p:cNvPr id="19" name="Text Box 86"/>
            <p:cNvSpPr txBox="1">
              <a:spLocks noChangeArrowheads="1"/>
            </p:cNvSpPr>
            <p:nvPr/>
          </p:nvSpPr>
          <p:spPr bwMode="auto">
            <a:xfrm rot="16200000">
              <a:off x="2380402" y="5548590"/>
              <a:ext cx="1440160" cy="369332"/>
            </a:xfrm>
            <a:prstGeom prst="rect">
              <a:avLst/>
            </a:prstGeom>
            <a:noFill/>
            <a:ln w="9525">
              <a:noFill/>
              <a:miter lim="800000"/>
              <a:headEnd/>
              <a:tailEnd/>
            </a:ln>
            <a:effectLst/>
          </p:spPr>
          <p:txBody>
            <a:bodyPr wrap="square">
              <a:spAutoFit/>
            </a:bodyPr>
            <a:lstStyle/>
            <a:p>
              <a:pPr algn="ctr">
                <a:spcBef>
                  <a:spcPct val="0"/>
                </a:spcBef>
                <a:buClrTx/>
                <a:buFontTx/>
                <a:buNone/>
              </a:pPr>
              <a:r>
                <a:rPr lang="da-DK" dirty="0" smtClean="0">
                  <a:solidFill>
                    <a:srgbClr val="BA2A12"/>
                  </a:solidFill>
                </a:rPr>
                <a:t>MIT</a:t>
              </a:r>
            </a:p>
          </p:txBody>
        </p:sp>
        <p:sp>
          <p:nvSpPr>
            <p:cNvPr id="20" name="Text Box 86"/>
            <p:cNvSpPr txBox="1">
              <a:spLocks noChangeArrowheads="1"/>
            </p:cNvSpPr>
            <p:nvPr/>
          </p:nvSpPr>
          <p:spPr bwMode="auto">
            <a:xfrm rot="16200000">
              <a:off x="5051824" y="5548590"/>
              <a:ext cx="1440160" cy="369332"/>
            </a:xfrm>
            <a:prstGeom prst="rect">
              <a:avLst/>
            </a:prstGeom>
            <a:noFill/>
            <a:ln w="9525">
              <a:noFill/>
              <a:miter lim="800000"/>
              <a:headEnd/>
              <a:tailEnd/>
            </a:ln>
            <a:effectLst/>
          </p:spPr>
          <p:txBody>
            <a:bodyPr wrap="square">
              <a:spAutoFit/>
            </a:bodyPr>
            <a:lstStyle/>
            <a:p>
              <a:pPr algn="ctr">
                <a:spcBef>
                  <a:spcPct val="0"/>
                </a:spcBef>
                <a:buClrTx/>
                <a:buFontTx/>
                <a:buNone/>
              </a:pPr>
              <a:r>
                <a:rPr lang="da-DK" dirty="0" smtClean="0">
                  <a:solidFill>
                    <a:srgbClr val="BA2A12"/>
                  </a:solidFill>
                </a:rPr>
                <a:t>MPII</a:t>
              </a:r>
              <a:endParaRPr lang="en-US" dirty="0" smtClean="0">
                <a:solidFill>
                  <a:srgbClr val="BA2A12"/>
                </a:solidFill>
              </a:endParaRPr>
            </a:p>
          </p:txBody>
        </p:sp>
        <p:sp>
          <p:nvSpPr>
            <p:cNvPr id="21" name="Text Box 86"/>
            <p:cNvSpPr txBox="1">
              <a:spLocks noChangeArrowheads="1"/>
            </p:cNvSpPr>
            <p:nvPr/>
          </p:nvSpPr>
          <p:spPr bwMode="auto">
            <a:xfrm rot="16200000">
              <a:off x="6455981" y="5542082"/>
              <a:ext cx="1512168" cy="369332"/>
            </a:xfrm>
            <a:prstGeom prst="rect">
              <a:avLst/>
            </a:prstGeom>
            <a:noFill/>
            <a:ln w="9525">
              <a:noFill/>
              <a:miter lim="800000"/>
              <a:headEnd/>
              <a:tailEnd/>
            </a:ln>
            <a:effectLst/>
          </p:spPr>
          <p:txBody>
            <a:bodyPr wrap="square">
              <a:spAutoFit/>
            </a:bodyPr>
            <a:lstStyle/>
            <a:p>
              <a:pPr algn="ctr">
                <a:spcBef>
                  <a:spcPct val="0"/>
                </a:spcBef>
                <a:buClrTx/>
                <a:buFontTx/>
                <a:buNone/>
              </a:pPr>
              <a:r>
                <a:rPr lang="da-DK" dirty="0" smtClean="0">
                  <a:solidFill>
                    <a:srgbClr val="BA2A12"/>
                  </a:solidFill>
                </a:rPr>
                <a:t>Frankfurt</a:t>
              </a:r>
              <a:endParaRPr lang="en-US" dirty="0" smtClean="0">
                <a:solidFill>
                  <a:srgbClr val="BA2A12"/>
                </a:solidFill>
              </a:endParaRPr>
            </a:p>
          </p:txBody>
        </p:sp>
      </p:grpSp>
      <p:pic>
        <p:nvPicPr>
          <p:cNvPr id="23" name="Picture 4" descr="MadalgoLogo1024x102"/>
          <p:cNvPicPr>
            <a:picLocks noChangeAspect="1" noChangeArrowheads="1"/>
          </p:cNvPicPr>
          <p:nvPr/>
        </p:nvPicPr>
        <p:blipFill>
          <a:blip r:embed="rId8" cstate="print"/>
          <a:srcRect/>
          <a:stretch>
            <a:fillRect/>
          </a:stretch>
        </p:blipFill>
        <p:spPr>
          <a:xfrm>
            <a:off x="1838896" y="476672"/>
            <a:ext cx="5454660" cy="532162"/>
          </a:xfrm>
          <a:prstGeom prst="rect">
            <a:avLst/>
          </a:prstGeom>
          <a:noFill/>
          <a:ln/>
        </p:spPr>
      </p:pic>
      <p:pic>
        <p:nvPicPr>
          <p:cNvPr id="3074" name="Picture 2"/>
          <p:cNvPicPr>
            <a:picLocks noChangeAspect="1" noChangeArrowheads="1"/>
          </p:cNvPicPr>
          <p:nvPr/>
        </p:nvPicPr>
        <p:blipFill>
          <a:blip r:embed="rId9" cstate="print"/>
          <a:srcRect/>
          <a:stretch>
            <a:fillRect/>
          </a:stretch>
        </p:blipFill>
        <p:spPr bwMode="auto">
          <a:xfrm>
            <a:off x="3467837" y="1700808"/>
            <a:ext cx="2003136" cy="9132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62558" y="1340768"/>
            <a:ext cx="2381250" cy="2843212"/>
          </a:xfrm>
        </p:spPr>
        <p:txBody>
          <a:bodyPr>
            <a:normAutofit lnSpcReduction="10000"/>
          </a:bodyPr>
          <a:lstStyle/>
          <a:p>
            <a:pPr eaLnBrk="1" hangingPunct="1">
              <a:lnSpc>
                <a:spcPct val="90000"/>
              </a:lnSpc>
              <a:buFontTx/>
              <a:buNone/>
            </a:pPr>
            <a:r>
              <a:rPr lang="da-DK" sz="1800" b="1" dirty="0" err="1" smtClean="0"/>
              <a:t>Faculty</a:t>
            </a:r>
            <a:endParaRPr lang="da-DK" sz="1800" b="1" dirty="0" smtClean="0"/>
          </a:p>
          <a:p>
            <a:pPr eaLnBrk="1" hangingPunct="1">
              <a:lnSpc>
                <a:spcPct val="90000"/>
              </a:lnSpc>
              <a:buFontTx/>
              <a:buNone/>
            </a:pPr>
            <a:r>
              <a:rPr lang="da-DK" sz="1800" dirty="0" smtClean="0"/>
              <a:t>Lars Arge </a:t>
            </a:r>
          </a:p>
          <a:p>
            <a:pPr eaLnBrk="1" hangingPunct="1">
              <a:lnSpc>
                <a:spcPct val="90000"/>
              </a:lnSpc>
              <a:spcAft>
                <a:spcPts val="1200"/>
              </a:spcAft>
              <a:buFontTx/>
              <a:buNone/>
            </a:pPr>
            <a:r>
              <a:rPr lang="da-DK" sz="1800" dirty="0" err="1" smtClean="0"/>
              <a:t>Gerth</a:t>
            </a:r>
            <a:r>
              <a:rPr lang="da-DK" sz="1800" dirty="0" smtClean="0"/>
              <a:t> </a:t>
            </a:r>
            <a:r>
              <a:rPr lang="da-DK" sz="1800" dirty="0" err="1" smtClean="0"/>
              <a:t>Stølting</a:t>
            </a:r>
            <a:r>
              <a:rPr lang="da-DK" sz="1800" dirty="0" smtClean="0"/>
              <a:t> Brodal</a:t>
            </a:r>
          </a:p>
          <a:p>
            <a:pPr>
              <a:lnSpc>
                <a:spcPct val="90000"/>
              </a:lnSpc>
              <a:buFontTx/>
              <a:buNone/>
            </a:pPr>
            <a:r>
              <a:rPr lang="da-DK" sz="1800" b="1" dirty="0" smtClean="0">
                <a:cs typeface="Arial" charset="0"/>
              </a:rPr>
              <a:t>Researchers</a:t>
            </a:r>
          </a:p>
          <a:p>
            <a:pPr>
              <a:lnSpc>
                <a:spcPct val="90000"/>
              </a:lnSpc>
              <a:buFontTx/>
              <a:buNone/>
            </a:pPr>
            <a:r>
              <a:rPr lang="da-DK" sz="1800" dirty="0" smtClean="0">
                <a:cs typeface="Arial" charset="0"/>
              </a:rPr>
              <a:t>Henrik </a:t>
            </a:r>
            <a:r>
              <a:rPr lang="da-DK" sz="1800" dirty="0" err="1" smtClean="0">
                <a:cs typeface="Arial" charset="0"/>
              </a:rPr>
              <a:t>Blunck</a:t>
            </a:r>
            <a:endParaRPr lang="da-DK" sz="1800" dirty="0" smtClean="0">
              <a:cs typeface="Arial" charset="0"/>
            </a:endParaRPr>
          </a:p>
          <a:p>
            <a:pPr>
              <a:lnSpc>
                <a:spcPct val="90000"/>
              </a:lnSpc>
              <a:buFontTx/>
              <a:buNone/>
            </a:pPr>
            <a:r>
              <a:rPr lang="da-DK" sz="1800" dirty="0" err="1" smtClean="0">
                <a:cs typeface="Arial" charset="0"/>
              </a:rPr>
              <a:t>Brody</a:t>
            </a:r>
            <a:r>
              <a:rPr lang="da-DK" sz="1800" dirty="0" smtClean="0">
                <a:cs typeface="Arial" charset="0"/>
              </a:rPr>
              <a:t> Sandel</a:t>
            </a:r>
            <a:endParaRPr lang="da-DK" sz="1800" b="1" dirty="0" smtClean="0">
              <a:cs typeface="Arial" charset="0"/>
            </a:endParaRPr>
          </a:p>
          <a:p>
            <a:pPr>
              <a:lnSpc>
                <a:spcPct val="90000"/>
              </a:lnSpc>
              <a:buFontTx/>
              <a:buNone/>
            </a:pPr>
            <a:r>
              <a:rPr lang="da-DK" sz="1800" dirty="0" err="1" smtClean="0">
                <a:cs typeface="Arial" charset="0"/>
              </a:rPr>
              <a:t>Nodari</a:t>
            </a:r>
            <a:r>
              <a:rPr lang="da-DK" sz="1800" dirty="0" smtClean="0">
                <a:cs typeface="Arial" charset="0"/>
              </a:rPr>
              <a:t> </a:t>
            </a:r>
            <a:r>
              <a:rPr lang="da-DK" sz="1800" dirty="0" err="1" smtClean="0">
                <a:cs typeface="Arial" charset="0"/>
              </a:rPr>
              <a:t>Sitchinava</a:t>
            </a:r>
            <a:endParaRPr lang="da-DK" sz="1800" dirty="0" smtClean="0">
              <a:cs typeface="Arial" charset="0"/>
            </a:endParaRPr>
          </a:p>
          <a:p>
            <a:pPr>
              <a:lnSpc>
                <a:spcPct val="90000"/>
              </a:lnSpc>
              <a:buFontTx/>
              <a:buNone/>
            </a:pPr>
            <a:r>
              <a:rPr lang="da-DK" sz="1800" dirty="0" err="1" smtClean="0">
                <a:cs typeface="Arial" charset="0"/>
              </a:rPr>
              <a:t>Elad</a:t>
            </a:r>
            <a:r>
              <a:rPr lang="da-DK" sz="1800" dirty="0" smtClean="0">
                <a:cs typeface="Arial" charset="0"/>
              </a:rPr>
              <a:t> </a:t>
            </a:r>
            <a:r>
              <a:rPr lang="da-DK" sz="1800" dirty="0" err="1" smtClean="0">
                <a:cs typeface="Arial" charset="0"/>
              </a:rPr>
              <a:t>Verbin</a:t>
            </a:r>
            <a:endParaRPr lang="da-DK" sz="1800" dirty="0" smtClean="0">
              <a:cs typeface="Arial" charset="0"/>
            </a:endParaRPr>
          </a:p>
          <a:p>
            <a:pPr>
              <a:lnSpc>
                <a:spcPct val="90000"/>
              </a:lnSpc>
              <a:buFontTx/>
              <a:buNone/>
            </a:pPr>
            <a:r>
              <a:rPr lang="da-DK" sz="1800" dirty="0" err="1" smtClean="0">
                <a:cs typeface="Arial" charset="0"/>
              </a:rPr>
              <a:t>Qin</a:t>
            </a:r>
            <a:r>
              <a:rPr lang="da-DK" sz="1800" dirty="0" smtClean="0">
                <a:cs typeface="Arial" charset="0"/>
              </a:rPr>
              <a:t> </a:t>
            </a:r>
            <a:r>
              <a:rPr lang="da-DK" sz="1800" dirty="0" err="1" smtClean="0">
                <a:cs typeface="Arial" charset="0"/>
              </a:rPr>
              <a:t>Zhang</a:t>
            </a:r>
            <a:endParaRPr lang="da-DK" sz="1800" dirty="0" smtClean="0">
              <a:cs typeface="Arial" charset="0"/>
            </a:endParaRPr>
          </a:p>
          <a:p>
            <a:pPr eaLnBrk="1" hangingPunct="1">
              <a:lnSpc>
                <a:spcPct val="90000"/>
              </a:lnSpc>
              <a:buFontTx/>
              <a:buNone/>
            </a:pPr>
            <a:endParaRPr lang="da-DK" sz="1800" dirty="0" smtClean="0"/>
          </a:p>
        </p:txBody>
      </p:sp>
      <p:sp>
        <p:nvSpPr>
          <p:cNvPr id="3076" name="Text Box 4"/>
          <p:cNvSpPr txBox="1">
            <a:spLocks noChangeArrowheads="1"/>
          </p:cNvSpPr>
          <p:nvPr/>
        </p:nvSpPr>
        <p:spPr bwMode="auto">
          <a:xfrm>
            <a:off x="3456558" y="2348880"/>
            <a:ext cx="5795962" cy="1683923"/>
          </a:xfrm>
          <a:prstGeom prst="rect">
            <a:avLst/>
          </a:prstGeom>
          <a:noFill/>
          <a:ln w="9525">
            <a:noFill/>
            <a:miter lim="800000"/>
            <a:headEnd/>
            <a:tailEnd/>
          </a:ln>
        </p:spPr>
        <p:txBody>
          <a:bodyPr wrap="square">
            <a:spAutoFit/>
          </a:bodyPr>
          <a:lstStyle/>
          <a:p>
            <a:pPr algn="l">
              <a:lnSpc>
                <a:spcPct val="80000"/>
              </a:lnSpc>
              <a:spcBef>
                <a:spcPts val="432"/>
              </a:spcBef>
              <a:tabLst>
                <a:tab pos="3582988" algn="l"/>
              </a:tabLst>
            </a:pPr>
            <a:r>
              <a:rPr lang="da-DK" sz="1800" b="1" dirty="0" err="1"/>
              <a:t>PhD</a:t>
            </a:r>
            <a:r>
              <a:rPr lang="da-DK" sz="1800" b="1" dirty="0"/>
              <a:t> Students</a:t>
            </a:r>
            <a:endParaRPr lang="da-DK" sz="1800" dirty="0"/>
          </a:p>
          <a:p>
            <a:pPr algn="l">
              <a:lnSpc>
                <a:spcPct val="80000"/>
              </a:lnSpc>
              <a:spcBef>
                <a:spcPts val="432"/>
              </a:spcBef>
              <a:tabLst>
                <a:tab pos="3582988" algn="l"/>
              </a:tabLst>
            </a:pPr>
            <a:r>
              <a:rPr lang="da-DK" sz="1800" dirty="0"/>
              <a:t>Lasse </a:t>
            </a:r>
            <a:r>
              <a:rPr lang="da-DK" sz="1800" dirty="0" err="1"/>
              <a:t>Kosetski</a:t>
            </a:r>
            <a:r>
              <a:rPr lang="da-DK" sz="1800" dirty="0"/>
              <a:t> Deleuran	Jakob Truelsen</a:t>
            </a:r>
          </a:p>
          <a:p>
            <a:pPr algn="l">
              <a:lnSpc>
                <a:spcPct val="80000"/>
              </a:lnSpc>
              <a:spcBef>
                <a:spcPts val="432"/>
              </a:spcBef>
              <a:tabLst>
                <a:tab pos="3582988" algn="l"/>
              </a:tabLst>
            </a:pPr>
            <a:r>
              <a:rPr lang="da-DK" sz="1800" dirty="0" err="1"/>
              <a:t>Freek</a:t>
            </a:r>
            <a:r>
              <a:rPr lang="da-DK" sz="1800" dirty="0"/>
              <a:t> van </a:t>
            </a:r>
            <a:r>
              <a:rPr lang="da-DK" sz="1800" dirty="0" err="1"/>
              <a:t>Walderveen</a:t>
            </a:r>
            <a:r>
              <a:rPr lang="da-DK" sz="1800" dirty="0"/>
              <a:t> 	</a:t>
            </a:r>
            <a:r>
              <a:rPr lang="da-DK" sz="1800" dirty="0" err="1"/>
              <a:t>Kostas</a:t>
            </a:r>
            <a:r>
              <a:rPr lang="da-DK" sz="1800" dirty="0"/>
              <a:t> </a:t>
            </a:r>
            <a:r>
              <a:rPr lang="da-DK" sz="1800" dirty="0" err="1"/>
              <a:t>Tsakalidis</a:t>
            </a:r>
            <a:endParaRPr lang="da-DK" sz="1800" dirty="0"/>
          </a:p>
          <a:p>
            <a:pPr algn="l">
              <a:lnSpc>
                <a:spcPct val="80000"/>
              </a:lnSpc>
              <a:spcBef>
                <a:spcPts val="432"/>
              </a:spcBef>
              <a:tabLst>
                <a:tab pos="3582988" algn="l"/>
              </a:tabLst>
            </a:pPr>
            <a:r>
              <a:rPr lang="da-DK" sz="1800" dirty="0"/>
              <a:t>Casper </a:t>
            </a:r>
            <a:r>
              <a:rPr lang="da-DK" sz="1800" dirty="0" err="1"/>
              <a:t>Kejlberg-Rasmussen</a:t>
            </a:r>
            <a:r>
              <a:rPr lang="da-DK" sz="1800" dirty="0"/>
              <a:t>	Mark Greve</a:t>
            </a:r>
          </a:p>
          <a:p>
            <a:pPr algn="l">
              <a:lnSpc>
                <a:spcPct val="80000"/>
              </a:lnSpc>
              <a:spcBef>
                <a:spcPts val="432"/>
              </a:spcBef>
              <a:tabLst>
                <a:tab pos="3582988" algn="l"/>
              </a:tabLst>
            </a:pPr>
            <a:r>
              <a:rPr lang="da-DK" sz="1800" dirty="0"/>
              <a:t>Kasper Dalgaard Larsen	Morten </a:t>
            </a:r>
            <a:r>
              <a:rPr lang="da-DK" sz="1800" dirty="0" err="1"/>
              <a:t>Revsbæk</a:t>
            </a:r>
            <a:endParaRPr lang="da-DK" sz="1800" dirty="0"/>
          </a:p>
          <a:p>
            <a:pPr algn="l">
              <a:lnSpc>
                <a:spcPct val="80000"/>
              </a:lnSpc>
              <a:spcBef>
                <a:spcPts val="432"/>
              </a:spcBef>
              <a:tabLst>
                <a:tab pos="3582988" algn="l"/>
              </a:tabLst>
            </a:pPr>
            <a:r>
              <a:rPr lang="da-DK" sz="1800" dirty="0"/>
              <a:t>Jesper </a:t>
            </a:r>
            <a:r>
              <a:rPr lang="da-DK" sz="1800" dirty="0" err="1"/>
              <a:t>Erenskjold</a:t>
            </a:r>
            <a:r>
              <a:rPr lang="da-DK" sz="1800" dirty="0"/>
              <a:t> Moeslund	</a:t>
            </a:r>
            <a:r>
              <a:rPr lang="da-DK" sz="1800" dirty="0" err="1"/>
              <a:t>Pooya</a:t>
            </a:r>
            <a:r>
              <a:rPr lang="da-DK" sz="1800" dirty="0"/>
              <a:t> </a:t>
            </a:r>
            <a:r>
              <a:rPr lang="da-DK" sz="1800" dirty="0" err="1"/>
              <a:t>Davoodi</a:t>
            </a:r>
            <a:endParaRPr lang="da-DK" sz="1800" dirty="0"/>
          </a:p>
        </p:txBody>
      </p:sp>
      <p:sp>
        <p:nvSpPr>
          <p:cNvPr id="3077" name="Rectangle 5"/>
          <p:cNvSpPr>
            <a:spLocks noChangeArrowheads="1"/>
          </p:cNvSpPr>
          <p:nvPr/>
        </p:nvSpPr>
        <p:spPr bwMode="auto">
          <a:xfrm>
            <a:off x="3567113" y="2590800"/>
            <a:ext cx="9144000" cy="0"/>
          </a:xfrm>
          <a:prstGeom prst="rect">
            <a:avLst/>
          </a:prstGeom>
          <a:noFill/>
          <a:ln w="9525">
            <a:noFill/>
            <a:miter lim="800000"/>
            <a:headEnd/>
            <a:tailEnd/>
          </a:ln>
        </p:spPr>
        <p:txBody>
          <a:bodyPr>
            <a:spAutoFit/>
          </a:bodyPr>
          <a:lstStyle/>
          <a:p>
            <a:endParaRPr lang="da-DK"/>
          </a:p>
        </p:txBody>
      </p:sp>
      <p:pic>
        <p:nvPicPr>
          <p:cNvPr id="3078" name="Picture 2"/>
          <p:cNvPicPr>
            <a:picLocks noChangeAspect="1" noChangeArrowheads="1"/>
          </p:cNvPicPr>
          <p:nvPr/>
        </p:nvPicPr>
        <p:blipFill>
          <a:blip r:embed="rId3" cstate="print"/>
          <a:srcRect/>
          <a:stretch>
            <a:fillRect/>
          </a:stretch>
        </p:blipFill>
        <p:spPr bwMode="auto">
          <a:xfrm>
            <a:off x="49213" y="4113213"/>
            <a:ext cx="1273175" cy="1547812"/>
          </a:xfrm>
          <a:prstGeom prst="rect">
            <a:avLst/>
          </a:prstGeom>
          <a:noFill/>
          <a:ln w="50800">
            <a:noFill/>
            <a:miter lim="800000"/>
            <a:headEnd/>
            <a:tailEnd/>
          </a:ln>
        </p:spPr>
      </p:pic>
      <p:pic>
        <p:nvPicPr>
          <p:cNvPr id="3079" name="Picture 3"/>
          <p:cNvPicPr>
            <a:picLocks noChangeAspect="1" noChangeArrowheads="1"/>
          </p:cNvPicPr>
          <p:nvPr/>
        </p:nvPicPr>
        <p:blipFill>
          <a:blip r:embed="rId4" cstate="print"/>
          <a:srcRect/>
          <a:stretch>
            <a:fillRect/>
          </a:stretch>
        </p:blipFill>
        <p:spPr bwMode="auto">
          <a:xfrm>
            <a:off x="1403350" y="4113213"/>
            <a:ext cx="1201738" cy="1547812"/>
          </a:xfrm>
          <a:prstGeom prst="rect">
            <a:avLst/>
          </a:prstGeom>
          <a:noFill/>
          <a:ln w="50800">
            <a:noFill/>
            <a:miter lim="800000"/>
            <a:headEnd/>
            <a:tailEnd/>
          </a:ln>
        </p:spPr>
      </p:pic>
      <p:pic>
        <p:nvPicPr>
          <p:cNvPr id="3080" name="Picture 4"/>
          <p:cNvPicPr>
            <a:picLocks noChangeAspect="1" noChangeArrowheads="1"/>
          </p:cNvPicPr>
          <p:nvPr/>
        </p:nvPicPr>
        <p:blipFill>
          <a:blip r:embed="rId5" cstate="print"/>
          <a:srcRect/>
          <a:stretch>
            <a:fillRect/>
          </a:stretch>
        </p:blipFill>
        <p:spPr bwMode="auto">
          <a:xfrm>
            <a:off x="6575425" y="4113213"/>
            <a:ext cx="1216025" cy="1547812"/>
          </a:xfrm>
          <a:prstGeom prst="rect">
            <a:avLst/>
          </a:prstGeom>
          <a:noFill/>
          <a:ln w="50800">
            <a:noFill/>
            <a:miter lim="800000"/>
            <a:headEnd/>
            <a:tailEnd/>
          </a:ln>
        </p:spPr>
      </p:pic>
      <p:pic>
        <p:nvPicPr>
          <p:cNvPr id="3081" name="Picture 5"/>
          <p:cNvPicPr>
            <a:picLocks noChangeAspect="1" noChangeArrowheads="1"/>
          </p:cNvPicPr>
          <p:nvPr/>
        </p:nvPicPr>
        <p:blipFill>
          <a:blip r:embed="rId6" cstate="print"/>
          <a:srcRect/>
          <a:stretch>
            <a:fillRect/>
          </a:stretch>
        </p:blipFill>
        <p:spPr bwMode="auto">
          <a:xfrm>
            <a:off x="7872413" y="4113213"/>
            <a:ext cx="1209675" cy="1547812"/>
          </a:xfrm>
          <a:prstGeom prst="rect">
            <a:avLst/>
          </a:prstGeom>
          <a:noFill/>
          <a:ln w="50800">
            <a:noFill/>
            <a:miter lim="800000"/>
            <a:headEnd/>
            <a:tailEnd/>
          </a:ln>
        </p:spPr>
      </p:pic>
      <p:pic>
        <p:nvPicPr>
          <p:cNvPr id="3082" name="Picture 6"/>
          <p:cNvPicPr>
            <a:picLocks noChangeAspect="1" noChangeArrowheads="1"/>
          </p:cNvPicPr>
          <p:nvPr/>
        </p:nvPicPr>
        <p:blipFill>
          <a:blip r:embed="rId7" cstate="print"/>
          <a:srcRect/>
          <a:stretch>
            <a:fillRect/>
          </a:stretch>
        </p:blipFill>
        <p:spPr bwMode="auto">
          <a:xfrm>
            <a:off x="4003675" y="4113213"/>
            <a:ext cx="1209675" cy="1547812"/>
          </a:xfrm>
          <a:prstGeom prst="rect">
            <a:avLst/>
          </a:prstGeom>
          <a:noFill/>
          <a:ln w="50800">
            <a:noFill/>
            <a:miter lim="800000"/>
            <a:headEnd/>
            <a:tailEnd/>
          </a:ln>
        </p:spPr>
      </p:pic>
      <p:pic>
        <p:nvPicPr>
          <p:cNvPr id="3083" name="Picture 7"/>
          <p:cNvPicPr>
            <a:picLocks noChangeAspect="1" noChangeArrowheads="1"/>
          </p:cNvPicPr>
          <p:nvPr/>
        </p:nvPicPr>
        <p:blipFill>
          <a:blip r:embed="rId8" cstate="print"/>
          <a:srcRect/>
          <a:stretch>
            <a:fillRect/>
          </a:stretch>
        </p:blipFill>
        <p:spPr bwMode="auto">
          <a:xfrm>
            <a:off x="5294313" y="4113213"/>
            <a:ext cx="1201737" cy="1547812"/>
          </a:xfrm>
          <a:prstGeom prst="rect">
            <a:avLst/>
          </a:prstGeom>
          <a:noFill/>
          <a:ln w="50800">
            <a:noFill/>
            <a:miter lim="800000"/>
            <a:headEnd/>
            <a:tailEnd/>
          </a:ln>
        </p:spPr>
      </p:pic>
      <p:pic>
        <p:nvPicPr>
          <p:cNvPr id="3084" name="Picture 8"/>
          <p:cNvPicPr>
            <a:picLocks noChangeAspect="1" noChangeArrowheads="1"/>
          </p:cNvPicPr>
          <p:nvPr/>
        </p:nvPicPr>
        <p:blipFill>
          <a:blip r:embed="rId9" cstate="print"/>
          <a:srcRect/>
          <a:stretch>
            <a:fillRect/>
          </a:stretch>
        </p:blipFill>
        <p:spPr bwMode="auto">
          <a:xfrm>
            <a:off x="2684463" y="4113213"/>
            <a:ext cx="1239837" cy="1547812"/>
          </a:xfrm>
          <a:prstGeom prst="rect">
            <a:avLst/>
          </a:prstGeom>
          <a:noFill/>
          <a:ln w="50800">
            <a:noFill/>
            <a:miter lim="800000"/>
            <a:headEnd/>
            <a:tailEnd/>
          </a:ln>
        </p:spPr>
      </p:pic>
      <p:pic>
        <p:nvPicPr>
          <p:cNvPr id="3085" name="Picture 9"/>
          <p:cNvPicPr>
            <a:picLocks noChangeAspect="1" noChangeArrowheads="1"/>
          </p:cNvPicPr>
          <p:nvPr/>
        </p:nvPicPr>
        <p:blipFill>
          <a:blip r:embed="rId10" cstate="print"/>
          <a:srcRect/>
          <a:stretch>
            <a:fillRect/>
          </a:stretch>
        </p:blipFill>
        <p:spPr bwMode="auto">
          <a:xfrm>
            <a:off x="8243888" y="5732463"/>
            <a:ext cx="844550" cy="1081087"/>
          </a:xfrm>
          <a:prstGeom prst="rect">
            <a:avLst/>
          </a:prstGeom>
          <a:noFill/>
          <a:ln w="50800">
            <a:noFill/>
            <a:miter lim="800000"/>
            <a:headEnd/>
            <a:tailEnd/>
          </a:ln>
        </p:spPr>
      </p:pic>
      <p:pic>
        <p:nvPicPr>
          <p:cNvPr id="3086" name="Picture 10"/>
          <p:cNvPicPr>
            <a:picLocks noChangeAspect="1" noChangeArrowheads="1"/>
          </p:cNvPicPr>
          <p:nvPr/>
        </p:nvPicPr>
        <p:blipFill>
          <a:blip r:embed="rId11" cstate="print"/>
          <a:srcRect/>
          <a:stretch>
            <a:fillRect/>
          </a:stretch>
        </p:blipFill>
        <p:spPr bwMode="auto">
          <a:xfrm>
            <a:off x="2782888" y="5732463"/>
            <a:ext cx="844550" cy="1081087"/>
          </a:xfrm>
          <a:prstGeom prst="rect">
            <a:avLst/>
          </a:prstGeom>
          <a:noFill/>
          <a:ln w="50800">
            <a:noFill/>
            <a:miter lim="800000"/>
            <a:headEnd/>
            <a:tailEnd/>
          </a:ln>
        </p:spPr>
      </p:pic>
      <p:pic>
        <p:nvPicPr>
          <p:cNvPr id="3087" name="Picture 11"/>
          <p:cNvPicPr>
            <a:picLocks noChangeAspect="1" noChangeArrowheads="1"/>
          </p:cNvPicPr>
          <p:nvPr/>
        </p:nvPicPr>
        <p:blipFill>
          <a:blip r:embed="rId12" cstate="print"/>
          <a:srcRect/>
          <a:stretch>
            <a:fillRect/>
          </a:stretch>
        </p:blipFill>
        <p:spPr bwMode="auto">
          <a:xfrm>
            <a:off x="55563" y="5732463"/>
            <a:ext cx="844550" cy="1081087"/>
          </a:xfrm>
          <a:prstGeom prst="rect">
            <a:avLst/>
          </a:prstGeom>
          <a:noFill/>
          <a:ln w="50800">
            <a:noFill/>
            <a:miter lim="800000"/>
            <a:headEnd/>
            <a:tailEnd/>
          </a:ln>
        </p:spPr>
      </p:pic>
      <p:pic>
        <p:nvPicPr>
          <p:cNvPr id="3088" name="Picture 12"/>
          <p:cNvPicPr>
            <a:picLocks noChangeAspect="1" noChangeArrowheads="1"/>
          </p:cNvPicPr>
          <p:nvPr/>
        </p:nvPicPr>
        <p:blipFill>
          <a:blip r:embed="rId13" cstate="print"/>
          <a:srcRect/>
          <a:stretch>
            <a:fillRect/>
          </a:stretch>
        </p:blipFill>
        <p:spPr bwMode="auto">
          <a:xfrm>
            <a:off x="6410325" y="5732463"/>
            <a:ext cx="833438" cy="1081087"/>
          </a:xfrm>
          <a:prstGeom prst="rect">
            <a:avLst/>
          </a:prstGeom>
          <a:noFill/>
          <a:ln w="50800">
            <a:noFill/>
            <a:miter lim="800000"/>
            <a:headEnd/>
            <a:tailEnd/>
          </a:ln>
        </p:spPr>
      </p:pic>
      <p:pic>
        <p:nvPicPr>
          <p:cNvPr id="3089" name="Picture 13"/>
          <p:cNvPicPr>
            <a:picLocks noChangeAspect="1" noChangeArrowheads="1"/>
          </p:cNvPicPr>
          <p:nvPr/>
        </p:nvPicPr>
        <p:blipFill>
          <a:blip r:embed="rId14" cstate="print"/>
          <a:srcRect/>
          <a:stretch>
            <a:fillRect/>
          </a:stretch>
        </p:blipFill>
        <p:spPr bwMode="auto">
          <a:xfrm>
            <a:off x="3689350" y="5732463"/>
            <a:ext cx="847725" cy="1081087"/>
          </a:xfrm>
          <a:prstGeom prst="rect">
            <a:avLst/>
          </a:prstGeom>
          <a:noFill/>
          <a:ln w="50800">
            <a:noFill/>
            <a:miter lim="800000"/>
            <a:headEnd/>
            <a:tailEnd/>
          </a:ln>
        </p:spPr>
      </p:pic>
      <p:pic>
        <p:nvPicPr>
          <p:cNvPr id="3090" name="Picture 14"/>
          <p:cNvPicPr>
            <a:picLocks noChangeAspect="1" noChangeArrowheads="1"/>
          </p:cNvPicPr>
          <p:nvPr/>
        </p:nvPicPr>
        <p:blipFill>
          <a:blip r:embed="rId15" cstate="print"/>
          <a:srcRect/>
          <a:stretch>
            <a:fillRect/>
          </a:stretch>
        </p:blipFill>
        <p:spPr bwMode="auto">
          <a:xfrm>
            <a:off x="1878013" y="5732463"/>
            <a:ext cx="842962" cy="1081087"/>
          </a:xfrm>
          <a:prstGeom prst="rect">
            <a:avLst/>
          </a:prstGeom>
          <a:noFill/>
          <a:ln w="50800">
            <a:noFill/>
            <a:miter lim="800000"/>
            <a:headEnd/>
            <a:tailEnd/>
          </a:ln>
        </p:spPr>
      </p:pic>
      <p:pic>
        <p:nvPicPr>
          <p:cNvPr id="3091" name="Picture 15"/>
          <p:cNvPicPr>
            <a:picLocks noChangeAspect="1" noChangeArrowheads="1"/>
          </p:cNvPicPr>
          <p:nvPr/>
        </p:nvPicPr>
        <p:blipFill>
          <a:blip r:embed="rId16" cstate="print"/>
          <a:srcRect/>
          <a:stretch>
            <a:fillRect/>
          </a:stretch>
        </p:blipFill>
        <p:spPr bwMode="auto">
          <a:xfrm>
            <a:off x="7305675" y="5732463"/>
            <a:ext cx="876300" cy="1081087"/>
          </a:xfrm>
          <a:prstGeom prst="rect">
            <a:avLst/>
          </a:prstGeom>
          <a:noFill/>
          <a:ln w="50800">
            <a:noFill/>
            <a:miter lim="800000"/>
            <a:headEnd/>
            <a:tailEnd/>
          </a:ln>
        </p:spPr>
      </p:pic>
      <p:pic>
        <p:nvPicPr>
          <p:cNvPr id="3092" name="Picture 16"/>
          <p:cNvPicPr>
            <a:picLocks noChangeAspect="1" noChangeArrowheads="1"/>
          </p:cNvPicPr>
          <p:nvPr/>
        </p:nvPicPr>
        <p:blipFill>
          <a:blip r:embed="rId17" cstate="print"/>
          <a:srcRect/>
          <a:stretch>
            <a:fillRect/>
          </a:stretch>
        </p:blipFill>
        <p:spPr bwMode="auto">
          <a:xfrm>
            <a:off x="4598988" y="5732463"/>
            <a:ext cx="844550" cy="1081087"/>
          </a:xfrm>
          <a:prstGeom prst="rect">
            <a:avLst/>
          </a:prstGeom>
          <a:noFill/>
          <a:ln w="50800">
            <a:noFill/>
            <a:miter lim="800000"/>
            <a:headEnd/>
            <a:tailEnd/>
          </a:ln>
        </p:spPr>
      </p:pic>
      <p:pic>
        <p:nvPicPr>
          <p:cNvPr id="3093" name="Picture 17"/>
          <p:cNvPicPr>
            <a:picLocks noChangeAspect="1" noChangeArrowheads="1"/>
          </p:cNvPicPr>
          <p:nvPr/>
        </p:nvPicPr>
        <p:blipFill>
          <a:blip r:embed="rId18" cstate="print"/>
          <a:srcRect/>
          <a:stretch>
            <a:fillRect/>
          </a:stretch>
        </p:blipFill>
        <p:spPr bwMode="auto">
          <a:xfrm>
            <a:off x="962025" y="5732463"/>
            <a:ext cx="854075" cy="1081087"/>
          </a:xfrm>
          <a:prstGeom prst="rect">
            <a:avLst/>
          </a:prstGeom>
          <a:noFill/>
          <a:ln w="50800">
            <a:noFill/>
            <a:miter lim="800000"/>
            <a:headEnd/>
            <a:tailEnd/>
          </a:ln>
        </p:spPr>
      </p:pic>
      <p:pic>
        <p:nvPicPr>
          <p:cNvPr id="3094" name="Picture 18"/>
          <p:cNvPicPr>
            <a:picLocks noChangeAspect="1" noChangeArrowheads="1"/>
          </p:cNvPicPr>
          <p:nvPr/>
        </p:nvPicPr>
        <p:blipFill>
          <a:blip r:embed="rId19" cstate="print"/>
          <a:srcRect/>
          <a:stretch>
            <a:fillRect/>
          </a:stretch>
        </p:blipFill>
        <p:spPr bwMode="auto">
          <a:xfrm>
            <a:off x="5505450" y="5732463"/>
            <a:ext cx="842963" cy="1081087"/>
          </a:xfrm>
          <a:prstGeom prst="rect">
            <a:avLst/>
          </a:prstGeom>
          <a:noFill/>
          <a:ln w="50800">
            <a:noFill/>
            <a:miter lim="800000"/>
            <a:headEnd/>
            <a:tailEnd/>
          </a:ln>
        </p:spPr>
      </p:pic>
      <p:pic>
        <p:nvPicPr>
          <p:cNvPr id="3095" name="Picture 23"/>
          <p:cNvPicPr>
            <a:picLocks noChangeAspect="1" noChangeArrowheads="1"/>
          </p:cNvPicPr>
          <p:nvPr/>
        </p:nvPicPr>
        <p:blipFill>
          <a:blip r:embed="rId20" cstate="print"/>
          <a:srcRect/>
          <a:stretch>
            <a:fillRect/>
          </a:stretch>
        </p:blipFill>
        <p:spPr bwMode="auto">
          <a:xfrm>
            <a:off x="179388" y="2549525"/>
            <a:ext cx="287337" cy="195263"/>
          </a:xfrm>
          <a:prstGeom prst="rect">
            <a:avLst/>
          </a:prstGeom>
          <a:noFill/>
          <a:ln w="50800">
            <a:noFill/>
            <a:miter lim="800000"/>
            <a:headEnd/>
            <a:tailEnd/>
          </a:ln>
        </p:spPr>
      </p:pic>
      <p:pic>
        <p:nvPicPr>
          <p:cNvPr id="3096" name="Picture 24"/>
          <p:cNvPicPr>
            <a:picLocks noChangeAspect="1" noChangeArrowheads="1"/>
          </p:cNvPicPr>
          <p:nvPr/>
        </p:nvPicPr>
        <p:blipFill>
          <a:blip r:embed="rId21" cstate="print"/>
          <a:srcRect/>
          <a:stretch>
            <a:fillRect/>
          </a:stretch>
        </p:blipFill>
        <p:spPr bwMode="auto">
          <a:xfrm>
            <a:off x="179388" y="3155950"/>
            <a:ext cx="288925" cy="192088"/>
          </a:xfrm>
          <a:prstGeom prst="rect">
            <a:avLst/>
          </a:prstGeom>
          <a:noFill/>
          <a:ln w="50800">
            <a:noFill/>
            <a:miter lim="800000"/>
            <a:headEnd/>
            <a:tailEnd/>
          </a:ln>
        </p:spPr>
      </p:pic>
      <p:pic>
        <p:nvPicPr>
          <p:cNvPr id="3097" name="Picture 25"/>
          <p:cNvPicPr>
            <a:picLocks noChangeAspect="1" noChangeArrowheads="1"/>
          </p:cNvPicPr>
          <p:nvPr/>
        </p:nvPicPr>
        <p:blipFill>
          <a:blip r:embed="rId22" cstate="print"/>
          <a:srcRect/>
          <a:stretch>
            <a:fillRect/>
          </a:stretch>
        </p:blipFill>
        <p:spPr bwMode="auto">
          <a:xfrm>
            <a:off x="179388" y="3448050"/>
            <a:ext cx="288925" cy="209550"/>
          </a:xfrm>
          <a:prstGeom prst="rect">
            <a:avLst/>
          </a:prstGeom>
          <a:noFill/>
          <a:ln w="50800">
            <a:noFill/>
            <a:miter lim="800000"/>
            <a:headEnd/>
            <a:tailEnd/>
          </a:ln>
        </p:spPr>
      </p:pic>
      <p:pic>
        <p:nvPicPr>
          <p:cNvPr id="3098" name="Picture 26"/>
          <p:cNvPicPr>
            <a:picLocks noChangeAspect="1" noChangeArrowheads="1"/>
          </p:cNvPicPr>
          <p:nvPr/>
        </p:nvPicPr>
        <p:blipFill>
          <a:blip r:embed="rId23" cstate="print"/>
          <a:srcRect/>
          <a:stretch>
            <a:fillRect/>
          </a:stretch>
        </p:blipFill>
        <p:spPr bwMode="auto">
          <a:xfrm>
            <a:off x="179388" y="3759200"/>
            <a:ext cx="288925" cy="192088"/>
          </a:xfrm>
          <a:prstGeom prst="rect">
            <a:avLst/>
          </a:prstGeom>
          <a:noFill/>
          <a:ln w="50800">
            <a:noFill/>
            <a:miter lim="800000"/>
            <a:headEnd/>
            <a:tailEnd/>
          </a:ln>
        </p:spPr>
      </p:pic>
      <p:pic>
        <p:nvPicPr>
          <p:cNvPr id="3099" name="Picture 27"/>
          <p:cNvPicPr>
            <a:picLocks noChangeAspect="1" noChangeArrowheads="1"/>
          </p:cNvPicPr>
          <p:nvPr/>
        </p:nvPicPr>
        <p:blipFill>
          <a:blip r:embed="rId24" cstate="print"/>
          <a:srcRect/>
          <a:stretch>
            <a:fillRect/>
          </a:stretch>
        </p:blipFill>
        <p:spPr bwMode="auto">
          <a:xfrm>
            <a:off x="179388" y="2852738"/>
            <a:ext cx="288925" cy="192087"/>
          </a:xfrm>
          <a:prstGeom prst="rect">
            <a:avLst/>
          </a:prstGeom>
          <a:noFill/>
          <a:ln w="50800">
            <a:noFill/>
            <a:miter lim="800000"/>
            <a:headEnd/>
            <a:tailEnd/>
          </a:ln>
        </p:spPr>
      </p:pic>
      <p:pic>
        <p:nvPicPr>
          <p:cNvPr id="3100" name="Picture 28"/>
          <p:cNvPicPr>
            <a:picLocks noChangeAspect="1" noChangeArrowheads="1"/>
          </p:cNvPicPr>
          <p:nvPr/>
        </p:nvPicPr>
        <p:blipFill>
          <a:blip r:embed="rId25" cstate="print"/>
          <a:srcRect/>
          <a:stretch>
            <a:fillRect/>
          </a:stretch>
        </p:blipFill>
        <p:spPr bwMode="auto">
          <a:xfrm>
            <a:off x="3203575" y="2924944"/>
            <a:ext cx="288925" cy="190500"/>
          </a:xfrm>
          <a:prstGeom prst="rect">
            <a:avLst/>
          </a:prstGeom>
          <a:noFill/>
          <a:ln w="50800">
            <a:noFill/>
            <a:miter lim="800000"/>
            <a:headEnd/>
            <a:tailEnd/>
          </a:ln>
        </p:spPr>
      </p:pic>
      <p:pic>
        <p:nvPicPr>
          <p:cNvPr id="3101" name="Picture 29"/>
          <p:cNvPicPr>
            <a:picLocks noChangeAspect="1" noChangeArrowheads="1"/>
          </p:cNvPicPr>
          <p:nvPr/>
        </p:nvPicPr>
        <p:blipFill>
          <a:blip r:embed="rId26" cstate="print"/>
          <a:srcRect/>
          <a:stretch>
            <a:fillRect/>
          </a:stretch>
        </p:blipFill>
        <p:spPr bwMode="auto">
          <a:xfrm>
            <a:off x="6767513" y="2924944"/>
            <a:ext cx="288925" cy="190500"/>
          </a:xfrm>
          <a:prstGeom prst="rect">
            <a:avLst/>
          </a:prstGeom>
          <a:noFill/>
          <a:ln w="50800">
            <a:noFill/>
            <a:miter lim="800000"/>
            <a:headEnd/>
            <a:tailEnd/>
          </a:ln>
        </p:spPr>
      </p:pic>
      <p:pic>
        <p:nvPicPr>
          <p:cNvPr id="3102" name="Picture 30"/>
          <p:cNvPicPr>
            <a:picLocks noChangeAspect="1" noChangeArrowheads="1"/>
          </p:cNvPicPr>
          <p:nvPr/>
        </p:nvPicPr>
        <p:blipFill>
          <a:blip r:embed="rId27" cstate="print"/>
          <a:srcRect/>
          <a:stretch>
            <a:fillRect/>
          </a:stretch>
        </p:blipFill>
        <p:spPr bwMode="auto">
          <a:xfrm>
            <a:off x="6777038" y="3770313"/>
            <a:ext cx="288925" cy="165100"/>
          </a:xfrm>
          <a:prstGeom prst="rect">
            <a:avLst/>
          </a:prstGeom>
          <a:noFill/>
          <a:ln w="50800">
            <a:noFill/>
            <a:miter lim="800000"/>
            <a:headEnd/>
            <a:tailEnd/>
          </a:ln>
        </p:spPr>
      </p:pic>
      <p:pic>
        <p:nvPicPr>
          <p:cNvPr id="32" name="Picture 5"/>
          <p:cNvPicPr>
            <a:picLocks noChangeAspect="1" noChangeArrowheads="1"/>
          </p:cNvPicPr>
          <p:nvPr/>
        </p:nvPicPr>
        <p:blipFill>
          <a:blip r:embed="rId28" cstate="print"/>
          <a:srcRect/>
          <a:stretch>
            <a:fillRect/>
          </a:stretch>
        </p:blipFill>
        <p:spPr bwMode="auto">
          <a:xfrm>
            <a:off x="1043608" y="260648"/>
            <a:ext cx="7200808" cy="7200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5436096" y="3717033"/>
            <a:ext cx="864096" cy="1475656"/>
            <a:chOff x="5436096" y="3717033"/>
            <a:chExt cx="864096" cy="1475656"/>
          </a:xfrm>
        </p:grpSpPr>
        <p:cxnSp>
          <p:nvCxnSpPr>
            <p:cNvPr id="21" name="Straight Arrow Connector 20"/>
            <p:cNvCxnSpPr/>
            <p:nvPr/>
          </p:nvCxnSpPr>
          <p:spPr>
            <a:xfrm>
              <a:off x="5724128" y="4437112"/>
              <a:ext cx="576064" cy="1"/>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16200000">
              <a:off x="4882934" y="4270195"/>
              <a:ext cx="1475656" cy="369332"/>
            </a:xfrm>
            <a:prstGeom prst="rect">
              <a:avLst/>
            </a:prstGeom>
            <a:noFill/>
          </p:spPr>
          <p:txBody>
            <a:bodyPr wrap="square" rtlCol="0">
              <a:spAutoFit/>
            </a:bodyPr>
            <a:lstStyle/>
            <a:p>
              <a:pPr algn="ctr"/>
              <a:r>
                <a:rPr lang="da-DK" dirty="0" smtClean="0">
                  <a:solidFill>
                    <a:srgbClr val="C00000"/>
                  </a:solidFill>
                </a:rPr>
                <a:t>datamatiker</a:t>
              </a:r>
              <a:endParaRPr lang="en-US" dirty="0">
                <a:solidFill>
                  <a:srgbClr val="C00000"/>
                </a:solidFill>
              </a:endParaRPr>
            </a:p>
          </p:txBody>
        </p:sp>
      </p:grpSp>
      <p:graphicFrame>
        <p:nvGraphicFramePr>
          <p:cNvPr id="6" name="Content Placeholder 3"/>
          <p:cNvGraphicFramePr>
            <a:graphicFrameLocks/>
          </p:cNvGraphicFramePr>
          <p:nvPr/>
        </p:nvGraphicFramePr>
        <p:xfrm>
          <a:off x="5566665" y="2055128"/>
          <a:ext cx="2976331" cy="3750136"/>
        </p:xfrm>
        <a:graphic>
          <a:graphicData uri="http://schemas.openxmlformats.org/drawingml/2006/table">
            <a:tbl>
              <a:tblPr firstRow="1" bandRow="1">
                <a:tableStyleId>{2D5ABB26-0587-4C30-8999-92F81FD0307C}</a:tableStyleId>
              </a:tblPr>
              <a:tblGrid>
                <a:gridCol w="721129"/>
                <a:gridCol w="1007317"/>
                <a:gridCol w="217642"/>
                <a:gridCol w="1030243"/>
              </a:tblGrid>
              <a:tr h="370840">
                <a:tc>
                  <a:txBody>
                    <a:bodyPr/>
                    <a:lstStyle/>
                    <a:p>
                      <a:pPr algn="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da-DK" dirty="0" smtClean="0"/>
                        <a:t>”3+5”</a:t>
                      </a: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r"/>
                      <a:r>
                        <a:rPr lang="da-DK" sz="1400" dirty="0" smtClean="0"/>
                        <a:t>8. år</a:t>
                      </a:r>
                      <a:endParaRPr lang="en-US" sz="1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rowSpan="2">
                  <a:txBody>
                    <a:bodyPr/>
                    <a:lstStyle/>
                    <a:p>
                      <a:pPr algn="ctr"/>
                      <a:endParaRPr lang="en-US"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rowSpan="2">
                  <a:txBody>
                    <a:bodyPr/>
                    <a:lstStyle/>
                    <a:p>
                      <a:pPr algn="ctr"/>
                      <a:r>
                        <a:rPr lang="da-DK" dirty="0" err="1" smtClean="0"/>
                        <a:t>PhD</a:t>
                      </a:r>
                      <a:endParaRPr lang="da-DK" dirty="0" smtClean="0"/>
                    </a:p>
                    <a:p>
                      <a:pPr algn="ctr"/>
                      <a:r>
                        <a:rPr lang="da-DK" dirty="0" smtClean="0"/>
                        <a:t>Part 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370840">
                <a:tc>
                  <a:txBody>
                    <a:bodyPr/>
                    <a:lstStyle/>
                    <a:p>
                      <a:pPr algn="r"/>
                      <a:r>
                        <a:rPr lang="da-DK" sz="1400" dirty="0" smtClean="0"/>
                        <a:t>7. år</a:t>
                      </a:r>
                      <a:endParaRPr lang="en-US" sz="1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a:p>
                  </a:txBody>
                  <a:tcPr/>
                </a:tc>
                <a:tc vMerge="1">
                  <a:txBody>
                    <a:bodyPr/>
                    <a:lstStyle/>
                    <a:p>
                      <a:endParaRPr lang="en-US"/>
                    </a:p>
                  </a:txBody>
                  <a:tcPr/>
                </a:tc>
                <a:tc vMerge="1">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370840">
                <a:tc>
                  <a:txBody>
                    <a:bodyPr/>
                    <a:lstStyle/>
                    <a:p>
                      <a:pPr algn="r"/>
                      <a:r>
                        <a:rPr lang="da-DK" sz="1400" dirty="0" smtClean="0"/>
                        <a:t>6. år</a:t>
                      </a:r>
                      <a:endParaRPr lang="en-US" sz="1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endParaRPr lang="en-US"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rowSpan="3">
                  <a:txBody>
                    <a:bodyPr/>
                    <a:lstStyle/>
                    <a:p>
                      <a:pPr algn="ctr"/>
                      <a:r>
                        <a:rPr lang="da-DK" dirty="0" err="1" smtClean="0"/>
                        <a:t>PhD</a:t>
                      </a:r>
                      <a:endParaRPr lang="da-DK" dirty="0" smtClean="0"/>
                    </a:p>
                    <a:p>
                      <a:pPr algn="ctr"/>
                      <a:r>
                        <a:rPr lang="da-DK" dirty="0" smtClean="0"/>
                        <a:t>Part A</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370840">
                <a:tc>
                  <a:txBody>
                    <a:bodyPr/>
                    <a:lstStyle/>
                    <a:p>
                      <a:pPr algn="r"/>
                      <a:r>
                        <a:rPr lang="da-DK" sz="1400" dirty="0" smtClean="0"/>
                        <a:t>5. år</a:t>
                      </a:r>
                      <a:endParaRPr lang="en-US" sz="14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da-DK" dirty="0" err="1" smtClean="0"/>
                        <a:t>MSc</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vMerge="1">
                  <a:txBody>
                    <a:bodyPr/>
                    <a:lstStyle/>
                    <a:p>
                      <a:endParaRPr lang="en-US"/>
                    </a:p>
                  </a:txBody>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244832">
                <a:tc>
                  <a:txBody>
                    <a:bodyPr/>
                    <a:lstStyle/>
                    <a:p>
                      <a:pPr algn="r"/>
                      <a:r>
                        <a:rPr lang="da-DK" sz="1400" dirty="0" smtClean="0"/>
                        <a:t>4. år</a:t>
                      </a:r>
                      <a:endParaRPr lang="en-US" sz="14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370840">
                <a:tc>
                  <a:txBody>
                    <a:bodyPr/>
                    <a:lstStyle/>
                    <a:p>
                      <a:pPr algn="r"/>
                      <a:r>
                        <a:rPr lang="da-DK" sz="1400" dirty="0" smtClean="0"/>
                        <a:t>3. år</a:t>
                      </a:r>
                      <a:endParaRPr lang="en-US" sz="14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C000"/>
                    </a:solid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C000"/>
                    </a:solidFill>
                  </a:tcPr>
                </a:tc>
              </a:tr>
              <a:tr h="417656">
                <a:tc>
                  <a:txBody>
                    <a:bodyPr/>
                    <a:lstStyle/>
                    <a:p>
                      <a:pPr marL="342900" indent="-342900" algn="r">
                        <a:buNone/>
                      </a:pPr>
                      <a:r>
                        <a:rPr lang="da-DK" sz="1400" dirty="0" smtClean="0"/>
                        <a:t>2. år</a:t>
                      </a:r>
                      <a:endParaRPr lang="en-US" sz="14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dirty="0" smtClean="0"/>
                        <a:t>Bachelor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da-DK" dirty="0" smtClean="0"/>
                        <a:t>Bachelor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C000"/>
                    </a:solidFill>
                  </a:tcPr>
                </a:tc>
              </a:tr>
              <a:tr h="370840">
                <a:tc>
                  <a:txBody>
                    <a:bodyPr/>
                    <a:lstStyle/>
                    <a:p>
                      <a:pPr algn="r"/>
                      <a:r>
                        <a:rPr lang="da-DK" sz="1400" dirty="0" smtClean="0"/>
                        <a:t>1. år</a:t>
                      </a:r>
                      <a:endParaRPr lang="en-US" sz="14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370840">
                <a:tc>
                  <a:txBody>
                    <a:bodyPr/>
                    <a:lstStyle/>
                    <a:p>
                      <a:pPr algn="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r>
                        <a:rPr lang="da-DK" dirty="0" smtClean="0"/>
                        <a:t>00’erne</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Title 1"/>
          <p:cNvSpPr>
            <a:spLocks noGrp="1"/>
          </p:cNvSpPr>
          <p:nvPr>
            <p:ph type="title"/>
          </p:nvPr>
        </p:nvSpPr>
        <p:spPr/>
        <p:txBody>
          <a:bodyPr/>
          <a:lstStyle/>
          <a:p>
            <a:r>
              <a:rPr lang="da-DK" dirty="0" err="1" smtClean="0"/>
              <a:t>PhD</a:t>
            </a:r>
            <a:r>
              <a:rPr lang="da-DK" dirty="0" smtClean="0"/>
              <a:t> </a:t>
            </a:r>
            <a:r>
              <a:rPr lang="da-DK" dirty="0" err="1" smtClean="0"/>
              <a:t>Education</a:t>
            </a:r>
            <a:r>
              <a:rPr lang="da-DK" dirty="0" smtClean="0"/>
              <a:t> @ AU</a:t>
            </a:r>
            <a:endParaRPr lang="en-US" dirty="0"/>
          </a:p>
        </p:txBody>
      </p:sp>
      <p:graphicFrame>
        <p:nvGraphicFramePr>
          <p:cNvPr id="4" name="Content Placeholder 3"/>
          <p:cNvGraphicFramePr>
            <a:graphicFrameLocks noGrp="1"/>
          </p:cNvGraphicFramePr>
          <p:nvPr>
            <p:ph idx="1"/>
          </p:nvPr>
        </p:nvGraphicFramePr>
        <p:xfrm>
          <a:off x="-36512" y="2060848"/>
          <a:ext cx="2016224" cy="3750136"/>
        </p:xfrm>
        <a:graphic>
          <a:graphicData uri="http://schemas.openxmlformats.org/drawingml/2006/table">
            <a:tbl>
              <a:tblPr firstRow="1" bandRow="1">
                <a:tableStyleId>{2D5ABB26-0587-4C30-8999-92F81FD0307C}</a:tableStyleId>
              </a:tblPr>
              <a:tblGrid>
                <a:gridCol w="990000"/>
                <a:gridCol w="1026224"/>
              </a:tblGrid>
              <a:tr h="370840">
                <a:tc>
                  <a:txBody>
                    <a:bodyPr/>
                    <a:lstStyle/>
                    <a:p>
                      <a:pPr algn="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dirty="0" smtClean="0"/>
                        <a:t>”5+3”</a:t>
                      </a:r>
                      <a:endParaRPr lang="en-US" dirty="0"/>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r"/>
                      <a:r>
                        <a:rPr lang="da-DK" sz="1400" dirty="0" smtClean="0"/>
                        <a:t>8. år</a:t>
                      </a:r>
                      <a:endParaRPr lang="en-US" sz="14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B050"/>
                    </a:solidFill>
                  </a:tcPr>
                </a:tc>
              </a:tr>
              <a:tr h="370840">
                <a:tc>
                  <a:txBody>
                    <a:bodyPr/>
                    <a:lstStyle/>
                    <a:p>
                      <a:pPr algn="r"/>
                      <a:r>
                        <a:rPr lang="da-DK" sz="1400" dirty="0" smtClean="0"/>
                        <a:t>7. år</a:t>
                      </a:r>
                      <a:endParaRPr lang="en-US" sz="14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dirty="0" smtClean="0"/>
                        <a:t>Licentiat</a:t>
                      </a:r>
                      <a:endParaRPr lang="en-US"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B050"/>
                    </a:solidFill>
                  </a:tcPr>
                </a:tc>
              </a:tr>
              <a:tr h="370840">
                <a:tc>
                  <a:txBody>
                    <a:bodyPr/>
                    <a:lstStyle/>
                    <a:p>
                      <a:pPr algn="r"/>
                      <a:r>
                        <a:rPr lang="da-DK" sz="1400" dirty="0" smtClean="0"/>
                        <a:t>6. år</a:t>
                      </a:r>
                      <a:endParaRPr lang="en-US" sz="14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dirty="0" smtClean="0"/>
                        <a:t>(</a:t>
                      </a:r>
                      <a:r>
                        <a:rPr lang="da-DK" dirty="0" err="1" smtClean="0"/>
                        <a:t>PhD</a:t>
                      </a:r>
                      <a:r>
                        <a:rPr lang="da-DK" dirty="0" smtClean="0"/>
                        <a: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370840">
                <a:tc>
                  <a:txBody>
                    <a:bodyPr/>
                    <a:lstStyle/>
                    <a:p>
                      <a:pPr algn="r"/>
                      <a:r>
                        <a:rPr lang="da-DK" sz="1400" dirty="0" smtClean="0"/>
                        <a:t>5. år</a:t>
                      </a:r>
                      <a:endParaRPr lang="en-US" sz="14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C000"/>
                    </a:solidFill>
                  </a:tcPr>
                </a:tc>
              </a:tr>
              <a:tr h="244832">
                <a:tc>
                  <a:txBody>
                    <a:bodyPr/>
                    <a:lstStyle/>
                    <a:p>
                      <a:pPr algn="r"/>
                      <a:r>
                        <a:rPr lang="da-DK" sz="1400" dirty="0" smtClean="0"/>
                        <a:t>4. år</a:t>
                      </a:r>
                      <a:endParaRPr lang="en-US" sz="14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C000"/>
                    </a:solidFill>
                  </a:tcPr>
                </a:tc>
              </a:tr>
              <a:tr h="370840">
                <a:tc>
                  <a:txBody>
                    <a:bodyPr/>
                    <a:lstStyle/>
                    <a:p>
                      <a:pPr algn="r"/>
                      <a:r>
                        <a:rPr lang="da-DK" sz="1400" dirty="0" smtClean="0"/>
                        <a:t>3. år</a:t>
                      </a:r>
                      <a:endParaRPr lang="en-US" sz="14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dirty="0" err="1" smtClean="0"/>
                        <a:t>MSc</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C000"/>
                    </a:solidFill>
                  </a:tcPr>
                </a:tc>
              </a:tr>
              <a:tr h="417656">
                <a:tc>
                  <a:txBody>
                    <a:bodyPr/>
                    <a:lstStyle/>
                    <a:p>
                      <a:pPr marL="342900" indent="-342900" algn="r">
                        <a:buNone/>
                      </a:pPr>
                      <a:r>
                        <a:rPr lang="da-DK" sz="1400" dirty="0" smtClean="0"/>
                        <a:t>2. år</a:t>
                      </a:r>
                      <a:endParaRPr lang="en-US" sz="14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C000"/>
                    </a:solidFill>
                  </a:tcPr>
                </a:tc>
              </a:tr>
              <a:tr h="370840">
                <a:tc>
                  <a:txBody>
                    <a:bodyPr/>
                    <a:lstStyle/>
                    <a:p>
                      <a:pPr algn="r"/>
                      <a:r>
                        <a:rPr lang="da-DK" sz="1400" dirty="0" smtClean="0"/>
                        <a:t>1. år</a:t>
                      </a:r>
                      <a:endParaRPr lang="en-US" sz="14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370840">
                <a:tc>
                  <a:txBody>
                    <a:bodyPr/>
                    <a:lstStyle/>
                    <a:p>
                      <a:pPr algn="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dirty="0" smtClean="0"/>
                        <a:t>80’erne</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5" name="Content Placeholder 3"/>
          <p:cNvGraphicFramePr>
            <a:graphicFrameLocks/>
          </p:cNvGraphicFramePr>
          <p:nvPr/>
        </p:nvGraphicFramePr>
        <p:xfrm>
          <a:off x="2257188" y="2055128"/>
          <a:ext cx="2976331" cy="3750136"/>
        </p:xfrm>
        <a:graphic>
          <a:graphicData uri="http://schemas.openxmlformats.org/drawingml/2006/table">
            <a:tbl>
              <a:tblPr firstRow="1" bandRow="1">
                <a:tableStyleId>{2D5ABB26-0587-4C30-8999-92F81FD0307C}</a:tableStyleId>
              </a:tblPr>
              <a:tblGrid>
                <a:gridCol w="721129"/>
                <a:gridCol w="1007317"/>
                <a:gridCol w="217642"/>
                <a:gridCol w="1030243"/>
              </a:tblGrid>
              <a:tr h="370840">
                <a:tc>
                  <a:txBody>
                    <a:bodyPr/>
                    <a:lstStyle/>
                    <a:p>
                      <a:pPr algn="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da-DK" dirty="0" smtClean="0"/>
                        <a:t>”4+4”</a:t>
                      </a: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r"/>
                      <a:r>
                        <a:rPr lang="da-DK" sz="1400" dirty="0" smtClean="0"/>
                        <a:t>8. år</a:t>
                      </a:r>
                      <a:endParaRPr lang="en-US" sz="1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rowSpan="2">
                  <a:txBody>
                    <a:bodyPr/>
                    <a:lstStyle/>
                    <a:p>
                      <a:pPr algn="ctr"/>
                      <a:endParaRPr lang="en-US"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rowSpan="2">
                  <a:txBody>
                    <a:bodyPr/>
                    <a:lstStyle/>
                    <a:p>
                      <a:pPr algn="ctr"/>
                      <a:r>
                        <a:rPr lang="da-DK" dirty="0" err="1" smtClean="0"/>
                        <a:t>PhD</a:t>
                      </a:r>
                      <a:endParaRPr lang="da-DK" dirty="0" smtClean="0"/>
                    </a:p>
                    <a:p>
                      <a:pPr algn="ctr"/>
                      <a:r>
                        <a:rPr lang="da-DK" dirty="0" smtClean="0"/>
                        <a:t>Part</a:t>
                      </a:r>
                      <a:r>
                        <a:rPr lang="da-DK" baseline="0" dirty="0" smtClean="0"/>
                        <a:t> 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370840">
                <a:tc>
                  <a:txBody>
                    <a:bodyPr/>
                    <a:lstStyle/>
                    <a:p>
                      <a:pPr algn="r"/>
                      <a:r>
                        <a:rPr lang="da-DK" sz="1400" dirty="0" smtClean="0"/>
                        <a:t>7. år</a:t>
                      </a:r>
                      <a:endParaRPr lang="en-US" sz="1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a:p>
                  </a:txBody>
                  <a:tcPr/>
                </a:tc>
                <a:tc vMerge="1">
                  <a:txBody>
                    <a:bodyPr/>
                    <a:lstStyle/>
                    <a:p>
                      <a:endParaRPr lang="en-US"/>
                    </a:p>
                  </a:txBody>
                  <a:tcPr/>
                </a:tc>
                <a:tc vMerge="1">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370840">
                <a:tc>
                  <a:txBody>
                    <a:bodyPr/>
                    <a:lstStyle/>
                    <a:p>
                      <a:pPr algn="r"/>
                      <a:r>
                        <a:rPr lang="da-DK" sz="1400" dirty="0" smtClean="0"/>
                        <a:t>6. år</a:t>
                      </a:r>
                      <a:endParaRPr lang="en-US" sz="1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endParaRPr lang="en-US"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rowSpan="2">
                  <a:txBody>
                    <a:bodyPr/>
                    <a:lstStyle/>
                    <a:p>
                      <a:pPr algn="ctr"/>
                      <a:r>
                        <a:rPr lang="da-DK" dirty="0" err="1" smtClean="0"/>
                        <a:t>PhD</a:t>
                      </a:r>
                      <a:endParaRPr lang="da-DK" dirty="0" smtClean="0"/>
                    </a:p>
                    <a:p>
                      <a:pPr algn="ctr"/>
                      <a:r>
                        <a:rPr lang="da-DK" dirty="0" smtClean="0"/>
                        <a:t>Part A</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370840">
                <a:tc>
                  <a:txBody>
                    <a:bodyPr/>
                    <a:lstStyle/>
                    <a:p>
                      <a:pPr algn="r"/>
                      <a:r>
                        <a:rPr lang="da-DK" sz="1400" dirty="0" smtClean="0"/>
                        <a:t>5. år</a:t>
                      </a:r>
                      <a:endParaRPr lang="en-US" sz="14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da-DK" dirty="0" err="1" smtClean="0"/>
                        <a:t>MSc</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vMerge="1">
                  <a:txBody>
                    <a:bodyPr/>
                    <a:lstStyle/>
                    <a:p>
                      <a:endParaRPr lang="en-US"/>
                    </a:p>
                  </a:txBody>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244832">
                <a:tc>
                  <a:txBody>
                    <a:bodyPr/>
                    <a:lstStyle/>
                    <a:p>
                      <a:pPr algn="r"/>
                      <a:r>
                        <a:rPr lang="da-DK" sz="1400" dirty="0" smtClean="0"/>
                        <a:t>4. år</a:t>
                      </a:r>
                      <a:endParaRPr lang="en-US" sz="14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370840">
                <a:tc>
                  <a:txBody>
                    <a:bodyPr/>
                    <a:lstStyle/>
                    <a:p>
                      <a:pPr algn="r"/>
                      <a:r>
                        <a:rPr lang="da-DK" sz="1400" dirty="0" smtClean="0"/>
                        <a:t>3. år</a:t>
                      </a:r>
                      <a:endParaRPr lang="en-US" sz="14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C000"/>
                    </a:solid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C000"/>
                    </a:solidFill>
                  </a:tcPr>
                </a:tc>
              </a:tr>
              <a:tr h="417656">
                <a:tc>
                  <a:txBody>
                    <a:bodyPr/>
                    <a:lstStyle/>
                    <a:p>
                      <a:pPr marL="342900" indent="-342900" algn="r">
                        <a:buNone/>
                      </a:pPr>
                      <a:r>
                        <a:rPr lang="da-DK" sz="1400" dirty="0" smtClean="0"/>
                        <a:t>2. år</a:t>
                      </a:r>
                      <a:endParaRPr lang="en-US" sz="14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dirty="0" smtClean="0"/>
                        <a:t>Bachelor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da-DK" smtClean="0"/>
                        <a:t>Bachelor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C000"/>
                    </a:solidFill>
                  </a:tcPr>
                </a:tc>
              </a:tr>
              <a:tr h="370840">
                <a:tc>
                  <a:txBody>
                    <a:bodyPr/>
                    <a:lstStyle/>
                    <a:p>
                      <a:pPr algn="r"/>
                      <a:r>
                        <a:rPr lang="da-DK" sz="1400" dirty="0" smtClean="0"/>
                        <a:t>1. år</a:t>
                      </a:r>
                      <a:endParaRPr lang="en-US" sz="14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370840">
                <a:tc>
                  <a:txBody>
                    <a:bodyPr/>
                    <a:lstStyle/>
                    <a:p>
                      <a:pPr algn="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r>
                        <a:rPr lang="da-DK" dirty="0" smtClean="0"/>
                        <a:t>90’erne</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cxnSp>
        <p:nvCxnSpPr>
          <p:cNvPr id="8" name="Straight Arrow Connector 7"/>
          <p:cNvCxnSpPr/>
          <p:nvPr/>
        </p:nvCxnSpPr>
        <p:spPr>
          <a:xfrm>
            <a:off x="3995936" y="3573016"/>
            <a:ext cx="216024"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995936" y="3717032"/>
            <a:ext cx="216024"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995936" y="3861048"/>
            <a:ext cx="216024"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7308304" y="3573016"/>
            <a:ext cx="216024"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7308304" y="3717032"/>
            <a:ext cx="216024"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308304" y="3861048"/>
            <a:ext cx="216024"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308304" y="4097315"/>
            <a:ext cx="216024"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7308304" y="4221088"/>
            <a:ext cx="216024"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308304" y="3976582"/>
            <a:ext cx="216024"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3603085" y="3067816"/>
            <a:ext cx="940750" cy="276999"/>
          </a:xfrm>
          <a:prstGeom prst="rect">
            <a:avLst/>
          </a:prstGeom>
          <a:noFill/>
        </p:spPr>
        <p:txBody>
          <a:bodyPr wrap="square" lIns="72000" tIns="0" rIns="72000" bIns="0" rtlCol="0">
            <a:spAutoFit/>
          </a:bodyPr>
          <a:lstStyle/>
          <a:p>
            <a:pPr algn="ctr"/>
            <a:r>
              <a:rPr lang="da-DK" dirty="0" smtClean="0">
                <a:solidFill>
                  <a:srgbClr val="C00000"/>
                </a:solidFill>
              </a:rPr>
              <a:t>merit</a:t>
            </a:r>
            <a:endParaRPr lang="en-US" dirty="0">
              <a:solidFill>
                <a:srgbClr val="C00000"/>
              </a:solidFill>
            </a:endParaRPr>
          </a:p>
        </p:txBody>
      </p:sp>
      <p:sp>
        <p:nvSpPr>
          <p:cNvPr id="20" name="TextBox 19"/>
          <p:cNvSpPr txBox="1"/>
          <p:nvPr/>
        </p:nvSpPr>
        <p:spPr>
          <a:xfrm rot="16200000">
            <a:off x="6931315" y="3072463"/>
            <a:ext cx="940750" cy="276999"/>
          </a:xfrm>
          <a:prstGeom prst="rect">
            <a:avLst/>
          </a:prstGeom>
          <a:noFill/>
        </p:spPr>
        <p:txBody>
          <a:bodyPr wrap="square" lIns="72000" tIns="0" rIns="72000" bIns="0" rtlCol="0">
            <a:spAutoFit/>
          </a:bodyPr>
          <a:lstStyle/>
          <a:p>
            <a:pPr algn="ctr"/>
            <a:r>
              <a:rPr lang="da-DK" dirty="0" smtClean="0">
                <a:solidFill>
                  <a:srgbClr val="C00000"/>
                </a:solidFill>
              </a:rPr>
              <a:t>merit</a:t>
            </a:r>
            <a:endParaRPr lang="en-US"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0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0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20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2000"/>
                                        <p:tgtEl>
                                          <p:spTgt spid="11"/>
                                        </p:tgtEl>
                                      </p:cBhvr>
                                    </p:animEffect>
                                  </p:childTnLst>
                                </p:cTn>
                              </p:par>
                              <p:par>
                                <p:cTn id="30" presetID="10"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2000"/>
                                        <p:tgtEl>
                                          <p:spTgt spid="12"/>
                                        </p:tgtEl>
                                      </p:cBhvr>
                                    </p:animEffect>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2000"/>
                                        <p:tgtEl>
                                          <p:spTgt spid="13"/>
                                        </p:tgtEl>
                                      </p:cBhvr>
                                    </p:animEffect>
                                  </p:childTnLst>
                                </p:cTn>
                              </p:par>
                              <p:par>
                                <p:cTn id="36" presetID="10"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2000"/>
                                        <p:tgtEl>
                                          <p:spTgt spid="14"/>
                                        </p:tgtEl>
                                      </p:cBhvr>
                                    </p:animEffect>
                                  </p:childTnLst>
                                </p:cTn>
                              </p:par>
                              <p:par>
                                <p:cTn id="39" presetID="10"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2000"/>
                                        <p:tgtEl>
                                          <p:spTgt spid="15"/>
                                        </p:tgtEl>
                                      </p:cBhvr>
                                    </p:animEffect>
                                  </p:childTnLst>
                                </p:cTn>
                              </p:par>
                              <p:par>
                                <p:cTn id="42" presetID="10"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2000"/>
                                        <p:tgtEl>
                                          <p:spTgt spid="1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2000"/>
                                        <p:tgtEl>
                                          <p:spTgt spid="20"/>
                                        </p:tgtEl>
                                      </p:cBhvr>
                                    </p:animEffect>
                                  </p:childTnLst>
                                </p:cTn>
                              </p:par>
                              <p:par>
                                <p:cTn id="48" presetID="10" presetClass="entr" presetSubtype="0" fill="hold"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20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1355</TotalTime>
  <Words>2204</Words>
  <Application>Microsoft Office PowerPoint</Application>
  <PresentationFormat>On-screen Show (4:3)</PresentationFormat>
  <Paragraphs>708</Paragraphs>
  <Slides>52</Slides>
  <Notes>35</Notes>
  <HiddenSlides>1</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Slide 1</vt:lpstr>
      <vt:lpstr>Slide 2</vt:lpstr>
      <vt:lpstr>Gerth Stølting Brodal</vt:lpstr>
      <vt:lpstr>Outline of Talk</vt:lpstr>
      <vt:lpstr>Slide 5</vt:lpstr>
      <vt:lpstr>– Where? </vt:lpstr>
      <vt:lpstr>Slide 7</vt:lpstr>
      <vt:lpstr>Slide 8</vt:lpstr>
      <vt:lpstr>PhD Education @ AU</vt:lpstr>
      <vt:lpstr>PhD Education @ MADALGO</vt:lpstr>
      <vt:lpstr>Slide 11</vt:lpstr>
      <vt:lpstr>Slide 12</vt:lpstr>
      <vt:lpstr>Massive Data</vt:lpstr>
      <vt:lpstr>Example: Massive Terrain Data</vt:lpstr>
      <vt:lpstr>Slide 15</vt:lpstr>
      <vt:lpstr>The problem...</vt:lpstr>
      <vt:lpstr>Memory Hierarchies</vt:lpstr>
      <vt:lpstr>Memory Hierarkies vs. Running Time</vt:lpstr>
      <vt:lpstr>Disk Mechanics</vt:lpstr>
      <vt:lpstr>Memory Access Times</vt:lpstr>
      <vt:lpstr>I/O-Efficient Algorithms Matter</vt:lpstr>
      <vt:lpstr>I/O Efficient Scanning</vt:lpstr>
      <vt:lpstr>External-Memory Merging</vt:lpstr>
      <vt:lpstr>External-Memory Sorting</vt:lpstr>
      <vt:lpstr>B-trees - The Basic Searching Structure</vt:lpstr>
      <vt:lpstr>B-trees</vt:lpstr>
      <vt:lpstr>B-trees with Buffered Updates</vt:lpstr>
      <vt:lpstr>B-trees with Buffered Updates</vt:lpstr>
      <vt:lpstr>B-trees with Buffered Updates Experimental Study</vt:lpstr>
      <vt:lpstr>Slide 30</vt:lpstr>
      <vt:lpstr>Slide 31</vt:lpstr>
      <vt:lpstr>Slide 32</vt:lpstr>
      <vt:lpstr>Binary Search for 16</vt:lpstr>
      <vt:lpstr>Binary Search for 16</vt:lpstr>
      <vt:lpstr>Where is Michael ?</vt:lpstr>
      <vt:lpstr>Where is Michael ?</vt:lpstr>
      <vt:lpstr>Where is Michael ?</vt:lpstr>
      <vt:lpstr>Faulty-Memory RAM Model</vt:lpstr>
      <vt:lpstr>Faulty-Memory RAM: Searching </vt:lpstr>
      <vt:lpstr>Faulty-Memory RAM: Searching </vt:lpstr>
      <vt:lpstr>Faulty-Memory RAM: Θ(log N + δ) Searching </vt:lpstr>
      <vt:lpstr>Slide 42</vt:lpstr>
      <vt:lpstr>Flood Prediction Important</vt:lpstr>
      <vt:lpstr>Detailed Terrain Data Essential</vt:lpstr>
      <vt:lpstr>Surface Flow Modeling</vt:lpstr>
      <vt:lpstr>Flow Accumulation</vt:lpstr>
      <vt:lpstr>Massive Data Problems</vt:lpstr>
      <vt:lpstr>Flood Modeling</vt:lpstr>
      <vt:lpstr>Interdisciplinary Collaboration</vt:lpstr>
      <vt:lpstr>TerraSTREAM</vt:lpstr>
      <vt:lpstr>Summary</vt:lpstr>
      <vt:lpstr>Slide 52</vt:lpstr>
    </vt:vector>
  </TitlesOfParts>
  <Company>CS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Gerth Stølting Brodal</dc:creator>
  <cp:lastModifiedBy>Gerth Brodal</cp:lastModifiedBy>
  <cp:revision>106</cp:revision>
  <dcterms:created xsi:type="dcterms:W3CDTF">2010-11-01T06:51:46Z</dcterms:created>
  <dcterms:modified xsi:type="dcterms:W3CDTF">2010-11-16T12:52:19Z</dcterms:modified>
</cp:coreProperties>
</file>