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DB028C-FB69-4416-A105-1F4F2D4A767A}" v="148" dt="2025-04-21T19:26:41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217" autoAdjust="0"/>
  </p:normalViewPr>
  <p:slideViewPr>
    <p:cSldViewPr snapToGrid="0">
      <p:cViewPr varScale="1">
        <p:scale>
          <a:sx n="51" d="100"/>
          <a:sy n="51" d="100"/>
        </p:scale>
        <p:origin x="624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5CDB028C-FB69-4416-A105-1F4F2D4A767A}"/>
    <pc:docChg chg="undo custSel modSld">
      <pc:chgData name="Gerth Stølting Brodal" userId="04ef4784-6591-4f86-a140-f5c3b108582a" providerId="ADAL" clId="{5CDB028C-FB69-4416-A105-1F4F2D4A767A}" dt="2025-05-05T09:22:51.982" v="2406" actId="14100"/>
      <pc:docMkLst>
        <pc:docMk/>
      </pc:docMkLst>
      <pc:sldChg chg="addSp delSp modSp mod delAnim modAnim modNotesTx">
        <pc:chgData name="Gerth Stølting Brodal" userId="04ef4784-6591-4f86-a140-f5c3b108582a" providerId="ADAL" clId="{5CDB028C-FB69-4416-A105-1F4F2D4A767A}" dt="2025-05-05T09:22:51.982" v="2406" actId="14100"/>
        <pc:sldMkLst>
          <pc:docMk/>
          <pc:sldMk cId="2352422043" sldId="257"/>
        </pc:sldMkLst>
        <pc:spChg chg="mod">
          <ac:chgData name="Gerth Stølting Brodal" userId="04ef4784-6591-4f86-a140-f5c3b108582a" providerId="ADAL" clId="{5CDB028C-FB69-4416-A105-1F4F2D4A767A}" dt="2025-04-21T08:33:03.610" v="2397" actId="1037"/>
          <ac:spMkLst>
            <pc:docMk/>
            <pc:sldMk cId="2352422043" sldId="257"/>
            <ac:spMk id="2" creationId="{35FE72F8-B51F-4D16-4121-9703A05F673C}"/>
          </ac:spMkLst>
        </pc:spChg>
        <pc:spChg chg="mod ord">
          <ac:chgData name="Gerth Stølting Brodal" userId="04ef4784-6591-4f86-a140-f5c3b108582a" providerId="ADAL" clId="{5CDB028C-FB69-4416-A105-1F4F2D4A767A}" dt="2025-04-21T01:23:04.050" v="2374" actId="114"/>
          <ac:spMkLst>
            <pc:docMk/>
            <pc:sldMk cId="2352422043" sldId="257"/>
            <ac:spMk id="3" creationId="{31C0E6FB-2E30-1FC4-7606-1BB2EB09715B}"/>
          </ac:spMkLst>
        </pc:spChg>
        <pc:spChg chg="add mod">
          <ac:chgData name="Gerth Stølting Brodal" userId="04ef4784-6591-4f86-a140-f5c3b108582a" providerId="ADAL" clId="{5CDB028C-FB69-4416-A105-1F4F2D4A767A}" dt="2025-04-21T00:47:19.481" v="2154" actId="207"/>
          <ac:spMkLst>
            <pc:docMk/>
            <pc:sldMk cId="2352422043" sldId="257"/>
            <ac:spMk id="8" creationId="{54671A54-4196-3B80-0888-C1E2475C4EEC}"/>
          </ac:spMkLst>
        </pc:spChg>
        <pc:spChg chg="add mod">
          <ac:chgData name="Gerth Stølting Brodal" userId="04ef4784-6591-4f86-a140-f5c3b108582a" providerId="ADAL" clId="{5CDB028C-FB69-4416-A105-1F4F2D4A767A}" dt="2025-04-21T00:09:14.902" v="1537" actId="164"/>
          <ac:spMkLst>
            <pc:docMk/>
            <pc:sldMk cId="2352422043" sldId="257"/>
            <ac:spMk id="29" creationId="{BBB04954-481C-15F6-8BA6-ACFA697234A9}"/>
          </ac:spMkLst>
        </pc:spChg>
        <pc:spChg chg="add mod">
          <ac:chgData name="Gerth Stølting Brodal" userId="04ef4784-6591-4f86-a140-f5c3b108582a" providerId="ADAL" clId="{5CDB028C-FB69-4416-A105-1F4F2D4A767A}" dt="2025-04-21T00:23:31.976" v="2062" actId="20577"/>
          <ac:spMkLst>
            <pc:docMk/>
            <pc:sldMk cId="2352422043" sldId="257"/>
            <ac:spMk id="31" creationId="{4A9DAEAC-57EB-134D-3A9B-3DBE073C0558}"/>
          </ac:spMkLst>
        </pc:spChg>
        <pc:spChg chg="add mod">
          <ac:chgData name="Gerth Stølting Brodal" userId="04ef4784-6591-4f86-a140-f5c3b108582a" providerId="ADAL" clId="{5CDB028C-FB69-4416-A105-1F4F2D4A767A}" dt="2025-04-21T01:26:55.778" v="2378" actId="1037"/>
          <ac:spMkLst>
            <pc:docMk/>
            <pc:sldMk cId="2352422043" sldId="257"/>
            <ac:spMk id="32" creationId="{734853BA-9771-3AEB-9330-C6B40B955A4E}"/>
          </ac:spMkLst>
        </pc:spChg>
        <pc:spChg chg="add mod">
          <ac:chgData name="Gerth Stølting Brodal" userId="04ef4784-6591-4f86-a140-f5c3b108582a" providerId="ADAL" clId="{5CDB028C-FB69-4416-A105-1F4F2D4A767A}" dt="2025-04-21T01:16:50.875" v="2224" actId="208"/>
          <ac:spMkLst>
            <pc:docMk/>
            <pc:sldMk cId="2352422043" sldId="257"/>
            <ac:spMk id="57" creationId="{9EBCBCB9-94BB-3B2F-59EE-A9938342A901}"/>
          </ac:spMkLst>
        </pc:spChg>
        <pc:spChg chg="add mod ord">
          <ac:chgData name="Gerth Stølting Brodal" userId="04ef4784-6591-4f86-a140-f5c3b108582a" providerId="ADAL" clId="{5CDB028C-FB69-4416-A105-1F4F2D4A767A}" dt="2025-04-21T00:17:17.890" v="1775" actId="164"/>
          <ac:spMkLst>
            <pc:docMk/>
            <pc:sldMk cId="2352422043" sldId="257"/>
            <ac:spMk id="58" creationId="{79D5AAE9-E289-C2F5-729D-B98B6151D717}"/>
          </ac:spMkLst>
        </pc:spChg>
        <pc:spChg chg="add mod">
          <ac:chgData name="Gerth Stølting Brodal" userId="04ef4784-6591-4f86-a140-f5c3b108582a" providerId="ADAL" clId="{5CDB028C-FB69-4416-A105-1F4F2D4A767A}" dt="2025-04-21T00:17:17.890" v="1775" actId="164"/>
          <ac:spMkLst>
            <pc:docMk/>
            <pc:sldMk cId="2352422043" sldId="257"/>
            <ac:spMk id="59" creationId="{2647A807-03C2-EAB4-4AC0-EB1C476F8E5B}"/>
          </ac:spMkLst>
        </pc:spChg>
        <pc:spChg chg="add mod">
          <ac:chgData name="Gerth Stølting Brodal" userId="04ef4784-6591-4f86-a140-f5c3b108582a" providerId="ADAL" clId="{5CDB028C-FB69-4416-A105-1F4F2D4A767A}" dt="2025-04-21T00:17:17.890" v="1775" actId="164"/>
          <ac:spMkLst>
            <pc:docMk/>
            <pc:sldMk cId="2352422043" sldId="257"/>
            <ac:spMk id="60" creationId="{B0A303FA-21D1-73DA-7DCF-53B438D5877B}"/>
          </ac:spMkLst>
        </pc:spChg>
        <pc:spChg chg="add mod">
          <ac:chgData name="Gerth Stølting Brodal" userId="04ef4784-6591-4f86-a140-f5c3b108582a" providerId="ADAL" clId="{5CDB028C-FB69-4416-A105-1F4F2D4A767A}" dt="2025-04-21T19:26:41.749" v="2402" actId="207"/>
          <ac:spMkLst>
            <pc:docMk/>
            <pc:sldMk cId="2352422043" sldId="257"/>
            <ac:spMk id="75" creationId="{B982D49B-1DFE-7A0B-93CD-D0CBAABFABB9}"/>
          </ac:spMkLst>
        </pc:spChg>
        <pc:spChg chg="add mod">
          <ac:chgData name="Gerth Stølting Brodal" userId="04ef4784-6591-4f86-a140-f5c3b108582a" providerId="ADAL" clId="{5CDB028C-FB69-4416-A105-1F4F2D4A767A}" dt="2025-04-21T01:17:14.173" v="2259" actId="1036"/>
          <ac:spMkLst>
            <pc:docMk/>
            <pc:sldMk cId="2352422043" sldId="257"/>
            <ac:spMk id="76" creationId="{BAD513B9-63E0-8C8D-7F91-C42558F8AB27}"/>
          </ac:spMkLst>
        </pc:spChg>
        <pc:spChg chg="add mod">
          <ac:chgData name="Gerth Stølting Brodal" userId="04ef4784-6591-4f86-a140-f5c3b108582a" providerId="ADAL" clId="{5CDB028C-FB69-4416-A105-1F4F2D4A767A}" dt="2025-04-21T19:26:37.799" v="2400" actId="207"/>
          <ac:spMkLst>
            <pc:docMk/>
            <pc:sldMk cId="2352422043" sldId="257"/>
            <ac:spMk id="77" creationId="{CA73B598-745C-1D24-8873-219885686071}"/>
          </ac:spMkLst>
        </pc:spChg>
        <pc:spChg chg="add mod">
          <ac:chgData name="Gerth Stølting Brodal" userId="04ef4784-6591-4f86-a140-f5c3b108582a" providerId="ADAL" clId="{5CDB028C-FB69-4416-A105-1F4F2D4A767A}" dt="2025-04-21T00:28:21.863" v="2110" actId="164"/>
          <ac:spMkLst>
            <pc:docMk/>
            <pc:sldMk cId="2352422043" sldId="257"/>
            <ac:spMk id="84" creationId="{5892CD23-4E86-6B01-AC5B-751E01FA69CA}"/>
          </ac:spMkLst>
        </pc:spChg>
        <pc:spChg chg="add mod">
          <ac:chgData name="Gerth Stølting Brodal" userId="04ef4784-6591-4f86-a140-f5c3b108582a" providerId="ADAL" clId="{5CDB028C-FB69-4416-A105-1F4F2D4A767A}" dt="2025-05-05T09:22:51.982" v="2406" actId="14100"/>
          <ac:spMkLst>
            <pc:docMk/>
            <pc:sldMk cId="2352422043" sldId="257"/>
            <ac:spMk id="85" creationId="{8AC6B6BA-9943-75F1-126B-D8ECB90CA7E4}"/>
          </ac:spMkLst>
        </pc:spChg>
        <pc:grpChg chg="add mod">
          <ac:chgData name="Gerth Stølting Brodal" userId="04ef4784-6591-4f86-a140-f5c3b108582a" providerId="ADAL" clId="{5CDB028C-FB69-4416-A105-1F4F2D4A767A}" dt="2025-04-21T01:26:55.778" v="2378" actId="1037"/>
          <ac:grpSpMkLst>
            <pc:docMk/>
            <pc:sldMk cId="2352422043" sldId="257"/>
            <ac:grpSpMk id="70" creationId="{F10E8F4C-A991-9DE3-017E-DC5C82AF8B83}"/>
          </ac:grpSpMkLst>
        </pc:grpChg>
        <pc:grpChg chg="add mod">
          <ac:chgData name="Gerth Stølting Brodal" userId="04ef4784-6591-4f86-a140-f5c3b108582a" providerId="ADAL" clId="{5CDB028C-FB69-4416-A105-1F4F2D4A767A}" dt="2025-04-21T01:26:55.778" v="2378" actId="1037"/>
          <ac:grpSpMkLst>
            <pc:docMk/>
            <pc:sldMk cId="2352422043" sldId="257"/>
            <ac:grpSpMk id="71" creationId="{CD8F5741-BE5C-37CF-3BD5-702743CCE87E}"/>
          </ac:grpSpMkLst>
        </pc:grpChg>
        <pc:grpChg chg="add mod">
          <ac:chgData name="Gerth Stølting Brodal" userId="04ef4784-6591-4f86-a140-f5c3b108582a" providerId="ADAL" clId="{5CDB028C-FB69-4416-A105-1F4F2D4A767A}" dt="2025-04-21T00:31:29.353" v="2124" actId="1037"/>
          <ac:grpSpMkLst>
            <pc:docMk/>
            <pc:sldMk cId="2352422043" sldId="257"/>
            <ac:grpSpMk id="72" creationId="{967D2F5A-3578-7F14-544C-E958669CB4F7}"/>
          </ac:grpSpMkLst>
        </pc:grpChg>
        <pc:grpChg chg="add mod">
          <ac:chgData name="Gerth Stølting Brodal" userId="04ef4784-6591-4f86-a140-f5c3b108582a" providerId="ADAL" clId="{5CDB028C-FB69-4416-A105-1F4F2D4A767A}" dt="2025-04-21T00:31:29.353" v="2124" actId="1037"/>
          <ac:grpSpMkLst>
            <pc:docMk/>
            <pc:sldMk cId="2352422043" sldId="257"/>
            <ac:grpSpMk id="73" creationId="{98590176-E9A5-5D5E-D064-AC37A705AB49}"/>
          </ac:grpSpMkLst>
        </pc:grpChg>
        <pc:grpChg chg="add mod">
          <ac:chgData name="Gerth Stølting Brodal" userId="04ef4784-6591-4f86-a140-f5c3b108582a" providerId="ADAL" clId="{5CDB028C-FB69-4416-A105-1F4F2D4A767A}" dt="2025-04-21T01:17:14.173" v="2259" actId="1036"/>
          <ac:grpSpMkLst>
            <pc:docMk/>
            <pc:sldMk cId="2352422043" sldId="257"/>
            <ac:grpSpMk id="74" creationId="{31EEFDC1-CC4B-A0F9-90D6-73EE34799F07}"/>
          </ac:grpSpMkLst>
        </pc:grpChg>
        <pc:grpChg chg="add mod">
          <ac:chgData name="Gerth Stølting Brodal" userId="04ef4784-6591-4f86-a140-f5c3b108582a" providerId="ADAL" clId="{5CDB028C-FB69-4416-A105-1F4F2D4A767A}" dt="2025-04-21T00:31:29.353" v="2124" actId="1037"/>
          <ac:grpSpMkLst>
            <pc:docMk/>
            <pc:sldMk cId="2352422043" sldId="257"/>
            <ac:grpSpMk id="86" creationId="{0CD91EB3-07C8-4615-8987-EE92EB8D8466}"/>
          </ac:grpSpMkLst>
        </pc:grpChg>
        <pc:graphicFrameChg chg="add mod modGraphic">
          <ac:chgData name="Gerth Stølting Brodal" userId="04ef4784-6591-4f86-a140-f5c3b108582a" providerId="ADAL" clId="{5CDB028C-FB69-4416-A105-1F4F2D4A767A}" dt="2025-04-21T01:26:55.778" v="2378" actId="1037"/>
          <ac:graphicFrameMkLst>
            <pc:docMk/>
            <pc:sldMk cId="2352422043" sldId="257"/>
            <ac:graphicFrameMk id="10" creationId="{C613D635-1AAB-B32B-F9E3-21237E0291AB}"/>
          </ac:graphicFrameMkLst>
        </pc:graphicFrameChg>
        <pc:picChg chg="add mod ord topLvl modCrop">
          <ac:chgData name="Gerth Stølting Brodal" userId="04ef4784-6591-4f86-a140-f5c3b108582a" providerId="ADAL" clId="{5CDB028C-FB69-4416-A105-1F4F2D4A767A}" dt="2025-04-21T00:16:10.520" v="1740" actId="164"/>
          <ac:picMkLst>
            <pc:docMk/>
            <pc:sldMk cId="2352422043" sldId="257"/>
            <ac:picMk id="42" creationId="{1E59CC9E-0FB0-003B-0D41-2F49067D4F58}"/>
          </ac:picMkLst>
        </pc:picChg>
        <pc:picChg chg="add mod ord topLvl">
          <ac:chgData name="Gerth Stølting Brodal" userId="04ef4784-6591-4f86-a140-f5c3b108582a" providerId="ADAL" clId="{5CDB028C-FB69-4416-A105-1F4F2D4A767A}" dt="2025-04-21T00:31:29.353" v="2124" actId="1037"/>
          <ac:picMkLst>
            <pc:docMk/>
            <pc:sldMk cId="2352422043" sldId="257"/>
            <ac:picMk id="44" creationId="{34E1DE58-A15A-1C31-203E-CD63FB8BDF2B}"/>
          </ac:picMkLst>
        </pc:picChg>
        <pc:picChg chg="add mod topLvl modCrop">
          <ac:chgData name="Gerth Stølting Brodal" userId="04ef4784-6591-4f86-a140-f5c3b108582a" providerId="ADAL" clId="{5CDB028C-FB69-4416-A105-1F4F2D4A767A}" dt="2025-04-21T00:17:51.324" v="1780" actId="164"/>
          <ac:picMkLst>
            <pc:docMk/>
            <pc:sldMk cId="2352422043" sldId="257"/>
            <ac:picMk id="50" creationId="{DDA66869-E028-1B48-6198-A39FA125D153}"/>
          </ac:picMkLst>
        </pc:picChg>
        <pc:picChg chg="add mod topLvl">
          <ac:chgData name="Gerth Stølting Brodal" userId="04ef4784-6591-4f86-a140-f5c3b108582a" providerId="ADAL" clId="{5CDB028C-FB69-4416-A105-1F4F2D4A767A}" dt="2025-04-21T00:17:51.324" v="1780" actId="164"/>
          <ac:picMkLst>
            <pc:docMk/>
            <pc:sldMk cId="2352422043" sldId="257"/>
            <ac:picMk id="52" creationId="{1A029D93-690A-E0B2-0B5A-BCACE4B099C4}"/>
          </ac:picMkLst>
        </pc:picChg>
        <pc:picChg chg="add mod ord modCrop">
          <ac:chgData name="Gerth Stølting Brodal" userId="04ef4784-6591-4f86-a140-f5c3b108582a" providerId="ADAL" clId="{5CDB028C-FB69-4416-A105-1F4F2D4A767A}" dt="2025-04-21T00:17:51.324" v="1780" actId="164"/>
          <ac:picMkLst>
            <pc:docMk/>
            <pc:sldMk cId="2352422043" sldId="257"/>
            <ac:picMk id="55" creationId="{25CE6486-C5CD-D755-31AE-DEE5CF1E79CF}"/>
          </ac:picMkLst>
        </pc:picChg>
        <pc:picChg chg="add mod topLvl modCrop">
          <ac:chgData name="Gerth Stølting Brodal" userId="04ef4784-6591-4f86-a140-f5c3b108582a" providerId="ADAL" clId="{5CDB028C-FB69-4416-A105-1F4F2D4A767A}" dt="2025-04-21T00:16:10.520" v="1740" actId="164"/>
          <ac:picMkLst>
            <pc:docMk/>
            <pc:sldMk cId="2352422043" sldId="257"/>
            <ac:picMk id="56" creationId="{A77E4288-0B1B-00CD-EAD9-6847E2E3DC36}"/>
          </ac:picMkLst>
        </pc:picChg>
        <pc:picChg chg="add mod">
          <ac:chgData name="Gerth Stølting Brodal" userId="04ef4784-6591-4f86-a140-f5c3b108582a" providerId="ADAL" clId="{5CDB028C-FB69-4416-A105-1F4F2D4A767A}" dt="2025-04-21T00:57:21.908" v="2213" actId="1037"/>
          <ac:picMkLst>
            <pc:docMk/>
            <pc:sldMk cId="2352422043" sldId="257"/>
            <ac:picMk id="69" creationId="{3ACBBFE3-C0F7-A820-F1D0-D8DF6BB60B6D}"/>
          </ac:picMkLst>
        </pc:picChg>
        <pc:picChg chg="add mod ord modCrop">
          <ac:chgData name="Gerth Stølting Brodal" userId="04ef4784-6591-4f86-a140-f5c3b108582a" providerId="ADAL" clId="{5CDB028C-FB69-4416-A105-1F4F2D4A767A}" dt="2025-04-21T01:24:05.205" v="2376" actId="1076"/>
          <ac:picMkLst>
            <pc:docMk/>
            <pc:sldMk cId="2352422043" sldId="257"/>
            <ac:picMk id="89" creationId="{103E2A1E-FCB3-05D6-2439-3E7CDD085E34}"/>
          </ac:picMkLst>
        </pc:picChg>
        <pc:cxnChg chg="add mod">
          <ac:chgData name="Gerth Stølting Brodal" userId="04ef4784-6591-4f86-a140-f5c3b108582a" providerId="ADAL" clId="{5CDB028C-FB69-4416-A105-1F4F2D4A767A}" dt="2025-04-21T00:22:20.455" v="1892"/>
          <ac:cxnSpMkLst>
            <pc:docMk/>
            <pc:sldMk cId="2352422043" sldId="257"/>
            <ac:cxnSpMk id="15" creationId="{4A22C0B4-E8E7-58A3-546C-FB591BA0BA94}"/>
          </ac:cxnSpMkLst>
        </pc:cxnChg>
        <pc:cxnChg chg="add mod">
          <ac:chgData name="Gerth Stølting Brodal" userId="04ef4784-6591-4f86-a140-f5c3b108582a" providerId="ADAL" clId="{5CDB028C-FB69-4416-A105-1F4F2D4A767A}" dt="2025-04-21T00:22:07.448" v="1828" actId="1037"/>
          <ac:cxnSpMkLst>
            <pc:docMk/>
            <pc:sldMk cId="2352422043" sldId="257"/>
            <ac:cxnSpMk id="17" creationId="{D7C532BA-1F98-29D6-E36F-EA63DADA7CAA}"/>
          </ac:cxnSpMkLst>
        </pc:cxnChg>
        <pc:cxnChg chg="add mod">
          <ac:chgData name="Gerth Stølting Brodal" userId="04ef4784-6591-4f86-a140-f5c3b108582a" providerId="ADAL" clId="{5CDB028C-FB69-4416-A105-1F4F2D4A767A}" dt="2025-04-21T00:22:47.124" v="1983"/>
          <ac:cxnSpMkLst>
            <pc:docMk/>
            <pc:sldMk cId="2352422043" sldId="257"/>
            <ac:cxnSpMk id="19" creationId="{3BB5A177-AB61-BC31-C4F8-7B213D752734}"/>
          </ac:cxnSpMkLst>
        </pc:cxnChg>
        <pc:cxnChg chg="add mod">
          <ac:chgData name="Gerth Stølting Brodal" userId="04ef4784-6591-4f86-a140-f5c3b108582a" providerId="ADAL" clId="{5CDB028C-FB69-4416-A105-1F4F2D4A767A}" dt="2025-04-21T00:22:47.124" v="1983"/>
          <ac:cxnSpMkLst>
            <pc:docMk/>
            <pc:sldMk cId="2352422043" sldId="257"/>
            <ac:cxnSpMk id="20" creationId="{A07D26A5-23E8-290D-CC37-5AA25DA89F30}"/>
          </ac:cxnSpMkLst>
        </pc:cxnChg>
        <pc:cxnChg chg="add mod">
          <ac:chgData name="Gerth Stølting Brodal" userId="04ef4784-6591-4f86-a140-f5c3b108582a" providerId="ADAL" clId="{5CDB028C-FB69-4416-A105-1F4F2D4A767A}" dt="2025-04-21T00:22:47.124" v="1983"/>
          <ac:cxnSpMkLst>
            <pc:docMk/>
            <pc:sldMk cId="2352422043" sldId="257"/>
            <ac:cxnSpMk id="21" creationId="{69A2089C-97CC-54F8-C4DE-302828468E18}"/>
          </ac:cxnSpMkLst>
        </pc:cxnChg>
        <pc:cxnChg chg="add mod">
          <ac:chgData name="Gerth Stølting Brodal" userId="04ef4784-6591-4f86-a140-f5c3b108582a" providerId="ADAL" clId="{5CDB028C-FB69-4416-A105-1F4F2D4A767A}" dt="2025-04-21T00:22:47.124" v="1983"/>
          <ac:cxnSpMkLst>
            <pc:docMk/>
            <pc:sldMk cId="2352422043" sldId="257"/>
            <ac:cxnSpMk id="22" creationId="{35F58661-57AA-7500-94F0-BCFD337A9D1D}"/>
          </ac:cxnSpMkLst>
        </pc:cxnChg>
        <pc:cxnChg chg="add mod">
          <ac:chgData name="Gerth Stølting Brodal" userId="04ef4784-6591-4f86-a140-f5c3b108582a" providerId="ADAL" clId="{5CDB028C-FB69-4416-A105-1F4F2D4A767A}" dt="2025-04-21T00:22:45.815" v="1982" actId="1037"/>
          <ac:cxnSpMkLst>
            <pc:docMk/>
            <pc:sldMk cId="2352422043" sldId="257"/>
            <ac:cxnSpMk id="23" creationId="{3CF10EB8-D0AD-C2D0-180A-D26C062C973F}"/>
          </ac:cxnSpMkLst>
        </pc:cxnChg>
        <pc:cxnChg chg="add mod">
          <ac:chgData name="Gerth Stølting Brodal" userId="04ef4784-6591-4f86-a140-f5c3b108582a" providerId="ADAL" clId="{5CDB028C-FB69-4416-A105-1F4F2D4A767A}" dt="2025-04-21T00:23:06.063" v="2003" actId="1076"/>
          <ac:cxnSpMkLst>
            <pc:docMk/>
            <pc:sldMk cId="2352422043" sldId="257"/>
            <ac:cxnSpMk id="26" creationId="{54F41E3F-2230-96FF-23F3-423541861B3E}"/>
          </ac:cxnSpMkLst>
        </pc:cxnChg>
        <pc:cxnChg chg="add mod">
          <ac:chgData name="Gerth Stølting Brodal" userId="04ef4784-6591-4f86-a140-f5c3b108582a" providerId="ADAL" clId="{5CDB028C-FB69-4416-A105-1F4F2D4A767A}" dt="2025-04-21T00:23:12.007" v="2024" actId="1038"/>
          <ac:cxnSpMkLst>
            <pc:docMk/>
            <pc:sldMk cId="2352422043" sldId="257"/>
            <ac:cxnSpMk id="27" creationId="{101AB724-3AC4-D53B-C59F-EEB9551A9C2C}"/>
          </ac:cxnSpMkLst>
        </pc:cxnChg>
        <pc:cxnChg chg="add mod">
          <ac:chgData name="Gerth Stølting Brodal" userId="04ef4784-6591-4f86-a140-f5c3b108582a" providerId="ADAL" clId="{5CDB028C-FB69-4416-A105-1F4F2D4A767A}" dt="2025-04-21T00:22:47.124" v="1983"/>
          <ac:cxnSpMkLst>
            <pc:docMk/>
            <pc:sldMk cId="2352422043" sldId="257"/>
            <ac:cxnSpMk id="48" creationId="{7AA133C7-546B-0DC5-467E-E994B1A4B5AB}"/>
          </ac:cxnSpMkLst>
        </pc:cxnChg>
        <pc:cxnChg chg="add mod">
          <ac:chgData name="Gerth Stølting Brodal" userId="04ef4784-6591-4f86-a140-f5c3b108582a" providerId="ADAL" clId="{5CDB028C-FB69-4416-A105-1F4F2D4A767A}" dt="2025-04-21T01:17:14.173" v="2259" actId="1036"/>
          <ac:cxnSpMkLst>
            <pc:docMk/>
            <pc:sldMk cId="2352422043" sldId="257"/>
            <ac:cxnSpMk id="78" creationId="{B848ECE5-AF6C-939E-3D0B-B6D60491B69C}"/>
          </ac:cxnSpMkLst>
        </pc:cxnChg>
        <pc:cxnChg chg="add mod">
          <ac:chgData name="Gerth Stølting Brodal" userId="04ef4784-6591-4f86-a140-f5c3b108582a" providerId="ADAL" clId="{5CDB028C-FB69-4416-A105-1F4F2D4A767A}" dt="2025-04-21T01:17:14.173" v="2259" actId="1036"/>
          <ac:cxnSpMkLst>
            <pc:docMk/>
            <pc:sldMk cId="2352422043" sldId="257"/>
            <ac:cxnSpMk id="79" creationId="{805E358F-6F1A-D9AC-042C-D19C39056596}"/>
          </ac:cxnSpMkLst>
        </pc:cxnChg>
        <pc:cxnChg chg="add mod">
          <ac:chgData name="Gerth Stølting Brodal" userId="04ef4784-6591-4f86-a140-f5c3b108582a" providerId="ADAL" clId="{5CDB028C-FB69-4416-A105-1F4F2D4A767A}" dt="2025-04-21T00:22:47.124" v="1983"/>
          <ac:cxnSpMkLst>
            <pc:docMk/>
            <pc:sldMk cId="2352422043" sldId="257"/>
            <ac:cxnSpMk id="80" creationId="{B2030656-D604-428A-029D-048CF803A668}"/>
          </ac:cxnSpMkLst>
        </pc:cxnChg>
        <pc:cxnChg chg="add mod">
          <ac:chgData name="Gerth Stølting Brodal" userId="04ef4784-6591-4f86-a140-f5c3b108582a" providerId="ADAL" clId="{5CDB028C-FB69-4416-A105-1F4F2D4A767A}" dt="2025-04-21T00:22:47.124" v="1983"/>
          <ac:cxnSpMkLst>
            <pc:docMk/>
            <pc:sldMk cId="2352422043" sldId="257"/>
            <ac:cxnSpMk id="81" creationId="{57E11B13-69FF-7201-83FD-F8A24F949AB6}"/>
          </ac:cxnSpMkLst>
        </pc:cxnChg>
        <pc:cxnChg chg="mod">
          <ac:chgData name="Gerth Stølting Brodal" userId="04ef4784-6591-4f86-a140-f5c3b108582a" providerId="ADAL" clId="{5CDB028C-FB69-4416-A105-1F4F2D4A767A}" dt="2025-04-21T00:22:24.570" v="1933" actId="1038"/>
          <ac:cxnSpMkLst>
            <pc:docMk/>
            <pc:sldMk cId="2352422043" sldId="257"/>
            <ac:cxnSpMk id="82" creationId="{8373227B-FF43-528B-D684-A70F97260DBD}"/>
          </ac:cxnSpMkLst>
        </pc:cxnChg>
        <pc:cxnChg chg="add mod">
          <ac:chgData name="Gerth Stølting Brodal" userId="04ef4784-6591-4f86-a140-f5c3b108582a" providerId="ADAL" clId="{5CDB028C-FB69-4416-A105-1F4F2D4A767A}" dt="2025-04-21T00:22:50.816" v="2002" actId="1038"/>
          <ac:cxnSpMkLst>
            <pc:docMk/>
            <pc:sldMk cId="2352422043" sldId="257"/>
            <ac:cxnSpMk id="83" creationId="{05B5EF3D-4DC7-2DC1-196D-256A0FB8D75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083A1-7DBC-4A53-B2B9-E265A4BCCBD5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9B550-F919-4011-8289-E0F245334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/>
              <a:t>Original source, an </a:t>
            </a:r>
            <a:r>
              <a:rPr lang="da-DK" dirty="0" err="1"/>
              <a:t>exam</a:t>
            </a:r>
            <a:r>
              <a:rPr lang="da-DK" dirty="0"/>
              <a:t> </a:t>
            </a:r>
            <a:r>
              <a:rPr lang="da-DK" dirty="0" err="1"/>
              <a:t>question</a:t>
            </a:r>
            <a:r>
              <a:rPr lang="da-DK" dirty="0"/>
              <a:t> in </a:t>
            </a:r>
            <a:r>
              <a:rPr lang="da-DK" dirty="0" err="1"/>
              <a:t>my</a:t>
            </a:r>
            <a:r>
              <a:rPr lang="da-DK" dirty="0"/>
              <a:t> </a:t>
            </a:r>
            <a:r>
              <a:rPr lang="da-DK" dirty="0" err="1"/>
              <a:t>course</a:t>
            </a:r>
            <a:r>
              <a:rPr lang="da-DK" dirty="0"/>
              <a:t> in </a:t>
            </a:r>
            <a:r>
              <a:rPr lang="da-DK" dirty="0" err="1"/>
              <a:t>January</a:t>
            </a:r>
            <a:r>
              <a:rPr lang="da-DK" dirty="0"/>
              <a:t>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 err="1"/>
              <a:t>Early</a:t>
            </a:r>
            <a:r>
              <a:rPr lang="da-DK" dirty="0"/>
              <a:t> </a:t>
            </a:r>
            <a:r>
              <a:rPr lang="da-DK" dirty="0" err="1"/>
              <a:t>examples</a:t>
            </a:r>
            <a:r>
              <a:rPr lang="da-DK" dirty="0"/>
              <a:t>: </a:t>
            </a:r>
            <a:r>
              <a:rPr lang="da-DK" dirty="0" err="1"/>
              <a:t>Splay</a:t>
            </a:r>
            <a:r>
              <a:rPr lang="da-DK" dirty="0"/>
              <a:t> </a:t>
            </a:r>
            <a:r>
              <a:rPr lang="da-DK" dirty="0" err="1"/>
              <a:t>trees</a:t>
            </a:r>
            <a:r>
              <a:rPr lang="da-DK" dirty="0"/>
              <a:t>, union find, …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dirty="0" err="1"/>
              <a:t>Succ</a:t>
            </a:r>
            <a:r>
              <a:rPr lang="da-DK" dirty="0"/>
              <a:t> = 2-pass </a:t>
            </a:r>
            <a:r>
              <a:rPr lang="da-DK" dirty="0" err="1"/>
              <a:t>path</a:t>
            </a:r>
            <a:r>
              <a:rPr lang="da-DK" dirty="0"/>
              <a:t> </a:t>
            </a:r>
            <a:r>
              <a:rPr lang="da-DK" dirty="0" err="1"/>
              <a:t>compression</a:t>
            </a:r>
            <a:endParaRPr lang="da-DK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 err="1"/>
              <a:t>Theoretical</a:t>
            </a:r>
            <a:r>
              <a:rPr lang="da-DK" dirty="0"/>
              <a:t> </a:t>
            </a:r>
            <a:r>
              <a:rPr lang="da-DK" dirty="0" err="1"/>
              <a:t>analysis</a:t>
            </a:r>
            <a:r>
              <a:rPr lang="da-DK" dirty="0"/>
              <a:t> </a:t>
            </a:r>
            <a:r>
              <a:rPr lang="da-DK" dirty="0" err="1"/>
              <a:t>follows</a:t>
            </a:r>
            <a:r>
              <a:rPr lang="da-DK" dirty="0"/>
              <a:t> Tarjan and van Leeuwen, JACM 1984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 err="1"/>
              <a:t>Worst</a:t>
            </a:r>
            <a:r>
              <a:rPr lang="da-DK" dirty="0"/>
              <a:t>-input: Union-find + </a:t>
            </a:r>
            <a:r>
              <a:rPr lang="da-DK" dirty="0" err="1"/>
              <a:t>quick</a:t>
            </a:r>
            <a:r>
              <a:rPr lang="da-DK" dirty="0"/>
              <a:t>-find </a:t>
            </a:r>
            <a:r>
              <a:rPr lang="da-DK" dirty="0" err="1"/>
              <a:t>take</a:t>
            </a:r>
            <a:r>
              <a:rPr lang="da-DK" dirty="0"/>
              <a:t> </a:t>
            </a:r>
            <a:r>
              <a:rPr lang="da-DK" dirty="0" err="1"/>
              <a:t>constant</a:t>
            </a:r>
            <a:r>
              <a:rPr lang="da-DK" dirty="0"/>
              <a:t> time on </a:t>
            </a:r>
            <a:r>
              <a:rPr lang="da-DK" dirty="0" err="1"/>
              <a:t>this</a:t>
            </a:r>
            <a:r>
              <a:rPr lang="da-DK" dirty="0"/>
              <a:t> input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 err="1"/>
              <a:t>Random</a:t>
            </a:r>
            <a:r>
              <a:rPr lang="da-DK" dirty="0"/>
              <a:t> input: </a:t>
            </a:r>
            <a:r>
              <a:rPr lang="da-DK" dirty="0" err="1"/>
              <a:t>Notice</a:t>
            </a:r>
            <a:r>
              <a:rPr lang="da-DK" dirty="0"/>
              <a:t> y-axis is </a:t>
            </a:r>
            <a:r>
              <a:rPr lang="da-DK" dirty="0" err="1"/>
              <a:t>now</a:t>
            </a:r>
            <a:r>
              <a:rPr lang="da-DK" dirty="0"/>
              <a:t> e-9 and not e-8, so </a:t>
            </a:r>
            <a:r>
              <a:rPr lang="da-DK" dirty="0" err="1"/>
              <a:t>much</a:t>
            </a:r>
            <a:r>
              <a:rPr lang="da-DK" dirty="0"/>
              <a:t> small </a:t>
            </a:r>
            <a:r>
              <a:rPr lang="da-DK" dirty="0" err="1"/>
              <a:t>numbers</a:t>
            </a:r>
            <a:endParaRPr lang="da-DK" dirty="0"/>
          </a:p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documentclass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0" dirty="0">
                <a:solidFill>
                  <a:srgbClr val="267F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usepackage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0" dirty="0" err="1">
                <a:solidFill>
                  <a:srgbClr val="267F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tikz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newcommand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datastructure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}[3]{ </a:t>
            </a:r>
            <a:r>
              <a:rPr lang="en-US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%\</a:t>
            </a:r>
            <a:r>
              <a:rPr lang="en-US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datastructure</a:t>
            </a:r>
            <a:r>
              <a:rPr lang="en-US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{n}{</a:t>
            </a:r>
            <a:r>
              <a:rPr lang="en-US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value,value</a:t>
            </a:r>
            <a:r>
              <a:rPr lang="en-US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,...}{i1/j1, i2/j2,...}</a:t>
            </a:r>
            <a:endParaRPr lang="en-US" b="0" dirty="0">
              <a:solidFill>
                <a:srgbClr val="3B3B3B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\begin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tikzpicture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}[scale=0.5, baseline=(current bounding </a:t>
            </a:r>
            <a:r>
              <a:rPr lang="en-US" b="0" dirty="0" err="1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box.north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)]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\draw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[fill=green!10] (0.5,0) rectangle (#1+0.5,1);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\draw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(0.5,0) -- (#1+0.5,0);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\draw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(0.5,1) -- (#1+0.5,1);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\foreach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{0, ..., #1}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\draw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+0.5, 0) -- ++(0, 1);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\foreach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{1, ..., #1}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\node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at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1.5) {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\sf\</a:t>
            </a:r>
            <a:r>
              <a:rPr lang="en-US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scriptsize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\foreach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{#2} {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\node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[text=green!50!black] at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0.5) {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\sf\</a:t>
            </a:r>
            <a:r>
              <a:rPr lang="en-US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textbf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}};  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\foreach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\j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{#3} {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\draw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[fill=red!20]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-0.5, 0) rectangle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+0.5, 1);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\node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[text=red] at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0.5) {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\sf\</a:t>
            </a:r>
            <a:r>
              <a:rPr lang="en-US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textbf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\j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\path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[-</a:t>
            </a:r>
            <a:r>
              <a:rPr lang="en-US" b="0" dirty="0" err="1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latex,color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=blue!60!black]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\i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+0.05, -0.1) edge[bend right=30] (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\j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-0.05, -0.1);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}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\node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at (-0.25, 0.5) {</a:t>
            </a:r>
            <a:r>
              <a:rPr lang="en-US" b="0" dirty="0">
                <a:solidFill>
                  <a:srgbClr val="267F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$A$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\end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tikzpicture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  <a:b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\begin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0" dirty="0">
                <a:solidFill>
                  <a:srgbClr val="001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datastructure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{20}{1, 12, 15, 17, 19, 20}{2/12, 3/7, 4/5, 5/11, 6/7, 7/12, 8/11, 9/10, 10/11, 11/12, 13/15, 14/15, 16/17, 18/19}</a:t>
            </a:r>
          </a:p>
          <a:p>
            <a:pPr>
              <a:lnSpc>
                <a:spcPts val="1425"/>
              </a:lnSpc>
              <a:buNone/>
            </a:pPr>
            <a:r>
              <a:rPr lang="en-US" b="0" dirty="0">
                <a:solidFill>
                  <a:srgbClr val="795E2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\end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0" dirty="0">
                <a:solidFill>
                  <a:srgbClr val="001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en-US" b="0" dirty="0">
                <a:solidFill>
                  <a:srgbClr val="3B3B3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9B550-F919-4011-8289-E0F245334D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49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49DEB-6510-10EB-B168-21210A488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A2B81-8FF9-13BC-3508-F3BB69773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E6485-2266-D294-B303-7AA6E73F6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7CAF5-1029-21BD-98F1-E7F31E60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3AAD4-F111-7CB2-F1FD-C2919C784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8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3C02A-3D17-96CC-E111-179C8621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93DF1-030A-D0C9-6BAC-73ADCBB43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DFB5A-DF33-3876-B76B-72B367616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1F4AB-9E12-C41C-9F35-A65C30DF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D6FB8-8740-46AC-27D0-D424EB87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C0221A-4B9C-1F3A-359F-97026984C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0B49D2-5F33-DB7A-70E6-ECA72437D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6DD54-E0AA-FBB8-9BEE-1DB37863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A1E92-7789-C313-F030-0D3DABDB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D7346-A0FB-07D9-CD36-8F2742D61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3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6A60-A3AA-E70B-2158-D8A86C876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000F7-7814-7A05-304D-9440C0DC9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166F0-4F58-022B-26DC-E86BC7C3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1D9C4-2B09-03B8-5202-9729E450B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F1A28-7B2F-1D49-BD64-81DD0977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7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51EC4-A6C6-8C12-212C-07163893E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7587F-B258-F6EE-DA82-38DBB6A62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E91BB-C8FC-4B62-31A8-4DFA33E9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9C1AB-18BE-A591-D58C-B24F92B30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49DE5-E577-E983-4DFF-7CF23202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9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ADA05-F38B-A100-C047-1A2038DEE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1DF3F-7F31-38E8-971D-38DBB09E8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A12B0-2797-E0E4-2096-02E571CE4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457A4-CDE1-F2FF-BB9D-0C56B0FD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4488B-1C62-C811-7ED2-4F1E074D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7A84A-C9F1-2003-BADD-CD1DDC9C4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5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9D9F-823A-5458-4A1E-B43DC341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56BDC-5C47-6EAC-894C-8053A532F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3F266-5463-C248-2B6D-D2EC48240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1BA2F-E4C3-39B4-29B8-AB2E95E15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3945F-5C6C-A73C-69A2-E507FDBBB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C03DCE-58B6-6785-5EEA-83FBB7A3C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198240-3B8C-002C-44C7-37A3F36A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467BD4-8645-B13A-10D3-BDA6E4D38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BB5CD-4992-8DA0-B272-8CA612E6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6ADCE0-5CC8-B6EB-5BCC-D0C386DE7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7BDAF5-149B-7F53-3F29-B9BC0F67A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74576-E93C-02B4-9838-BAAEFAFAE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2B4B3-C7CC-A20D-A0C9-01C6AF4BE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D1BBD-88BA-C7EB-0EED-DBF8BEF5C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920BC-E496-C9A0-307A-9DF70FCE0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0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179E1-CE78-0F90-92B9-FD0F48D87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F8714-3ECE-1916-7607-54C800F63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BDD58-3893-3633-2DFE-3C6667955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40658-9735-0477-4C21-D74CB7FBA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2E0DA-B18B-6546-E45E-88C9D21F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417B2-14B4-980F-781B-FF5E2DB7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84385-71CD-61AB-DD56-DB030738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88A678-F286-D2B8-62CB-C9504C181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C7877-DD38-4808-5D23-476158500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9335A-DC7B-9F7D-A6E2-3B9657C4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CEA99-BCFF-A771-5227-84CF48A0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AB011-48F4-61E9-F664-0AF2965B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4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065AE-3B38-CBFF-4877-74C73300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577C0-C3A2-81AD-29B3-8B15E1DAB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0CFBC-9B1D-1D56-35F6-E379519DB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A1C375-E382-48FC-9530-FD454EE65AF8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00D12-8751-B91E-5E0A-A2781820B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446B2-19AF-A3C5-A659-8E434298B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AE82D0-3DD2-47ED-B4CB-F73FCFBE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88">
            <a:extLst>
              <a:ext uri="{FF2B5EF4-FFF2-40B4-BE49-F238E27FC236}">
                <a16:creationId xmlns:a16="http://schemas.microsoft.com/office/drawing/2014/main" id="{103E2A1E-FCB3-05D6-2439-3E7CDD085E3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70"/>
          <a:stretch/>
        </p:blipFill>
        <p:spPr>
          <a:xfrm>
            <a:off x="1017047" y="2894883"/>
            <a:ext cx="6762180" cy="1189596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1629B66-A111-F67F-2AF5-527C26D2664A}"/>
              </a:ext>
            </a:extLst>
          </p:cNvPr>
          <p:cNvGrpSpPr>
            <a:grpSpLocks noChangeAspect="1"/>
          </p:cNvGrpSpPr>
          <p:nvPr/>
        </p:nvGrpSpPr>
        <p:grpSpPr>
          <a:xfrm>
            <a:off x="5218779" y="3783050"/>
            <a:ext cx="6921370" cy="2637335"/>
            <a:chOff x="0" y="1301334"/>
            <a:chExt cx="11624220" cy="442932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2B05F0E-0E9B-9FBA-22FD-170243869C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4558" r="51135"/>
            <a:stretch/>
          </p:blipFill>
          <p:spPr>
            <a:xfrm>
              <a:off x="0" y="1337182"/>
              <a:ext cx="5957611" cy="439347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1FC59D8-0E3B-9E22-70A3-2E194E717A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53459" t="3780"/>
            <a:stretch/>
          </p:blipFill>
          <p:spPr>
            <a:xfrm>
              <a:off x="5949865" y="1301334"/>
              <a:ext cx="5674355" cy="442932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0E6FB-2E30-1FC4-7606-1BB2EB097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119" y="1700496"/>
            <a:ext cx="10568014" cy="1300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 err="1"/>
              <a:t>Example</a:t>
            </a:r>
            <a:r>
              <a:rPr lang="da-DK" sz="2400" b="1" dirty="0"/>
              <a:t> </a:t>
            </a:r>
            <a:r>
              <a:rPr lang="da-DK" sz="2400" dirty="0"/>
              <a:t>: </a:t>
            </a:r>
            <a:r>
              <a:rPr lang="it-IT" sz="2400" i="1" dirty="0"/>
              <a:t>A Simple Integer Successor-Delete Data Structure, </a:t>
            </a:r>
            <a:r>
              <a:rPr lang="it-IT" sz="2400" dirty="0"/>
              <a:t>Brodal, SEA 25 </a:t>
            </a:r>
          </a:p>
          <a:p>
            <a:pPr marL="0" indent="0">
              <a:buNone/>
            </a:pPr>
            <a:r>
              <a:rPr lang="it-IT" sz="2400" b="1" dirty="0"/>
              <a:t>Problem</a:t>
            </a:r>
            <a:r>
              <a:rPr lang="it-IT" sz="2400" dirty="0"/>
              <a:t> : </a:t>
            </a:r>
            <a:r>
              <a:rPr lang="da-DK" sz="2400" dirty="0" err="1"/>
              <a:t>Internal</a:t>
            </a:r>
            <a:r>
              <a:rPr lang="da-DK" sz="2400" dirty="0"/>
              <a:t> union-find   </a:t>
            </a:r>
            <a:r>
              <a:rPr lang="da-DK" sz="2400" dirty="0" err="1">
                <a:solidFill>
                  <a:schemeClr val="accent6"/>
                </a:solidFill>
              </a:rPr>
              <a:t>Init</a:t>
            </a:r>
            <a:r>
              <a:rPr lang="da-DK" sz="2400" dirty="0">
                <a:solidFill>
                  <a:schemeClr val="accent6"/>
                </a:solidFill>
              </a:rPr>
              <a:t>(</a:t>
            </a:r>
            <a:r>
              <a:rPr lang="da-DK" sz="2400" i="1" dirty="0">
                <a:solidFill>
                  <a:schemeClr val="accent6"/>
                </a:solidFill>
              </a:rPr>
              <a:t>n</a:t>
            </a:r>
            <a:r>
              <a:rPr lang="da-DK" sz="2400" dirty="0">
                <a:solidFill>
                  <a:schemeClr val="accent6"/>
                </a:solidFill>
              </a:rPr>
              <a:t>)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C00000"/>
                </a:solidFill>
              </a:rPr>
              <a:t>Delete(</a:t>
            </a:r>
            <a:r>
              <a:rPr lang="en-US" sz="2400" i="1" dirty="0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/>
              <a:t>  </a:t>
            </a:r>
            <a:r>
              <a:rPr lang="en-US" sz="24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Succ</a:t>
            </a:r>
            <a:r>
              <a:rPr lang="en-US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4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)</a:t>
            </a:r>
            <a:endParaRPr lang="da-DK" sz="2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da-DK" sz="1800" dirty="0"/>
              <a:t>                              </a:t>
            </a:r>
            <a:r>
              <a:rPr lang="da-DK" sz="1800" dirty="0" err="1"/>
              <a:t>Amortized</a:t>
            </a:r>
            <a:r>
              <a:rPr lang="da-DK" sz="1800" dirty="0"/>
              <a:t> </a:t>
            </a:r>
            <a:r>
              <a:rPr lang="da-DK" sz="1800" i="1" dirty="0"/>
              <a:t>O</a:t>
            </a:r>
            <a:r>
              <a:rPr lang="da-DK" sz="1800" dirty="0"/>
              <a:t>(1) time [</a:t>
            </a:r>
            <a:r>
              <a:rPr lang="da-DK" sz="1800" dirty="0" err="1"/>
              <a:t>Gabow</a:t>
            </a:r>
            <a:r>
              <a:rPr lang="da-DK" sz="1800" dirty="0"/>
              <a:t>, Tarjan JCSS 81]</a:t>
            </a:r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E72F8-B51F-4D16-4121-9703A05F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396" y="0"/>
            <a:ext cx="12192000" cy="1337182"/>
          </a:xfrm>
          <a:solidFill>
            <a:schemeClr val="tx2">
              <a:lumMod val="10000"/>
              <a:lumOff val="90000"/>
            </a:schemeClr>
          </a:solidFill>
        </p:spPr>
        <p:txBody>
          <a:bodyPr bIns="0">
            <a:normAutofit/>
          </a:bodyPr>
          <a:lstStyle/>
          <a:p>
            <a:pPr marL="358775"/>
            <a:r>
              <a:rPr lang="da-DK" sz="4000" b="1" dirty="0">
                <a:solidFill>
                  <a:schemeClr val="accent1"/>
                </a:solidFill>
              </a:rPr>
              <a:t>Simple Data </a:t>
            </a:r>
            <a:r>
              <a:rPr lang="da-DK" sz="4000" b="1" dirty="0" err="1">
                <a:solidFill>
                  <a:schemeClr val="accent1"/>
                </a:solidFill>
              </a:rPr>
              <a:t>Structures</a:t>
            </a:r>
            <a:r>
              <a:rPr lang="da-DK" sz="4000" b="1" dirty="0">
                <a:solidFill>
                  <a:schemeClr val="accent1"/>
                </a:solidFill>
              </a:rPr>
              <a:t> with </a:t>
            </a:r>
            <a:r>
              <a:rPr lang="da-DK" sz="4000" b="1" dirty="0" err="1">
                <a:solidFill>
                  <a:schemeClr val="accent1"/>
                </a:solidFill>
              </a:rPr>
              <a:t>Slightly</a:t>
            </a:r>
            <a:r>
              <a:rPr lang="da-DK" sz="4000" b="1" dirty="0">
                <a:solidFill>
                  <a:schemeClr val="accent1"/>
                </a:solidFill>
              </a:rPr>
              <a:t> </a:t>
            </a:r>
            <a:r>
              <a:rPr lang="da-DK" sz="4000" b="1" dirty="0" err="1">
                <a:solidFill>
                  <a:schemeClr val="accent1"/>
                </a:solidFill>
              </a:rPr>
              <a:t>Worse</a:t>
            </a:r>
            <a:r>
              <a:rPr lang="da-DK" sz="4000" b="1" dirty="0">
                <a:solidFill>
                  <a:schemeClr val="accent1"/>
                </a:solidFill>
              </a:rPr>
              <a:t> </a:t>
            </a:r>
            <a:r>
              <a:rPr lang="da-DK" sz="4000" b="1" dirty="0" err="1">
                <a:solidFill>
                  <a:schemeClr val="accent1"/>
                </a:solidFill>
              </a:rPr>
              <a:t>Bounds</a:t>
            </a:r>
            <a:r>
              <a:rPr lang="da-DK" sz="4000" b="1" dirty="0">
                <a:solidFill>
                  <a:schemeClr val="accent1"/>
                </a:solidFill>
              </a:rPr>
              <a:t> </a:t>
            </a:r>
            <a:r>
              <a:rPr lang="da-DK" sz="4000" b="1" i="1" dirty="0">
                <a:solidFill>
                  <a:schemeClr val="accent1"/>
                </a:solidFill>
              </a:rPr>
              <a:t>?</a:t>
            </a:r>
            <a:br>
              <a:rPr lang="da-DK" b="1" dirty="0">
                <a:solidFill>
                  <a:schemeClr val="accent1"/>
                </a:solidFill>
              </a:rPr>
            </a:br>
            <a:r>
              <a:rPr lang="da-DK" sz="2800" dirty="0">
                <a:solidFill>
                  <a:schemeClr val="accent1"/>
                </a:solidFill>
              </a:rPr>
              <a:t>Gerth Stølting Brodal, </a:t>
            </a:r>
            <a:r>
              <a:rPr lang="da-DK" sz="2800" i="1" dirty="0">
                <a:solidFill>
                  <a:schemeClr val="accent1"/>
                </a:solidFill>
              </a:rPr>
              <a:t>Aarhus University</a:t>
            </a:r>
            <a:endParaRPr lang="en-US" sz="3600" i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71A54-4196-3B80-0888-C1E2475C4EEC}"/>
              </a:ext>
            </a:extLst>
          </p:cNvPr>
          <p:cNvSpPr txBox="1"/>
          <p:nvPr/>
        </p:nvSpPr>
        <p:spPr>
          <a:xfrm>
            <a:off x="1" y="6492437"/>
            <a:ext cx="12192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b="1" dirty="0">
                <a:solidFill>
                  <a:srgbClr val="C00000"/>
                </a:solidFill>
              </a:rPr>
              <a:t>Open problem ▶ </a:t>
            </a:r>
            <a:r>
              <a:rPr lang="da-DK" dirty="0">
                <a:solidFill>
                  <a:srgbClr val="C00000"/>
                </a:solidFill>
              </a:rPr>
              <a:t>Find </a:t>
            </a:r>
            <a:r>
              <a:rPr lang="da-DK" dirty="0" err="1">
                <a:solidFill>
                  <a:srgbClr val="C00000"/>
                </a:solidFill>
              </a:rPr>
              <a:t>complicated</a:t>
            </a:r>
            <a:r>
              <a:rPr lang="da-DK" dirty="0">
                <a:solidFill>
                  <a:srgbClr val="C00000"/>
                </a:solidFill>
              </a:rPr>
              <a:t> data </a:t>
            </a:r>
            <a:r>
              <a:rPr lang="da-DK" dirty="0" err="1">
                <a:solidFill>
                  <a:srgbClr val="C00000"/>
                </a:solidFill>
              </a:rPr>
              <a:t>structure</a:t>
            </a:r>
            <a:r>
              <a:rPr lang="da-DK" dirty="0">
                <a:solidFill>
                  <a:srgbClr val="C00000"/>
                </a:solidFill>
              </a:rPr>
              <a:t> ▶ Do </a:t>
            </a:r>
            <a:r>
              <a:rPr lang="da-DK" dirty="0" err="1">
                <a:solidFill>
                  <a:srgbClr val="C00000"/>
                </a:solidFill>
              </a:rPr>
              <a:t>something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simpler</a:t>
            </a:r>
            <a:r>
              <a:rPr lang="da-DK" dirty="0">
                <a:solidFill>
                  <a:srgbClr val="C00000"/>
                </a:solidFill>
              </a:rPr>
              <a:t> ▶ </a:t>
            </a:r>
            <a:r>
              <a:rPr lang="da-DK" dirty="0" err="1">
                <a:solidFill>
                  <a:srgbClr val="C00000"/>
                </a:solidFill>
              </a:rPr>
              <a:t>Prove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its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efficiency</a:t>
            </a:r>
            <a:r>
              <a:rPr lang="da-DK" dirty="0">
                <a:solidFill>
                  <a:srgbClr val="C00000"/>
                </a:solidFill>
              </a:rPr>
              <a:t> ▶ </a:t>
            </a:r>
            <a:r>
              <a:rPr lang="da-DK" dirty="0" err="1">
                <a:solidFill>
                  <a:srgbClr val="C00000"/>
                </a:solidFill>
              </a:rPr>
              <a:t>Algorithm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engineer</a:t>
            </a:r>
            <a:r>
              <a:rPr lang="da-DK" dirty="0">
                <a:solidFill>
                  <a:srgbClr val="C00000"/>
                </a:solidFill>
              </a:rPr>
              <a:t> it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613D635-1AAB-B32B-F9E3-21237E029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030118"/>
              </p:ext>
            </p:extLst>
          </p:nvPr>
        </p:nvGraphicFramePr>
        <p:xfrm>
          <a:off x="7562544" y="2471659"/>
          <a:ext cx="4462640" cy="3018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132">
                  <a:extLst>
                    <a:ext uri="{9D8B030D-6E8A-4147-A177-3AD203B41FA5}">
                      <a16:colId xmlns:a16="http://schemas.microsoft.com/office/drawing/2014/main" val="2708961896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97696150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739345969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1225396114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2750729886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3795038184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3365351895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3727561597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537117995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3030751330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1830931507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2941735314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3588155525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864779224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2865987895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2166713397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2774597928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1240898653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1115577214"/>
                    </a:ext>
                  </a:extLst>
                </a:gridCol>
                <a:gridCol w="223132">
                  <a:extLst>
                    <a:ext uri="{9D8B030D-6E8A-4147-A177-3AD203B41FA5}">
                      <a16:colId xmlns:a16="http://schemas.microsoft.com/office/drawing/2014/main" val="3402464170"/>
                    </a:ext>
                  </a:extLst>
                </a:gridCol>
              </a:tblGrid>
              <a:tr h="301863"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6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7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8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9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10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11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12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13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14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15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16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17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18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19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>
                          <a:solidFill>
                            <a:schemeClr val="accent6"/>
                          </a:solidFill>
                        </a:rPr>
                        <a:t>20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4962549"/>
                  </a:ext>
                </a:extLst>
              </a:tr>
            </a:tbl>
          </a:graphicData>
        </a:graphic>
      </p:graphicFrame>
      <p:grpSp>
        <p:nvGrpSpPr>
          <p:cNvPr id="71" name="Group 70">
            <a:extLst>
              <a:ext uri="{FF2B5EF4-FFF2-40B4-BE49-F238E27FC236}">
                <a16:creationId xmlns:a16="http://schemas.microsoft.com/office/drawing/2014/main" id="{CD8F5741-BE5C-37CF-3BD5-702743CCE87E}"/>
              </a:ext>
            </a:extLst>
          </p:cNvPr>
          <p:cNvGrpSpPr/>
          <p:nvPr/>
        </p:nvGrpSpPr>
        <p:grpSpPr>
          <a:xfrm>
            <a:off x="8786460" y="2177223"/>
            <a:ext cx="1775791" cy="473236"/>
            <a:chOff x="9628487" y="2236771"/>
            <a:chExt cx="1775791" cy="473236"/>
          </a:xfrm>
        </p:grpSpPr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BBB04954-481C-15F6-8BA6-ACFA697234A9}"/>
                </a:ext>
              </a:extLst>
            </p:cNvPr>
            <p:cNvSpPr/>
            <p:nvPr/>
          </p:nvSpPr>
          <p:spPr>
            <a:xfrm>
              <a:off x="10125424" y="2480757"/>
              <a:ext cx="781961" cy="229250"/>
            </a:xfrm>
            <a:prstGeom prst="arc">
              <a:avLst>
                <a:gd name="adj1" fmla="val 10944638"/>
                <a:gd name="adj2" fmla="val 0"/>
              </a:avLst>
            </a:prstGeom>
            <a:ln>
              <a:solidFill>
                <a:schemeClr val="tx2">
                  <a:lumMod val="75000"/>
                  <a:lumOff val="2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9DAEAC-57EB-134D-3A9B-3DBE073C0558}"/>
                </a:ext>
              </a:extLst>
            </p:cNvPr>
            <p:cNvSpPr txBox="1"/>
            <p:nvPr/>
          </p:nvSpPr>
          <p:spPr>
            <a:xfrm>
              <a:off x="9628487" y="2236771"/>
              <a:ext cx="177579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Succ</a:t>
              </a:r>
              <a:r>
                <a:rPr lang="en-US" sz="12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(8) = 12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34853BA-9771-3AEB-9330-C6B40B955A4E}"/>
              </a:ext>
            </a:extLst>
          </p:cNvPr>
          <p:cNvSpPr txBox="1"/>
          <p:nvPr/>
        </p:nvSpPr>
        <p:spPr>
          <a:xfrm>
            <a:off x="11760889" y="2311664"/>
            <a:ext cx="3558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1200" i="1" dirty="0">
                <a:solidFill>
                  <a:schemeClr val="accent6"/>
                </a:solidFill>
              </a:rPr>
              <a:t>n</a:t>
            </a:r>
            <a:endParaRPr lang="en-US" sz="1200" i="1" dirty="0">
              <a:solidFill>
                <a:schemeClr val="accent6"/>
              </a:solidFill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67D2F5A-3578-7F14-544C-E958669CB4F7}"/>
              </a:ext>
            </a:extLst>
          </p:cNvPr>
          <p:cNvGrpSpPr/>
          <p:nvPr/>
        </p:nvGrpSpPr>
        <p:grpSpPr>
          <a:xfrm>
            <a:off x="521839" y="4399045"/>
            <a:ext cx="4247434" cy="1752219"/>
            <a:chOff x="651379" y="4399045"/>
            <a:chExt cx="4247434" cy="1752219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1E59CC9E-0FB0-003B-0D41-2F49067D4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r="53134" b="54232"/>
            <a:stretch/>
          </p:blipFill>
          <p:spPr>
            <a:xfrm>
              <a:off x="651379" y="4399045"/>
              <a:ext cx="2655910" cy="801953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A77E4288-0B1B-00CD-EAD9-6847E2E3D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l="75306"/>
            <a:stretch/>
          </p:blipFill>
          <p:spPr>
            <a:xfrm>
              <a:off x="3499371" y="4399045"/>
              <a:ext cx="1399442" cy="175221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10E8F4C-A991-9DE3-017E-DC5C82AF8B83}"/>
              </a:ext>
            </a:extLst>
          </p:cNvPr>
          <p:cNvGrpSpPr/>
          <p:nvPr/>
        </p:nvGrpSpPr>
        <p:grpSpPr>
          <a:xfrm>
            <a:off x="7810322" y="2537447"/>
            <a:ext cx="3777159" cy="166853"/>
            <a:chOff x="8248503" y="2617436"/>
            <a:chExt cx="3777159" cy="166853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22C0B4-E8E7-58A3-546C-FB591BA0BA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84554" y="2628890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7C532BA-1F98-29D6-E36F-EA63DADA7C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3966" y="2628890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BB5A177-AB61-BC31-C4F8-7B213D7527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12319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7D26A5-23E8-290D-CC37-5AA25DA89F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47556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9A2089C-97CC-54F8-C4DE-302828468E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52270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5F58661-57AA-7500-94F0-BCFD337A9D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77192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CF10EB8-D0AD-C2D0-180A-D26C062C97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51194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41E3F-2230-96FF-23F3-423541861B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5454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01AB724-3AC4-D53B-C59F-EEB9551A9C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86413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AA133C7-546B-0DC5-467E-E994B1A4B5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48503" y="2625335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B2030656-D604-428A-029D-048CF803A6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12577" y="2625827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7E11B13-69FF-7201-83FD-F8A24F949A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66346" y="2623163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8373227B-FF43-528B-D684-A70F97260D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73749" y="2617436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5B5EF3D-4DC7-2DC1-196D-256A0FB8D7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51719" y="2633357"/>
              <a:ext cx="140208" cy="150932"/>
            </a:xfrm>
            <a:prstGeom prst="line">
              <a:avLst/>
            </a:prstGeom>
            <a:ln w="57150" cap="rnd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9" name="Picture 68">
            <a:extLst>
              <a:ext uri="{FF2B5EF4-FFF2-40B4-BE49-F238E27FC236}">
                <a16:creationId xmlns:a16="http://schemas.microsoft.com/office/drawing/2014/main" id="{3ACBBFE3-C0F7-A820-F1D0-D8DF6BB60B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235" y="6159459"/>
            <a:ext cx="3788949" cy="28847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4E1DE58-A15A-1C31-203E-CD63FB8BDF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2379" y="5102727"/>
            <a:ext cx="1233470" cy="539499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98590176-E9A5-5D5E-D064-AC37A705AB49}"/>
              </a:ext>
            </a:extLst>
          </p:cNvPr>
          <p:cNvGrpSpPr/>
          <p:nvPr/>
        </p:nvGrpSpPr>
        <p:grpSpPr>
          <a:xfrm>
            <a:off x="1880979" y="4030654"/>
            <a:ext cx="1488851" cy="1991417"/>
            <a:chOff x="2010519" y="4030654"/>
            <a:chExt cx="1488851" cy="1991417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EBCBCB9-94BB-3B2F-59EE-A9938342A901}"/>
                </a:ext>
              </a:extLst>
            </p:cNvPr>
            <p:cNvSpPr/>
            <p:nvPr/>
          </p:nvSpPr>
          <p:spPr>
            <a:xfrm>
              <a:off x="2113921" y="4320107"/>
              <a:ext cx="1280724" cy="596348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47A807-03C2-EAB4-4AC0-EB1C476F8E5B}"/>
                </a:ext>
              </a:extLst>
            </p:cNvPr>
            <p:cNvSpPr txBox="1"/>
            <p:nvPr/>
          </p:nvSpPr>
          <p:spPr>
            <a:xfrm>
              <a:off x="2272947" y="4030654"/>
              <a:ext cx="10409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b="1" dirty="0">
                  <a:solidFill>
                    <a:schemeClr val="accent6"/>
                  </a:solidFill>
                </a:rPr>
                <a:t>simple</a:t>
              </a:r>
              <a:endParaRPr lang="en-US" sz="1400" b="1" dirty="0">
                <a:solidFill>
                  <a:schemeClr val="accent6"/>
                </a:solidFill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0A303FA-21D1-73DA-7DCF-53B438D5877B}"/>
                </a:ext>
              </a:extLst>
            </p:cNvPr>
            <p:cNvSpPr txBox="1"/>
            <p:nvPr/>
          </p:nvSpPr>
          <p:spPr>
            <a:xfrm>
              <a:off x="2010519" y="5714294"/>
              <a:ext cx="14888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b="1" dirty="0" err="1">
                  <a:solidFill>
                    <a:srgbClr val="C00000"/>
                  </a:solidFill>
                </a:rPr>
                <a:t>complicated</a:t>
              </a:r>
              <a:endParaRPr lang="en-US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9D5AAE9-E289-C2F5-729D-B98B6151D717}"/>
                </a:ext>
              </a:extLst>
            </p:cNvPr>
            <p:cNvSpPr/>
            <p:nvPr/>
          </p:nvSpPr>
          <p:spPr>
            <a:xfrm>
              <a:off x="2120548" y="5035721"/>
              <a:ext cx="1280724" cy="715615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0CD91EB3-07C8-4615-8987-EE92EB8D8466}"/>
              </a:ext>
            </a:extLst>
          </p:cNvPr>
          <p:cNvGrpSpPr/>
          <p:nvPr/>
        </p:nvGrpSpPr>
        <p:grpSpPr>
          <a:xfrm>
            <a:off x="4714538" y="3857479"/>
            <a:ext cx="420281" cy="2735309"/>
            <a:chOff x="4844078" y="3857479"/>
            <a:chExt cx="420281" cy="2735309"/>
          </a:xfrm>
        </p:grpSpPr>
        <p:sp>
          <p:nvSpPr>
            <p:cNvPr id="84" name="Right Brace 83">
              <a:extLst>
                <a:ext uri="{FF2B5EF4-FFF2-40B4-BE49-F238E27FC236}">
                  <a16:creationId xmlns:a16="http://schemas.microsoft.com/office/drawing/2014/main" id="{5892CD23-4E86-6B01-AC5B-751E01FA69CA}"/>
                </a:ext>
              </a:extLst>
            </p:cNvPr>
            <p:cNvSpPr/>
            <p:nvPr/>
          </p:nvSpPr>
          <p:spPr>
            <a:xfrm>
              <a:off x="4844078" y="4586287"/>
              <a:ext cx="163485" cy="1302543"/>
            </a:xfrm>
            <a:prstGeom prst="rightBrace">
              <a:avLst>
                <a:gd name="adj1" fmla="val 59312"/>
                <a:gd name="adj2" fmla="val 50000"/>
              </a:avLst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AC6B6BA-9943-75F1-126B-D8ECB90CA7E4}"/>
                </a:ext>
              </a:extLst>
            </p:cNvPr>
            <p:cNvSpPr txBox="1"/>
            <p:nvPr/>
          </p:nvSpPr>
          <p:spPr>
            <a:xfrm rot="5400000">
              <a:off x="3742816" y="5071245"/>
              <a:ext cx="27353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dirty="0">
                  <a:solidFill>
                    <a:schemeClr val="accent5"/>
                  </a:solidFill>
                </a:rPr>
                <a:t>2-pass </a:t>
              </a:r>
              <a:r>
                <a:rPr lang="da-DK" sz="1400" dirty="0" err="1">
                  <a:solidFill>
                    <a:schemeClr val="accent5"/>
                  </a:solidFill>
                </a:rPr>
                <a:t>path</a:t>
              </a:r>
              <a:r>
                <a:rPr lang="da-DK" sz="1400" dirty="0">
                  <a:solidFill>
                    <a:schemeClr val="accent5"/>
                  </a:solidFill>
                </a:rPr>
                <a:t> </a:t>
              </a:r>
              <a:r>
                <a:rPr lang="da-DK" sz="1400" dirty="0" err="1">
                  <a:solidFill>
                    <a:schemeClr val="accent5"/>
                  </a:solidFill>
                </a:rPr>
                <a:t>compression</a:t>
              </a:r>
              <a:endParaRPr lang="en-US" sz="1400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B982D49B-1DFE-7A0B-93CD-D0CBAABFABB9}"/>
              </a:ext>
            </a:extLst>
          </p:cNvPr>
          <p:cNvSpPr txBox="1"/>
          <p:nvPr/>
        </p:nvSpPr>
        <p:spPr>
          <a:xfrm>
            <a:off x="7442305" y="3964413"/>
            <a:ext cx="1350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>
                <a:solidFill>
                  <a:schemeClr val="accent6"/>
                </a:solidFill>
              </a:rPr>
              <a:t>              simple</a:t>
            </a:r>
            <a:endParaRPr lang="en-US" sz="1200" b="1" dirty="0"/>
          </a:p>
          <a:p>
            <a:r>
              <a:rPr lang="da-DK" sz="1200" b="1" dirty="0">
                <a:solidFill>
                  <a:srgbClr val="C00000"/>
                </a:solidFill>
              </a:rPr>
              <a:t> </a:t>
            </a:r>
            <a:r>
              <a:rPr lang="da-DK" sz="1200" b="1" dirty="0" err="1">
                <a:solidFill>
                  <a:srgbClr val="C00000"/>
                </a:solidFill>
              </a:rPr>
              <a:t>complicated</a:t>
            </a:r>
            <a:r>
              <a:rPr lang="da-DK" sz="1200" b="1" dirty="0">
                <a:solidFill>
                  <a:srgbClr val="C00000"/>
                </a:solidFill>
              </a:rPr>
              <a:t> </a:t>
            </a:r>
          </a:p>
          <a:p>
            <a:r>
              <a:rPr lang="da-DK" sz="1200" b="1" dirty="0"/>
              <a:t>          </a:t>
            </a:r>
            <a:r>
              <a:rPr lang="en-US" sz="1200" b="1" dirty="0"/>
              <a:t>Θ</a:t>
            </a:r>
            <a:r>
              <a:rPr lang="da-DK" sz="1200" b="1" dirty="0"/>
              <a:t>(log </a:t>
            </a:r>
            <a:r>
              <a:rPr lang="da-DK" sz="1200" b="1" i="1" dirty="0"/>
              <a:t>n</a:t>
            </a:r>
            <a:r>
              <a:rPr lang="da-DK" sz="1200" b="1" dirty="0"/>
              <a:t>)</a:t>
            </a:r>
            <a:endParaRPr lang="en-US" sz="1200" b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AD513B9-63E0-8C8D-7F91-C42558F8AB27}"/>
              </a:ext>
            </a:extLst>
          </p:cNvPr>
          <p:cNvSpPr txBox="1"/>
          <p:nvPr/>
        </p:nvSpPr>
        <p:spPr>
          <a:xfrm>
            <a:off x="11486714" y="6054689"/>
            <a:ext cx="700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>
                <a:solidFill>
                  <a:schemeClr val="accent6"/>
                </a:solidFill>
              </a:rPr>
              <a:t>simple</a:t>
            </a:r>
            <a:endParaRPr lang="en-US" sz="1200" b="1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73B598-745C-1D24-8873-219885686071}"/>
              </a:ext>
            </a:extLst>
          </p:cNvPr>
          <p:cNvSpPr txBox="1"/>
          <p:nvPr/>
        </p:nvSpPr>
        <p:spPr>
          <a:xfrm>
            <a:off x="9390018" y="5200998"/>
            <a:ext cx="1350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b="1" dirty="0" err="1">
                <a:solidFill>
                  <a:srgbClr val="C00000"/>
                </a:solidFill>
              </a:rPr>
              <a:t>complicated</a:t>
            </a:r>
            <a:r>
              <a:rPr lang="da-DK" sz="1200" b="1" dirty="0"/>
              <a:t> 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B848ECE5-AF6C-939E-3D0B-B6D60491B69C}"/>
              </a:ext>
            </a:extLst>
          </p:cNvPr>
          <p:cNvCxnSpPr>
            <a:cxnSpLocks/>
          </p:cNvCxnSpPr>
          <p:nvPr/>
        </p:nvCxnSpPr>
        <p:spPr>
          <a:xfrm>
            <a:off x="10693903" y="5393528"/>
            <a:ext cx="700113" cy="3551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05E358F-6F1A-D9AC-042C-D19C39056596}"/>
              </a:ext>
            </a:extLst>
          </p:cNvPr>
          <p:cNvCxnSpPr>
            <a:cxnSpLocks/>
          </p:cNvCxnSpPr>
          <p:nvPr/>
        </p:nvCxnSpPr>
        <p:spPr>
          <a:xfrm flipH="1" flipV="1">
            <a:off x="11542336" y="5966344"/>
            <a:ext cx="218553" cy="15188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41FB112-D4D4-A145-275D-96EDAB35B4B4}"/>
              </a:ext>
            </a:extLst>
          </p:cNvPr>
          <p:cNvSpPr txBox="1"/>
          <p:nvPr/>
        </p:nvSpPr>
        <p:spPr>
          <a:xfrm>
            <a:off x="9932123" y="4401712"/>
            <a:ext cx="7617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6000" b="1" i="1" dirty="0">
                <a:solidFill>
                  <a:srgbClr val="C00000"/>
                </a:solidFill>
              </a:rPr>
              <a:t>?</a:t>
            </a:r>
            <a:endParaRPr lang="en-US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2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5" grpId="0"/>
      <p:bldP spid="76" grpId="0"/>
      <p:bldP spid="77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61fd1d36-fecb-47ca-b7d7-d0df0370a198}" enabled="0" method="" siteId="{61fd1d36-fecb-47ca-b7d7-d0df0370a19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537</Words>
  <Application>Microsoft Office PowerPoint</Application>
  <PresentationFormat>Widescreen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Courier New</vt:lpstr>
      <vt:lpstr>Office Theme</vt:lpstr>
      <vt:lpstr>Simple Data Structures with Slightly Worse Bounds ? Gerth Stølting Brodal, Aarhus University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Gerth Stølting Brodal</dc:creator>
  <cp:lastModifiedBy>Gerth Stølting Brodal</cp:lastModifiedBy>
  <cp:revision>4</cp:revision>
  <dcterms:created xsi:type="dcterms:W3CDTF">2025-04-20T22:59:20Z</dcterms:created>
  <dcterms:modified xsi:type="dcterms:W3CDTF">2025-05-07T14:51:10Z</dcterms:modified>
</cp:coreProperties>
</file>