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5" r:id="rId3"/>
    <p:sldId id="293" r:id="rId4"/>
    <p:sldId id="325" r:id="rId5"/>
    <p:sldId id="324" r:id="rId6"/>
    <p:sldId id="326" r:id="rId7"/>
    <p:sldId id="327" r:id="rId8"/>
    <p:sldId id="328" r:id="rId9"/>
    <p:sldId id="330" r:id="rId10"/>
    <p:sldId id="329" r:id="rId11"/>
    <p:sldId id="331" r:id="rId12"/>
    <p:sldId id="314" r:id="rId13"/>
    <p:sldId id="278" r:id="rId14"/>
    <p:sldId id="258" r:id="rId15"/>
    <p:sldId id="752" r:id="rId16"/>
    <p:sldId id="753" r:id="rId17"/>
    <p:sldId id="266" r:id="rId18"/>
    <p:sldId id="273" r:id="rId19"/>
    <p:sldId id="323" r:id="rId20"/>
    <p:sldId id="332" r:id="rId21"/>
    <p:sldId id="275" r:id="rId22"/>
    <p:sldId id="333" r:id="rId23"/>
    <p:sldId id="265" r:id="rId24"/>
    <p:sldId id="277" r:id="rId25"/>
    <p:sldId id="261" r:id="rId26"/>
    <p:sldId id="268" r:id="rId27"/>
    <p:sldId id="269" r:id="rId28"/>
    <p:sldId id="267" r:id="rId29"/>
    <p:sldId id="270" r:id="rId30"/>
    <p:sldId id="260" r:id="rId31"/>
    <p:sldId id="259" r:id="rId32"/>
    <p:sldId id="306" r:id="rId33"/>
    <p:sldId id="262" r:id="rId34"/>
    <p:sldId id="289" r:id="rId35"/>
    <p:sldId id="263" r:id="rId36"/>
    <p:sldId id="748" r:id="rId37"/>
    <p:sldId id="291" r:id="rId38"/>
    <p:sldId id="749" r:id="rId39"/>
    <p:sldId id="288" r:id="rId40"/>
    <p:sldId id="287" r:id="rId41"/>
    <p:sldId id="750" r:id="rId42"/>
    <p:sldId id="751" r:id="rId4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th Stølting Brodal" initials="GSB" lastIdx="2" clrIdx="0">
    <p:extLst>
      <p:ext uri="{19B8F6BF-5375-455C-9EA6-DF929625EA0E}">
        <p15:presenceInfo xmlns:p15="http://schemas.microsoft.com/office/powerpoint/2012/main" userId="S::au121@uni.au.dk::04ef4784-6591-4f86-a140-f5c3b10858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C00000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E8A3ED-BB3A-4389-95AE-28D41F76891B}" v="1203" dt="2023-09-20T05:59:35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8" autoAdjust="0"/>
    <p:restoredTop sz="81054" autoAdjust="0"/>
  </p:normalViewPr>
  <p:slideViewPr>
    <p:cSldViewPr snapToGrid="0">
      <p:cViewPr varScale="1">
        <p:scale>
          <a:sx n="48" d="100"/>
          <a:sy n="48" d="100"/>
        </p:scale>
        <p:origin x="748" y="2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1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C337BD90-2E54-4806-86EE-D8780C12460E}"/>
    <pc:docChg chg="undo custSel modSld">
      <pc:chgData name="Gerth Stølting Brodal" userId="04ef4784-6591-4f86-a140-f5c3b108582a" providerId="ADAL" clId="{C337BD90-2E54-4806-86EE-D8780C12460E}" dt="2023-01-17T12:40:44.214" v="237" actId="20577"/>
      <pc:docMkLst>
        <pc:docMk/>
      </pc:docMkLst>
      <pc:sldChg chg="modSp">
        <pc:chgData name="Gerth Stølting Brodal" userId="04ef4784-6591-4f86-a140-f5c3b108582a" providerId="ADAL" clId="{C337BD90-2E54-4806-86EE-D8780C12460E}" dt="2023-01-17T12:40:44.214" v="237" actId="20577"/>
        <pc:sldMkLst>
          <pc:docMk/>
          <pc:sldMk cId="3985770524" sldId="263"/>
        </pc:sldMkLst>
        <pc:spChg chg="mod">
          <ac:chgData name="Gerth Stølting Brodal" userId="04ef4784-6591-4f86-a140-f5c3b108582a" providerId="ADAL" clId="{C337BD90-2E54-4806-86EE-D8780C12460E}" dt="2023-01-17T12:40:44.214" v="237" actId="20577"/>
          <ac:spMkLst>
            <pc:docMk/>
            <pc:sldMk cId="3985770524" sldId="263"/>
            <ac:spMk id="3" creationId="{40E5F76E-4E87-4F27-B762-8011B1E76ED7}"/>
          </ac:spMkLst>
        </pc:spChg>
      </pc:sldChg>
      <pc:sldChg chg="modAnim">
        <pc:chgData name="Gerth Stølting Brodal" userId="04ef4784-6591-4f86-a140-f5c3b108582a" providerId="ADAL" clId="{C337BD90-2E54-4806-86EE-D8780C12460E}" dt="2023-01-17T12:37:33.506" v="228"/>
        <pc:sldMkLst>
          <pc:docMk/>
          <pc:sldMk cId="1270610744" sldId="270"/>
        </pc:sldMkLst>
      </pc:sldChg>
      <pc:sldChg chg="modSp mod">
        <pc:chgData name="Gerth Stølting Brodal" userId="04ef4784-6591-4f86-a140-f5c3b108582a" providerId="ADAL" clId="{C337BD90-2E54-4806-86EE-D8780C12460E}" dt="2023-01-17T12:14:56.123" v="32" actId="207"/>
        <pc:sldMkLst>
          <pc:docMk/>
          <pc:sldMk cId="416336333" sldId="290"/>
        </pc:sldMkLst>
        <pc:graphicFrameChg chg="modGraphic">
          <ac:chgData name="Gerth Stølting Brodal" userId="04ef4784-6591-4f86-a140-f5c3b108582a" providerId="ADAL" clId="{C337BD90-2E54-4806-86EE-D8780C12460E}" dt="2023-01-17T12:14:56.123" v="32" actId="207"/>
          <ac:graphicFrameMkLst>
            <pc:docMk/>
            <pc:sldMk cId="416336333" sldId="290"/>
            <ac:graphicFrameMk id="16" creationId="{955F8DAC-4BFE-41B8-ADB1-08327A5C98C1}"/>
          </ac:graphicFrameMkLst>
        </pc:graphicFrameChg>
      </pc:sldChg>
      <pc:sldChg chg="modSp mod modAnim">
        <pc:chgData name="Gerth Stølting Brodal" userId="04ef4784-6591-4f86-a140-f5c3b108582a" providerId="ADAL" clId="{C337BD90-2E54-4806-86EE-D8780C12460E}" dt="2023-01-17T12:05:06.230" v="31"/>
        <pc:sldMkLst>
          <pc:docMk/>
          <pc:sldMk cId="3530876473" sldId="300"/>
        </pc:sldMkLst>
        <pc:spChg chg="mod">
          <ac:chgData name="Gerth Stølting Brodal" userId="04ef4784-6591-4f86-a140-f5c3b108582a" providerId="ADAL" clId="{C337BD90-2E54-4806-86EE-D8780C12460E}" dt="2023-01-17T12:04:12.456" v="26" actId="1035"/>
          <ac:spMkLst>
            <pc:docMk/>
            <pc:sldMk cId="3530876473" sldId="300"/>
            <ac:spMk id="3" creationId="{840C1E51-192D-49F3-A103-7F07C28C80F8}"/>
          </ac:spMkLst>
        </pc:spChg>
        <pc:grpChg chg="mod">
          <ac:chgData name="Gerth Stølting Brodal" userId="04ef4784-6591-4f86-a140-f5c3b108582a" providerId="ADAL" clId="{C337BD90-2E54-4806-86EE-D8780C12460E}" dt="2023-01-17T12:04:07.675" v="0" actId="1076"/>
          <ac:grpSpMkLst>
            <pc:docMk/>
            <pc:sldMk cId="3530876473" sldId="300"/>
            <ac:grpSpMk id="23" creationId="{1FABB412-34C4-47E8-9EC2-224A259DE299}"/>
          </ac:grpSpMkLst>
        </pc:grpChg>
        <pc:graphicFrameChg chg="mod modGraphic">
          <ac:chgData name="Gerth Stølting Brodal" userId="04ef4784-6591-4f86-a140-f5c3b108582a" providerId="ADAL" clId="{C337BD90-2E54-4806-86EE-D8780C12460E}" dt="2023-01-17T12:04:52.947" v="30" actId="1076"/>
          <ac:graphicFrameMkLst>
            <pc:docMk/>
            <pc:sldMk cId="3530876473" sldId="300"/>
            <ac:graphicFrameMk id="8" creationId="{7438F1D1-C5AF-4B6F-8398-8242DBABB2C4}"/>
          </ac:graphicFrameMkLst>
        </pc:graphicFrameChg>
      </pc:sldChg>
      <pc:sldChg chg="addSp delSp modSp mod delAnim modAnim">
        <pc:chgData name="Gerth Stølting Brodal" userId="04ef4784-6591-4f86-a140-f5c3b108582a" providerId="ADAL" clId="{C337BD90-2E54-4806-86EE-D8780C12460E}" dt="2023-01-17T12:21:37.224" v="95" actId="1035"/>
        <pc:sldMkLst>
          <pc:docMk/>
          <pc:sldMk cId="3630548540" sldId="302"/>
        </pc:sldMkLst>
        <pc:spChg chg="add mod">
          <ac:chgData name="Gerth Stølting Brodal" userId="04ef4784-6591-4f86-a140-f5c3b108582a" providerId="ADAL" clId="{C337BD90-2E54-4806-86EE-D8780C12460E}" dt="2023-01-17T12:17:08.209" v="50" actId="164"/>
          <ac:spMkLst>
            <pc:docMk/>
            <pc:sldMk cId="3630548540" sldId="302"/>
            <ac:spMk id="43" creationId="{C55EE94F-2A55-41E5-A1E3-0310FAEA784E}"/>
          </ac:spMkLst>
        </pc:spChg>
        <pc:spChg chg="del mod topLvl">
          <ac:chgData name="Gerth Stølting Brodal" userId="04ef4784-6591-4f86-a140-f5c3b108582a" providerId="ADAL" clId="{C337BD90-2E54-4806-86EE-D8780C12460E}" dt="2023-01-17T12:16:48.472" v="45" actId="478"/>
          <ac:spMkLst>
            <pc:docMk/>
            <pc:sldMk cId="3630548540" sldId="302"/>
            <ac:spMk id="57" creationId="{3A5B11FA-684D-4963-931A-2D54906D276C}"/>
          </ac:spMkLst>
        </pc:spChg>
        <pc:grpChg chg="add mod">
          <ac:chgData name="Gerth Stølting Brodal" userId="04ef4784-6591-4f86-a140-f5c3b108582a" providerId="ADAL" clId="{C337BD90-2E54-4806-86EE-D8780C12460E}" dt="2023-01-17T12:17:08.209" v="50" actId="164"/>
          <ac:grpSpMkLst>
            <pc:docMk/>
            <pc:sldMk cId="3630548540" sldId="302"/>
            <ac:grpSpMk id="6" creationId="{93701161-CBEC-4D6D-8861-8FEE567FB36F}"/>
          </ac:grpSpMkLst>
        </pc:grpChg>
        <pc:grpChg chg="mod">
          <ac:chgData name="Gerth Stølting Brodal" userId="04ef4784-6591-4f86-a140-f5c3b108582a" providerId="ADAL" clId="{C337BD90-2E54-4806-86EE-D8780C12460E}" dt="2023-01-17T12:21:37.224" v="95" actId="1035"/>
          <ac:grpSpMkLst>
            <pc:docMk/>
            <pc:sldMk cId="3630548540" sldId="302"/>
            <ac:grpSpMk id="34" creationId="{4A3397D3-E11C-431B-9BC9-89A5C74F3A6A}"/>
          </ac:grpSpMkLst>
        </pc:grpChg>
        <pc:grpChg chg="add del mod">
          <ac:chgData name="Gerth Stølting Brodal" userId="04ef4784-6591-4f86-a140-f5c3b108582a" providerId="ADAL" clId="{C337BD90-2E54-4806-86EE-D8780C12460E}" dt="2023-01-17T12:16:48.472" v="45" actId="478"/>
          <ac:grpSpMkLst>
            <pc:docMk/>
            <pc:sldMk cId="3630548540" sldId="302"/>
            <ac:grpSpMk id="44" creationId="{F29D79B4-7982-4A24-BF36-8C075DE0B315}"/>
          </ac:grpSpMkLst>
        </pc:grpChg>
        <pc:picChg chg="mod">
          <ac:chgData name="Gerth Stølting Brodal" userId="04ef4784-6591-4f86-a140-f5c3b108582a" providerId="ADAL" clId="{C337BD90-2E54-4806-86EE-D8780C12460E}" dt="2023-01-17T12:16:50.596" v="46" actId="1076"/>
          <ac:picMkLst>
            <pc:docMk/>
            <pc:sldMk cId="3630548540" sldId="302"/>
            <ac:picMk id="5" creationId="{A90EE513-A85C-426F-BDCE-B7B38493DF78}"/>
          </ac:picMkLst>
        </pc:picChg>
        <pc:cxnChg chg="mod topLvl">
          <ac:chgData name="Gerth Stølting Brodal" userId="04ef4784-6591-4f86-a140-f5c3b108582a" providerId="ADAL" clId="{C337BD90-2E54-4806-86EE-D8780C12460E}" dt="2023-01-17T12:17:08.209" v="50" actId="164"/>
          <ac:cxnSpMkLst>
            <pc:docMk/>
            <pc:sldMk cId="3630548540" sldId="302"/>
            <ac:cxnSpMk id="56" creationId="{258BB209-88DD-48D7-8158-F1A39C62578F}"/>
          </ac:cxnSpMkLst>
        </pc:cxnChg>
      </pc:sldChg>
      <pc:sldChg chg="modSp mod modNotesTx">
        <pc:chgData name="Gerth Stølting Brodal" userId="04ef4784-6591-4f86-a140-f5c3b108582a" providerId="ADAL" clId="{C337BD90-2E54-4806-86EE-D8780C12460E}" dt="2023-01-17T12:28:12.882" v="225" actId="20577"/>
        <pc:sldMkLst>
          <pc:docMk/>
          <pc:sldMk cId="1844023585" sldId="304"/>
        </pc:sldMkLst>
        <pc:spChg chg="mod">
          <ac:chgData name="Gerth Stølting Brodal" userId="04ef4784-6591-4f86-a140-f5c3b108582a" providerId="ADAL" clId="{C337BD90-2E54-4806-86EE-D8780C12460E}" dt="2023-01-17T12:27:59.602" v="190" actId="1038"/>
          <ac:spMkLst>
            <pc:docMk/>
            <pc:sldMk cId="1844023585" sldId="304"/>
            <ac:spMk id="5" creationId="{90466FBD-B31E-48E3-ABD2-21B5BF4797BF}"/>
          </ac:spMkLst>
        </pc:spChg>
      </pc:sldChg>
      <pc:sldChg chg="addSp modSp mod">
        <pc:chgData name="Gerth Stølting Brodal" userId="04ef4784-6591-4f86-a140-f5c3b108582a" providerId="ADAL" clId="{C337BD90-2E54-4806-86EE-D8780C12460E}" dt="2023-01-17T12:25:20.534" v="168" actId="1037"/>
        <pc:sldMkLst>
          <pc:docMk/>
          <pc:sldMk cId="4181619457" sldId="308"/>
        </pc:sldMkLst>
        <pc:spChg chg="add mod">
          <ac:chgData name="Gerth Stølting Brodal" userId="04ef4784-6591-4f86-a140-f5c3b108582a" providerId="ADAL" clId="{C337BD90-2E54-4806-86EE-D8780C12460E}" dt="2023-01-17T12:25:12.753" v="122" actId="1037"/>
          <ac:spMkLst>
            <pc:docMk/>
            <pc:sldMk cId="4181619457" sldId="308"/>
            <ac:spMk id="3" creationId="{501EE976-E4A6-4831-A6D5-0971FF153C16}"/>
          </ac:spMkLst>
        </pc:spChg>
        <pc:spChg chg="add mod">
          <ac:chgData name="Gerth Stølting Brodal" userId="04ef4784-6591-4f86-a140-f5c3b108582a" providerId="ADAL" clId="{C337BD90-2E54-4806-86EE-D8780C12460E}" dt="2023-01-17T12:25:20.534" v="168" actId="1037"/>
          <ac:spMkLst>
            <pc:docMk/>
            <pc:sldMk cId="4181619457" sldId="308"/>
            <ac:spMk id="12" creationId="{7ACB41B8-D035-4840-9457-276B76371196}"/>
          </ac:spMkLst>
        </pc:spChg>
      </pc:sldChg>
      <pc:sldChg chg="modSp mod">
        <pc:chgData name="Gerth Stølting Brodal" userId="04ef4784-6591-4f86-a140-f5c3b108582a" providerId="ADAL" clId="{C337BD90-2E54-4806-86EE-D8780C12460E}" dt="2023-01-17T12:23:12.739" v="96" actId="1076"/>
        <pc:sldMkLst>
          <pc:docMk/>
          <pc:sldMk cId="2218086913" sldId="320"/>
        </pc:sldMkLst>
        <pc:spChg chg="mod">
          <ac:chgData name="Gerth Stølting Brodal" userId="04ef4784-6591-4f86-a140-f5c3b108582a" providerId="ADAL" clId="{C337BD90-2E54-4806-86EE-D8780C12460E}" dt="2023-01-17T12:23:12.739" v="96" actId="1076"/>
          <ac:spMkLst>
            <pc:docMk/>
            <pc:sldMk cId="2218086913" sldId="320"/>
            <ac:spMk id="2" creationId="{00000000-0000-0000-0000-000000000000}"/>
          </ac:spMkLst>
        </pc:spChg>
      </pc:sldChg>
      <pc:sldChg chg="modAnim">
        <pc:chgData name="Gerth Stølting Brodal" userId="04ef4784-6591-4f86-a140-f5c3b108582a" providerId="ADAL" clId="{C337BD90-2E54-4806-86EE-D8780C12460E}" dt="2023-01-17T12:35:08.102" v="226"/>
        <pc:sldMkLst>
          <pc:docMk/>
          <pc:sldMk cId="3317869614" sldId="322"/>
        </pc:sldMkLst>
      </pc:sldChg>
    </pc:docChg>
  </pc:docChgLst>
  <pc:docChgLst>
    <pc:chgData name="Gerth Stølting Brodal" userId="04ef4784-6591-4f86-a140-f5c3b108582a" providerId="ADAL" clId="{061DBDD1-5876-4924-895C-570175E6093C}"/>
    <pc:docChg chg="undo custSel addSld delSld modSld sldOrd">
      <pc:chgData name="Gerth Stølting Brodal" userId="04ef4784-6591-4f86-a140-f5c3b108582a" providerId="ADAL" clId="{061DBDD1-5876-4924-895C-570175E6093C}" dt="2022-12-04T19:04:37.173" v="2922" actId="1076"/>
      <pc:docMkLst>
        <pc:docMk/>
      </pc:docMkLst>
      <pc:sldChg chg="addSp delSp modSp mod setBg addAnim delAnim setClrOvrMap">
        <pc:chgData name="Gerth Stølting Brodal" userId="04ef4784-6591-4f86-a140-f5c3b108582a" providerId="ADAL" clId="{061DBDD1-5876-4924-895C-570175E6093C}" dt="2022-12-04T19:04:37.173" v="2922" actId="1076"/>
        <pc:sldMkLst>
          <pc:docMk/>
          <pc:sldMk cId="3715639078" sldId="256"/>
        </pc:sldMkLst>
        <pc:spChg chg="mod">
          <ac:chgData name="Gerth Stølting Brodal" userId="04ef4784-6591-4f86-a140-f5c3b108582a" providerId="ADAL" clId="{061DBDD1-5876-4924-895C-570175E6093C}" dt="2022-12-04T19:04:03.163" v="2920" actId="1076"/>
          <ac:spMkLst>
            <pc:docMk/>
            <pc:sldMk cId="3715639078" sldId="256"/>
            <ac:spMk id="2" creationId="{5CD62424-022B-4C8B-93FE-AA6431E3EEAA}"/>
          </ac:spMkLst>
        </pc:spChg>
        <pc:spChg chg="mod">
          <ac:chgData name="Gerth Stølting Brodal" userId="04ef4784-6591-4f86-a140-f5c3b108582a" providerId="ADAL" clId="{061DBDD1-5876-4924-895C-570175E6093C}" dt="2022-12-04T19:04:37.173" v="2922" actId="1076"/>
          <ac:spMkLst>
            <pc:docMk/>
            <pc:sldMk cId="3715639078" sldId="256"/>
            <ac:spMk id="3" creationId="{3490C337-A5E1-4D7F-B0C2-1B73832E061A}"/>
          </ac:spMkLst>
        </pc:spChg>
        <pc:spChg chg="mod ord">
          <ac:chgData name="Gerth Stølting Brodal" userId="04ef4784-6591-4f86-a140-f5c3b108582a" providerId="ADAL" clId="{061DBDD1-5876-4924-895C-570175E6093C}" dt="2022-12-04T18:53:09.754" v="2789" actId="26606"/>
          <ac:spMkLst>
            <pc:docMk/>
            <pc:sldMk cId="3715639078" sldId="256"/>
            <ac:spMk id="9" creationId="{EC9F430A-DA3A-4B5C-BAF0-2CD03F0589B2}"/>
          </ac:spMkLst>
        </pc:spChg>
        <pc:spChg chg="add del">
          <ac:chgData name="Gerth Stølting Brodal" userId="04ef4784-6591-4f86-a140-f5c3b108582a" providerId="ADAL" clId="{061DBDD1-5876-4924-895C-570175E6093C}" dt="2022-12-04T18:53:09.754" v="2789" actId="26606"/>
          <ac:spMkLst>
            <pc:docMk/>
            <pc:sldMk cId="3715639078" sldId="256"/>
            <ac:spMk id="14" creationId="{E49CC64F-7275-4E33-961B-0C5CDC439875}"/>
          </ac:spMkLst>
        </pc:spChg>
        <pc:picChg chg="add del mod">
          <ac:chgData name="Gerth Stølting Brodal" userId="04ef4784-6591-4f86-a140-f5c3b108582a" providerId="ADAL" clId="{061DBDD1-5876-4924-895C-570175E6093C}" dt="2022-12-04T18:53:12.331" v="2793"/>
          <ac:picMkLst>
            <pc:docMk/>
            <pc:sldMk cId="3715639078" sldId="256"/>
            <ac:picMk id="5" creationId="{480EA438-D50B-4F40-BA2D-21AA287CCA1F}"/>
          </ac:picMkLst>
        </pc:picChg>
      </pc:sldChg>
      <pc:sldChg chg="modSp mod ord">
        <pc:chgData name="Gerth Stølting Brodal" userId="04ef4784-6591-4f86-a140-f5c3b108582a" providerId="ADAL" clId="{061DBDD1-5876-4924-895C-570175E6093C}" dt="2022-11-27T00:43:48.711" v="2373" actId="20577"/>
        <pc:sldMkLst>
          <pc:docMk/>
          <pc:sldMk cId="3777040555" sldId="257"/>
        </pc:sldMkLst>
        <pc:spChg chg="mod">
          <ac:chgData name="Gerth Stølting Brodal" userId="04ef4784-6591-4f86-a140-f5c3b108582a" providerId="ADAL" clId="{061DBDD1-5876-4924-895C-570175E6093C}" dt="2022-11-27T00:43:48.711" v="2373" actId="20577"/>
          <ac:spMkLst>
            <pc:docMk/>
            <pc:sldMk cId="3777040555" sldId="257"/>
            <ac:spMk id="3" creationId="{0537CBA6-DD02-41D1-AB60-213F80BA3EAE}"/>
          </ac:spMkLst>
        </pc:spChg>
      </pc:sldChg>
      <pc:sldChg chg="ord">
        <pc:chgData name="Gerth Stølting Brodal" userId="04ef4784-6591-4f86-a140-f5c3b108582a" providerId="ADAL" clId="{061DBDD1-5876-4924-895C-570175E6093C}" dt="2022-11-18T16:27:37.946" v="1141"/>
        <pc:sldMkLst>
          <pc:docMk/>
          <pc:sldMk cId="2714458925" sldId="258"/>
        </pc:sldMkLst>
      </pc:sldChg>
      <pc:sldChg chg="addSp delSp modSp mod ord modNotesTx">
        <pc:chgData name="Gerth Stølting Brodal" userId="04ef4784-6591-4f86-a140-f5c3b108582a" providerId="ADAL" clId="{061DBDD1-5876-4924-895C-570175E6093C}" dt="2022-11-18T15:51:42.386" v="224" actId="20577"/>
        <pc:sldMkLst>
          <pc:docMk/>
          <pc:sldMk cId="52247388" sldId="259"/>
        </pc:sldMkLst>
        <pc:spChg chg="del">
          <ac:chgData name="Gerth Stølting Brodal" userId="04ef4784-6591-4f86-a140-f5c3b108582a" providerId="ADAL" clId="{061DBDD1-5876-4924-895C-570175E6093C}" dt="2022-11-18T15:42:06.255" v="42" actId="478"/>
          <ac:spMkLst>
            <pc:docMk/>
            <pc:sldMk cId="52247388" sldId="259"/>
            <ac:spMk id="2" creationId="{04B47636-3D77-4764-AD52-63D81A33286A}"/>
          </ac:spMkLst>
        </pc:spChg>
        <pc:spChg chg="del">
          <ac:chgData name="Gerth Stølting Brodal" userId="04ef4784-6591-4f86-a140-f5c3b108582a" providerId="ADAL" clId="{061DBDD1-5876-4924-895C-570175E6093C}" dt="2022-11-18T15:41:57.540" v="40" actId="478"/>
          <ac:spMkLst>
            <pc:docMk/>
            <pc:sldMk cId="52247388" sldId="259"/>
            <ac:spMk id="3" creationId="{40E5F76E-4E87-4F27-B762-8011B1E76ED7}"/>
          </ac:spMkLst>
        </pc:spChg>
        <pc:spChg chg="add mod">
          <ac:chgData name="Gerth Stølting Brodal" userId="04ef4784-6591-4f86-a140-f5c3b108582a" providerId="ADAL" clId="{061DBDD1-5876-4924-895C-570175E6093C}" dt="2022-11-18T15:47:52.736" v="151" actId="14100"/>
          <ac:spMkLst>
            <pc:docMk/>
            <pc:sldMk cId="52247388" sldId="259"/>
            <ac:spMk id="4" creationId="{0E74B510-2DBB-4C67-8E30-7F2BCFF9D8CE}"/>
          </ac:spMkLst>
        </pc:spChg>
        <pc:spChg chg="add del mod">
          <ac:chgData name="Gerth Stølting Brodal" userId="04ef4784-6591-4f86-a140-f5c3b108582a" providerId="ADAL" clId="{061DBDD1-5876-4924-895C-570175E6093C}" dt="2022-11-18T15:46:28.385" v="102" actId="478"/>
          <ac:spMkLst>
            <pc:docMk/>
            <pc:sldMk cId="52247388" sldId="259"/>
            <ac:spMk id="5" creationId="{AD7C5AA6-20BE-4C6B-BBC5-0570D698EBD4}"/>
          </ac:spMkLst>
        </pc:spChg>
      </pc:sldChg>
      <pc:sldChg chg="addSp delSp modSp mod ord modAnim">
        <pc:chgData name="Gerth Stølting Brodal" userId="04ef4784-6591-4f86-a140-f5c3b108582a" providerId="ADAL" clId="{061DBDD1-5876-4924-895C-570175E6093C}" dt="2022-11-18T17:13:36.114" v="2205"/>
        <pc:sldMkLst>
          <pc:docMk/>
          <pc:sldMk cId="1177879657" sldId="260"/>
        </pc:sldMkLst>
        <pc:spChg chg="mod">
          <ac:chgData name="Gerth Stølting Brodal" userId="04ef4784-6591-4f86-a140-f5c3b108582a" providerId="ADAL" clId="{061DBDD1-5876-4924-895C-570175E6093C}" dt="2022-11-18T16:20:54.593" v="1034" actId="20577"/>
          <ac:spMkLst>
            <pc:docMk/>
            <pc:sldMk cId="1177879657" sldId="260"/>
            <ac:spMk id="2" creationId="{04B47636-3D77-4764-AD52-63D81A33286A}"/>
          </ac:spMkLst>
        </pc:spChg>
        <pc:spChg chg="del mod">
          <ac:chgData name="Gerth Stølting Brodal" userId="04ef4784-6591-4f86-a140-f5c3b108582a" providerId="ADAL" clId="{061DBDD1-5876-4924-895C-570175E6093C}" dt="2022-11-18T16:14:28.363" v="932" actId="478"/>
          <ac:spMkLst>
            <pc:docMk/>
            <pc:sldMk cId="1177879657" sldId="260"/>
            <ac:spMk id="3" creationId="{40E5F76E-4E87-4F27-B762-8011B1E76ED7}"/>
          </ac:spMkLst>
        </pc:spChg>
        <pc:picChg chg="add del">
          <ac:chgData name="Gerth Stølting Brodal" userId="04ef4784-6591-4f86-a140-f5c3b108582a" providerId="ADAL" clId="{061DBDD1-5876-4924-895C-570175E6093C}" dt="2022-11-18T16:19:41.276" v="981" actId="22"/>
          <ac:picMkLst>
            <pc:docMk/>
            <pc:sldMk cId="1177879657" sldId="260"/>
            <ac:picMk id="5" creationId="{D63B1FFF-8B72-47E5-857F-F29D04B9D206}"/>
          </ac:picMkLst>
        </pc:picChg>
      </pc:sldChg>
      <pc:sldChg chg="modSp mod ord">
        <pc:chgData name="Gerth Stølting Brodal" userId="04ef4784-6591-4f86-a140-f5c3b108582a" providerId="ADAL" clId="{061DBDD1-5876-4924-895C-570175E6093C}" dt="2022-11-18T16:27:13.158" v="1098" actId="20577"/>
        <pc:sldMkLst>
          <pc:docMk/>
          <pc:sldMk cId="4064184585" sldId="261"/>
        </pc:sldMkLst>
        <pc:spChg chg="mod">
          <ac:chgData name="Gerth Stølting Brodal" userId="04ef4784-6591-4f86-a140-f5c3b108582a" providerId="ADAL" clId="{061DBDD1-5876-4924-895C-570175E6093C}" dt="2022-11-18T16:23:31.891" v="1050" actId="20577"/>
          <ac:spMkLst>
            <pc:docMk/>
            <pc:sldMk cId="4064184585" sldId="261"/>
            <ac:spMk id="2" creationId="{04B47636-3D77-4764-AD52-63D81A33286A}"/>
          </ac:spMkLst>
        </pc:spChg>
        <pc:spChg chg="mod">
          <ac:chgData name="Gerth Stølting Brodal" userId="04ef4784-6591-4f86-a140-f5c3b108582a" providerId="ADAL" clId="{061DBDD1-5876-4924-895C-570175E6093C}" dt="2022-11-18T16:27:13.158" v="1098" actId="20577"/>
          <ac:spMkLst>
            <pc:docMk/>
            <pc:sldMk cId="4064184585" sldId="261"/>
            <ac:spMk id="3" creationId="{40E5F76E-4E87-4F27-B762-8011B1E76ED7}"/>
          </ac:spMkLst>
        </pc:spChg>
      </pc:sldChg>
      <pc:sldChg chg="addSp modSp mod ord">
        <pc:chgData name="Gerth Stølting Brodal" userId="04ef4784-6591-4f86-a140-f5c3b108582a" providerId="ADAL" clId="{061DBDD1-5876-4924-895C-570175E6093C}" dt="2022-11-18T16:19:28.675" v="979" actId="1076"/>
        <pc:sldMkLst>
          <pc:docMk/>
          <pc:sldMk cId="1817833160" sldId="262"/>
        </pc:sldMkLst>
        <pc:picChg chg="add mod modCrop">
          <ac:chgData name="Gerth Stølting Brodal" userId="04ef4784-6591-4f86-a140-f5c3b108582a" providerId="ADAL" clId="{061DBDD1-5876-4924-895C-570175E6093C}" dt="2022-11-18T16:17:55.879" v="971" actId="1076"/>
          <ac:picMkLst>
            <pc:docMk/>
            <pc:sldMk cId="1817833160" sldId="262"/>
            <ac:picMk id="5" creationId="{CC1A3E08-8461-4C11-BC12-DA556FF16F7B}"/>
          </ac:picMkLst>
        </pc:picChg>
        <pc:picChg chg="add mod modCrop">
          <ac:chgData name="Gerth Stølting Brodal" userId="04ef4784-6591-4f86-a140-f5c3b108582a" providerId="ADAL" clId="{061DBDD1-5876-4924-895C-570175E6093C}" dt="2022-11-18T16:19:28.675" v="979" actId="1076"/>
          <ac:picMkLst>
            <pc:docMk/>
            <pc:sldMk cId="1817833160" sldId="262"/>
            <ac:picMk id="7" creationId="{F8BC3526-C7F3-4BFF-BD11-EF8A12FEF5C4}"/>
          </ac:picMkLst>
        </pc:picChg>
      </pc:sldChg>
      <pc:sldChg chg="addSp delSp modSp mod ord modNotesTx">
        <pc:chgData name="Gerth Stølting Brodal" userId="04ef4784-6591-4f86-a140-f5c3b108582a" providerId="ADAL" clId="{061DBDD1-5876-4924-895C-570175E6093C}" dt="2022-11-18T17:07:18.240" v="2102" actId="20577"/>
        <pc:sldMkLst>
          <pc:docMk/>
          <pc:sldMk cId="3985770524" sldId="263"/>
        </pc:sldMkLst>
        <pc:spChg chg="mod">
          <ac:chgData name="Gerth Stølting Brodal" userId="04ef4784-6591-4f86-a140-f5c3b108582a" providerId="ADAL" clId="{061DBDD1-5876-4924-895C-570175E6093C}" dt="2022-11-18T16:37:32.033" v="1319" actId="20577"/>
          <ac:spMkLst>
            <pc:docMk/>
            <pc:sldMk cId="3985770524" sldId="263"/>
            <ac:spMk id="2" creationId="{04B47636-3D77-4764-AD52-63D81A33286A}"/>
          </ac:spMkLst>
        </pc:spChg>
        <pc:spChg chg="mod">
          <ac:chgData name="Gerth Stølting Brodal" userId="04ef4784-6591-4f86-a140-f5c3b108582a" providerId="ADAL" clId="{061DBDD1-5876-4924-895C-570175E6093C}" dt="2022-11-18T16:51:28.884" v="1701" actId="207"/>
          <ac:spMkLst>
            <pc:docMk/>
            <pc:sldMk cId="3985770524" sldId="263"/>
            <ac:spMk id="3" creationId="{40E5F76E-4E87-4F27-B762-8011B1E76ED7}"/>
          </ac:spMkLst>
        </pc:spChg>
        <pc:spChg chg="add mod">
          <ac:chgData name="Gerth Stølting Brodal" userId="04ef4784-6591-4f86-a140-f5c3b108582a" providerId="ADAL" clId="{061DBDD1-5876-4924-895C-570175E6093C}" dt="2022-11-18T17:07:18.240" v="2102" actId="20577"/>
          <ac:spMkLst>
            <pc:docMk/>
            <pc:sldMk cId="3985770524" sldId="263"/>
            <ac:spMk id="9" creationId="{A2BBD023-7A11-4EA1-9679-E57E2AFE7392}"/>
          </ac:spMkLst>
        </pc:spChg>
        <pc:graphicFrameChg chg="add del mod">
          <ac:chgData name="Gerth Stølting Brodal" userId="04ef4784-6591-4f86-a140-f5c3b108582a" providerId="ADAL" clId="{061DBDD1-5876-4924-895C-570175E6093C}" dt="2022-11-18T16:39:19.827" v="1349" actId="478"/>
          <ac:graphicFrameMkLst>
            <pc:docMk/>
            <pc:sldMk cId="3985770524" sldId="263"/>
            <ac:graphicFrameMk id="4" creationId="{C8A8B3F8-B983-4185-88AB-76A85E05F5D1}"/>
          </ac:graphicFrameMkLst>
        </pc:graphicFrameChg>
        <pc:graphicFrameChg chg="add del mod">
          <ac:chgData name="Gerth Stølting Brodal" userId="04ef4784-6591-4f86-a140-f5c3b108582a" providerId="ADAL" clId="{061DBDD1-5876-4924-895C-570175E6093C}" dt="2022-11-18T16:39:25.480" v="1351"/>
          <ac:graphicFrameMkLst>
            <pc:docMk/>
            <pc:sldMk cId="3985770524" sldId="263"/>
            <ac:graphicFrameMk id="5" creationId="{92FD6198-1D3E-49ED-BF54-E73502879DD8}"/>
          </ac:graphicFrameMkLst>
        </pc:graphicFrameChg>
        <pc:picChg chg="add mod">
          <ac:chgData name="Gerth Stølting Brodal" userId="04ef4784-6591-4f86-a140-f5c3b108582a" providerId="ADAL" clId="{061DBDD1-5876-4924-895C-570175E6093C}" dt="2022-11-18T16:40:11.561" v="1356" actId="1076"/>
          <ac:picMkLst>
            <pc:docMk/>
            <pc:sldMk cId="3985770524" sldId="263"/>
            <ac:picMk id="7" creationId="{5FB4433B-A5A2-452A-AAD1-0D9BC44397CD}"/>
          </ac:picMkLst>
        </pc:picChg>
      </pc:sldChg>
      <pc:sldChg chg="new">
        <pc:chgData name="Gerth Stølting Brodal" userId="04ef4784-6591-4f86-a140-f5c3b108582a" providerId="ADAL" clId="{061DBDD1-5876-4924-895C-570175E6093C}" dt="2022-11-18T15:44:19.777" v="90" actId="680"/>
        <pc:sldMkLst>
          <pc:docMk/>
          <pc:sldMk cId="813667827" sldId="286"/>
        </pc:sldMkLst>
      </pc:sldChg>
      <pc:sldChg chg="addSp delSp modSp add mod modNotesTx">
        <pc:chgData name="Gerth Stølting Brodal" userId="04ef4784-6591-4f86-a140-f5c3b108582a" providerId="ADAL" clId="{061DBDD1-5876-4924-895C-570175E6093C}" dt="2022-11-18T16:11:16.992" v="842" actId="20577"/>
        <pc:sldMkLst>
          <pc:docMk/>
          <pc:sldMk cId="1092010045" sldId="287"/>
        </pc:sldMkLst>
        <pc:spChg chg="add del mod">
          <ac:chgData name="Gerth Stølting Brodal" userId="04ef4784-6591-4f86-a140-f5c3b108582a" providerId="ADAL" clId="{061DBDD1-5876-4924-895C-570175E6093C}" dt="2022-11-18T16:00:59.822" v="299" actId="478"/>
          <ac:spMkLst>
            <pc:docMk/>
            <pc:sldMk cId="1092010045" sldId="287"/>
            <ac:spMk id="2" creationId="{04B47636-3D77-4764-AD52-63D81A33286A}"/>
          </ac:spMkLst>
        </pc:spChg>
        <pc:spChg chg="mod">
          <ac:chgData name="Gerth Stølting Brodal" userId="04ef4784-6591-4f86-a140-f5c3b108582a" providerId="ADAL" clId="{061DBDD1-5876-4924-895C-570175E6093C}" dt="2022-11-18T16:05:27.312" v="643" actId="27636"/>
          <ac:spMkLst>
            <pc:docMk/>
            <pc:sldMk cId="1092010045" sldId="287"/>
            <ac:spMk id="3" creationId="{40E5F76E-4E87-4F27-B762-8011B1E76ED7}"/>
          </ac:spMkLst>
        </pc:spChg>
        <pc:spChg chg="add del mod">
          <ac:chgData name="Gerth Stølting Brodal" userId="04ef4784-6591-4f86-a140-f5c3b108582a" providerId="ADAL" clId="{061DBDD1-5876-4924-895C-570175E6093C}" dt="2022-11-18T16:00:58.139" v="298" actId="478"/>
          <ac:spMkLst>
            <pc:docMk/>
            <pc:sldMk cId="1092010045" sldId="287"/>
            <ac:spMk id="7" creationId="{4291AE0C-FD2D-47C4-BC1F-B45F0AB2A457}"/>
          </ac:spMkLst>
        </pc:spChg>
        <pc:spChg chg="add del mod">
          <ac:chgData name="Gerth Stølting Brodal" userId="04ef4784-6591-4f86-a140-f5c3b108582a" providerId="ADAL" clId="{061DBDD1-5876-4924-895C-570175E6093C}" dt="2022-11-18T16:01:16.022" v="303" actId="478"/>
          <ac:spMkLst>
            <pc:docMk/>
            <pc:sldMk cId="1092010045" sldId="287"/>
            <ac:spMk id="9" creationId="{48E839AC-3DBA-44D1-9AB2-21E8F48D4B16}"/>
          </ac:spMkLst>
        </pc:spChg>
        <pc:picChg chg="add mod">
          <ac:chgData name="Gerth Stølting Brodal" userId="04ef4784-6591-4f86-a140-f5c3b108582a" providerId="ADAL" clId="{061DBDD1-5876-4924-895C-570175E6093C}" dt="2022-11-18T16:00:51.381" v="296" actId="1076"/>
          <ac:picMkLst>
            <pc:docMk/>
            <pc:sldMk cId="1092010045" sldId="287"/>
            <ac:picMk id="5" creationId="{82A97D5B-0D3E-4DD6-86EB-7396EF32050A}"/>
          </ac:picMkLst>
        </pc:picChg>
      </pc:sldChg>
      <pc:sldChg chg="new del">
        <pc:chgData name="Gerth Stølting Brodal" userId="04ef4784-6591-4f86-a140-f5c3b108582a" providerId="ADAL" clId="{061DBDD1-5876-4924-895C-570175E6093C}" dt="2022-11-18T15:54:32.881" v="226" actId="680"/>
        <pc:sldMkLst>
          <pc:docMk/>
          <pc:sldMk cId="3631851127" sldId="287"/>
        </pc:sldMkLst>
      </pc:sldChg>
      <pc:sldChg chg="addSp delSp modSp add mod modNotesTx">
        <pc:chgData name="Gerth Stølting Brodal" userId="04ef4784-6591-4f86-a140-f5c3b108582a" providerId="ADAL" clId="{061DBDD1-5876-4924-895C-570175E6093C}" dt="2022-11-18T17:12:18.389" v="2204" actId="20577"/>
        <pc:sldMkLst>
          <pc:docMk/>
          <pc:sldMk cId="2527216453" sldId="288"/>
        </pc:sldMkLst>
        <pc:spChg chg="del mod">
          <ac:chgData name="Gerth Stølting Brodal" userId="04ef4784-6591-4f86-a140-f5c3b108582a" providerId="ADAL" clId="{061DBDD1-5876-4924-895C-570175E6093C}" dt="2022-11-18T15:58:03.428" v="283" actId="478"/>
          <ac:spMkLst>
            <pc:docMk/>
            <pc:sldMk cId="2527216453" sldId="288"/>
            <ac:spMk id="2" creationId="{04B47636-3D77-4764-AD52-63D81A33286A}"/>
          </ac:spMkLst>
        </pc:spChg>
        <pc:spChg chg="del mod">
          <ac:chgData name="Gerth Stølting Brodal" userId="04ef4784-6591-4f86-a140-f5c3b108582a" providerId="ADAL" clId="{061DBDD1-5876-4924-895C-570175E6093C}" dt="2022-11-18T15:58:03.428" v="283" actId="478"/>
          <ac:spMkLst>
            <pc:docMk/>
            <pc:sldMk cId="2527216453" sldId="288"/>
            <ac:spMk id="3" creationId="{40E5F76E-4E87-4F27-B762-8011B1E76ED7}"/>
          </ac:spMkLst>
        </pc:spChg>
        <pc:spChg chg="add mod">
          <ac:chgData name="Gerth Stølting Brodal" userId="04ef4784-6591-4f86-a140-f5c3b108582a" providerId="ADAL" clId="{061DBDD1-5876-4924-895C-570175E6093C}" dt="2022-11-18T17:12:00.051" v="2127" actId="1076"/>
          <ac:spMkLst>
            <pc:docMk/>
            <pc:sldMk cId="2527216453" sldId="288"/>
            <ac:spMk id="5" creationId="{97E80F18-DC0B-424D-B75A-69E65FFF8BC9}"/>
          </ac:spMkLst>
        </pc:spChg>
      </pc:sldChg>
      <pc:sldChg chg="addSp delSp modSp add mod">
        <pc:chgData name="Gerth Stølting Brodal" userId="04ef4784-6591-4f86-a140-f5c3b108582a" providerId="ADAL" clId="{061DBDD1-5876-4924-895C-570175E6093C}" dt="2022-11-18T17:20:08.407" v="2257" actId="20577"/>
        <pc:sldMkLst>
          <pc:docMk/>
          <pc:sldMk cId="1364742405" sldId="289"/>
        </pc:sldMkLst>
        <pc:spChg chg="mod">
          <ac:chgData name="Gerth Stølting Brodal" userId="04ef4784-6591-4f86-a140-f5c3b108582a" providerId="ADAL" clId="{061DBDD1-5876-4924-895C-570175E6093C}" dt="2022-11-18T17:19:15.965" v="2229" actId="20577"/>
          <ac:spMkLst>
            <pc:docMk/>
            <pc:sldMk cId="1364742405" sldId="289"/>
            <ac:spMk id="2" creationId="{04B47636-3D77-4764-AD52-63D81A33286A}"/>
          </ac:spMkLst>
        </pc:spChg>
        <pc:spChg chg="mod">
          <ac:chgData name="Gerth Stølting Brodal" userId="04ef4784-6591-4f86-a140-f5c3b108582a" providerId="ADAL" clId="{061DBDD1-5876-4924-895C-570175E6093C}" dt="2022-11-18T17:20:08.407" v="2257" actId="20577"/>
          <ac:spMkLst>
            <pc:docMk/>
            <pc:sldMk cId="1364742405" sldId="289"/>
            <ac:spMk id="3" creationId="{40E5F76E-4E87-4F27-B762-8011B1E76ED7}"/>
          </ac:spMkLst>
        </pc:spChg>
        <pc:spChg chg="add del">
          <ac:chgData name="Gerth Stølting Brodal" userId="04ef4784-6591-4f86-a140-f5c3b108582a" providerId="ADAL" clId="{061DBDD1-5876-4924-895C-570175E6093C}" dt="2022-11-18T16:31:32.630" v="1143" actId="22"/>
          <ac:spMkLst>
            <pc:docMk/>
            <pc:sldMk cId="1364742405" sldId="289"/>
            <ac:spMk id="5" creationId="{535F8F4D-4B62-4632-A0A4-90ECC0A6B200}"/>
          </ac:spMkLst>
        </pc:spChg>
        <pc:spChg chg="add mod">
          <ac:chgData name="Gerth Stølting Brodal" userId="04ef4784-6591-4f86-a140-f5c3b108582a" providerId="ADAL" clId="{061DBDD1-5876-4924-895C-570175E6093C}" dt="2022-11-18T17:07:50.808" v="2115" actId="207"/>
          <ac:spMkLst>
            <pc:docMk/>
            <pc:sldMk cId="1364742405" sldId="289"/>
            <ac:spMk id="7" creationId="{5337EDF5-C8EC-4639-AC06-C33D2D77921A}"/>
          </ac:spMkLst>
        </pc:spChg>
      </pc:sldChg>
      <pc:sldChg chg="modSp add mod">
        <pc:chgData name="Gerth Stølting Brodal" userId="04ef4784-6591-4f86-a140-f5c3b108582a" providerId="ADAL" clId="{061DBDD1-5876-4924-895C-570175E6093C}" dt="2022-11-18T16:27:29.604" v="1137" actId="20577"/>
        <pc:sldMkLst>
          <pc:docMk/>
          <pc:sldMk cId="416336333" sldId="290"/>
        </pc:sldMkLst>
        <pc:spChg chg="mod">
          <ac:chgData name="Gerth Stølting Brodal" userId="04ef4784-6591-4f86-a140-f5c3b108582a" providerId="ADAL" clId="{061DBDD1-5876-4924-895C-570175E6093C}" dt="2022-11-18T16:27:22.382" v="1113" actId="20577"/>
          <ac:spMkLst>
            <pc:docMk/>
            <pc:sldMk cId="416336333" sldId="290"/>
            <ac:spMk id="2" creationId="{04B47636-3D77-4764-AD52-63D81A33286A}"/>
          </ac:spMkLst>
        </pc:spChg>
        <pc:spChg chg="mod">
          <ac:chgData name="Gerth Stølting Brodal" userId="04ef4784-6591-4f86-a140-f5c3b108582a" providerId="ADAL" clId="{061DBDD1-5876-4924-895C-570175E6093C}" dt="2022-11-18T16:27:29.604" v="1137" actId="20577"/>
          <ac:spMkLst>
            <pc:docMk/>
            <pc:sldMk cId="416336333" sldId="290"/>
            <ac:spMk id="3" creationId="{40E5F76E-4E87-4F27-B762-8011B1E76ED7}"/>
          </ac:spMkLst>
        </pc:spChg>
      </pc:sldChg>
      <pc:sldChg chg="new del">
        <pc:chgData name="Gerth Stølting Brodal" userId="04ef4784-6591-4f86-a140-f5c3b108582a" providerId="ADAL" clId="{061DBDD1-5876-4924-895C-570175E6093C}" dt="2022-11-18T16:37:11.404" v="1294" actId="680"/>
        <pc:sldMkLst>
          <pc:docMk/>
          <pc:sldMk cId="914458781" sldId="291"/>
        </pc:sldMkLst>
      </pc:sldChg>
      <pc:sldChg chg="addSp delSp modSp add mod">
        <pc:chgData name="Gerth Stølting Brodal" userId="04ef4784-6591-4f86-a140-f5c3b108582a" providerId="ADAL" clId="{061DBDD1-5876-4924-895C-570175E6093C}" dt="2022-11-18T17:07:28.194" v="2111" actId="20577"/>
        <pc:sldMkLst>
          <pc:docMk/>
          <pc:sldMk cId="1026971575" sldId="291"/>
        </pc:sldMkLst>
        <pc:spChg chg="mod">
          <ac:chgData name="Gerth Stølting Brodal" userId="04ef4784-6591-4f86-a140-f5c3b108582a" providerId="ADAL" clId="{061DBDD1-5876-4924-895C-570175E6093C}" dt="2022-11-18T16:37:40.951" v="1328" actId="20577"/>
          <ac:spMkLst>
            <pc:docMk/>
            <pc:sldMk cId="1026971575" sldId="291"/>
            <ac:spMk id="2" creationId="{04B47636-3D77-4764-AD52-63D81A33286A}"/>
          </ac:spMkLst>
        </pc:spChg>
        <pc:spChg chg="del mod">
          <ac:chgData name="Gerth Stølting Brodal" userId="04ef4784-6591-4f86-a140-f5c3b108582a" providerId="ADAL" clId="{061DBDD1-5876-4924-895C-570175E6093C}" dt="2022-11-18T16:55:50.063" v="1818" actId="478"/>
          <ac:spMkLst>
            <pc:docMk/>
            <pc:sldMk cId="1026971575" sldId="291"/>
            <ac:spMk id="3" creationId="{40E5F76E-4E87-4F27-B762-8011B1E76ED7}"/>
          </ac:spMkLst>
        </pc:spChg>
        <pc:spChg chg="add mod">
          <ac:chgData name="Gerth Stølting Brodal" userId="04ef4784-6591-4f86-a140-f5c3b108582a" providerId="ADAL" clId="{061DBDD1-5876-4924-895C-570175E6093C}" dt="2022-11-18T17:00:53.276" v="2013" actId="20577"/>
          <ac:spMkLst>
            <pc:docMk/>
            <pc:sldMk cId="1026971575" sldId="291"/>
            <ac:spMk id="5" creationId="{A0C1D65A-AE53-474D-852C-9B3488D51620}"/>
          </ac:spMkLst>
        </pc:spChg>
        <pc:spChg chg="add mod">
          <ac:chgData name="Gerth Stølting Brodal" userId="04ef4784-6591-4f86-a140-f5c3b108582a" providerId="ADAL" clId="{061DBDD1-5876-4924-895C-570175E6093C}" dt="2022-11-18T17:07:28.194" v="2111" actId="20577"/>
          <ac:spMkLst>
            <pc:docMk/>
            <pc:sldMk cId="1026971575" sldId="291"/>
            <ac:spMk id="6" creationId="{194E5BF9-8E2A-4C88-83C7-63FB8BBF1BA9}"/>
          </ac:spMkLst>
        </pc:spChg>
        <pc:picChg chg="add mod">
          <ac:chgData name="Gerth Stølting Brodal" userId="04ef4784-6591-4f86-a140-f5c3b108582a" providerId="ADAL" clId="{061DBDD1-5876-4924-895C-570175E6093C}" dt="2022-11-18T16:53:44.377" v="1730"/>
          <ac:picMkLst>
            <pc:docMk/>
            <pc:sldMk cId="1026971575" sldId="291"/>
            <ac:picMk id="4" creationId="{51FD7877-F6B4-4234-8CA8-866C548ED07B}"/>
          </ac:picMkLst>
        </pc:picChg>
      </pc:sldChg>
      <pc:sldChg chg="add del setBg">
        <pc:chgData name="Gerth Stølting Brodal" userId="04ef4784-6591-4f86-a140-f5c3b108582a" providerId="ADAL" clId="{061DBDD1-5876-4924-895C-570175E6093C}" dt="2022-11-18T16:37:36.482" v="1321"/>
        <pc:sldMkLst>
          <pc:docMk/>
          <pc:sldMk cId="2381703955" sldId="291"/>
        </pc:sldMkLst>
      </pc:sldChg>
      <pc:sldChg chg="addSp delSp modSp new mod addCm delCm modNotesTx">
        <pc:chgData name="Gerth Stølting Brodal" userId="04ef4784-6591-4f86-a140-f5c3b108582a" providerId="ADAL" clId="{061DBDD1-5876-4924-895C-570175E6093C}" dt="2022-12-04T19:02:46.622" v="2916" actId="1076"/>
        <pc:sldMkLst>
          <pc:docMk/>
          <pc:sldMk cId="3916229922" sldId="292"/>
        </pc:sldMkLst>
        <pc:spChg chg="del">
          <ac:chgData name="Gerth Stølting Brodal" userId="04ef4784-6591-4f86-a140-f5c3b108582a" providerId="ADAL" clId="{061DBDD1-5876-4924-895C-570175E6093C}" dt="2022-12-04T16:33:08.517" v="2506" actId="478"/>
          <ac:spMkLst>
            <pc:docMk/>
            <pc:sldMk cId="3916229922" sldId="292"/>
            <ac:spMk id="2" creationId="{68FBDA02-1038-454D-8EDA-192F4FDA23AC}"/>
          </ac:spMkLst>
        </pc:spChg>
        <pc:spChg chg="mod">
          <ac:chgData name="Gerth Stølting Brodal" userId="04ef4784-6591-4f86-a140-f5c3b108582a" providerId="ADAL" clId="{061DBDD1-5876-4924-895C-570175E6093C}" dt="2022-12-04T19:02:46.622" v="2916" actId="1076"/>
          <ac:spMkLst>
            <pc:docMk/>
            <pc:sldMk cId="3916229922" sldId="292"/>
            <ac:spMk id="3" creationId="{59E38917-7813-4E38-8111-3FA81346588B}"/>
          </ac:spMkLst>
        </pc:spChg>
        <pc:spChg chg="add del mod">
          <ac:chgData name="Gerth Stølting Brodal" userId="04ef4784-6591-4f86-a140-f5c3b108582a" providerId="ADAL" clId="{061DBDD1-5876-4924-895C-570175E6093C}" dt="2022-12-04T19:02:29.399" v="2909" actId="478"/>
          <ac:spMkLst>
            <pc:docMk/>
            <pc:sldMk cId="3916229922" sldId="292"/>
            <ac:spMk id="5" creationId="{823D7782-D7E8-40C5-AC85-9F96221F4C9B}"/>
          </ac:spMkLst>
        </pc:spChg>
        <pc:spChg chg="add del mod">
          <ac:chgData name="Gerth Stølting Brodal" userId="04ef4784-6591-4f86-a140-f5c3b108582a" providerId="ADAL" clId="{061DBDD1-5876-4924-895C-570175E6093C}" dt="2022-12-04T19:02:29.399" v="2909" actId="478"/>
          <ac:spMkLst>
            <pc:docMk/>
            <pc:sldMk cId="3916229922" sldId="292"/>
            <ac:spMk id="6" creationId="{B3C9F70C-6046-4725-AFA4-AF430362D620}"/>
          </ac:spMkLst>
        </pc:spChg>
        <pc:graphicFrameChg chg="add del mod modGraphic">
          <ac:chgData name="Gerth Stølting Brodal" userId="04ef4784-6591-4f86-a140-f5c3b108582a" providerId="ADAL" clId="{061DBDD1-5876-4924-895C-570175E6093C}" dt="2022-12-04T19:02:29.399" v="2909" actId="478"/>
          <ac:graphicFrameMkLst>
            <pc:docMk/>
            <pc:sldMk cId="3916229922" sldId="292"/>
            <ac:graphicFrameMk id="4" creationId="{725D212D-AC36-42DC-B5DA-E6E167DAC753}"/>
          </ac:graphicFrameMkLst>
        </pc:graphicFrameChg>
      </pc:sldChg>
      <pc:sldChg chg="addSp modSp new mod">
        <pc:chgData name="Gerth Stølting Brodal" userId="04ef4784-6591-4f86-a140-f5c3b108582a" providerId="ADAL" clId="{061DBDD1-5876-4924-895C-570175E6093C}" dt="2022-12-04T18:57:07.201" v="2907" actId="403"/>
        <pc:sldMkLst>
          <pc:docMk/>
          <pc:sldMk cId="171104193" sldId="293"/>
        </pc:sldMkLst>
        <pc:spChg chg="mod">
          <ac:chgData name="Gerth Stølting Brodal" userId="04ef4784-6591-4f86-a140-f5c3b108582a" providerId="ADAL" clId="{061DBDD1-5876-4924-895C-570175E6093C}" dt="2022-12-04T18:54:38.697" v="2814" actId="122"/>
          <ac:spMkLst>
            <pc:docMk/>
            <pc:sldMk cId="171104193" sldId="293"/>
            <ac:spMk id="2" creationId="{3DEA920B-CC84-4D16-809E-801F8B29C10F}"/>
          </ac:spMkLst>
        </pc:spChg>
        <pc:spChg chg="add mod">
          <ac:chgData name="Gerth Stølting Brodal" userId="04ef4784-6591-4f86-a140-f5c3b108582a" providerId="ADAL" clId="{061DBDD1-5876-4924-895C-570175E6093C}" dt="2022-12-04T18:57:07.201" v="2907" actId="403"/>
          <ac:spMkLst>
            <pc:docMk/>
            <pc:sldMk cId="171104193" sldId="293"/>
            <ac:spMk id="4" creationId="{A3170520-142E-432E-8833-7A48518A0AEF}"/>
          </ac:spMkLst>
        </pc:spChg>
        <pc:spChg chg="add mod">
          <ac:chgData name="Gerth Stølting Brodal" userId="04ef4784-6591-4f86-a140-f5c3b108582a" providerId="ADAL" clId="{061DBDD1-5876-4924-895C-570175E6093C}" dt="2022-12-04T18:57:07.201" v="2907" actId="403"/>
          <ac:spMkLst>
            <pc:docMk/>
            <pc:sldMk cId="171104193" sldId="293"/>
            <ac:spMk id="5" creationId="{54B46D9F-F45B-4FAE-B970-EFF555003BDC}"/>
          </ac:spMkLst>
        </pc:spChg>
        <pc:spChg chg="add mod">
          <ac:chgData name="Gerth Stølting Brodal" userId="04ef4784-6591-4f86-a140-f5c3b108582a" providerId="ADAL" clId="{061DBDD1-5876-4924-895C-570175E6093C}" dt="2022-12-04T18:57:07.201" v="2907" actId="403"/>
          <ac:spMkLst>
            <pc:docMk/>
            <pc:sldMk cId="171104193" sldId="293"/>
            <ac:spMk id="6" creationId="{CD35E416-AE36-47D1-85B8-935829092122}"/>
          </ac:spMkLst>
        </pc:spChg>
      </pc:sldChg>
      <pc:sldChg chg="addSp delSp modSp new del mod">
        <pc:chgData name="Gerth Stølting Brodal" userId="04ef4784-6591-4f86-a140-f5c3b108582a" providerId="ADAL" clId="{061DBDD1-5876-4924-895C-570175E6093C}" dt="2022-12-04T18:53:51.274" v="2794" actId="47"/>
        <pc:sldMkLst>
          <pc:docMk/>
          <pc:sldMk cId="4071429857" sldId="293"/>
        </pc:sldMkLst>
        <pc:spChg chg="mod">
          <ac:chgData name="Gerth Stølting Brodal" userId="04ef4784-6591-4f86-a140-f5c3b108582a" providerId="ADAL" clId="{061DBDD1-5876-4924-895C-570175E6093C}" dt="2022-12-04T18:51:17.545" v="2767" actId="20577"/>
          <ac:spMkLst>
            <pc:docMk/>
            <pc:sldMk cId="4071429857" sldId="293"/>
            <ac:spMk id="2" creationId="{D594DE6B-2907-4CF8-A8C4-E77A5C15387B}"/>
          </ac:spMkLst>
        </pc:spChg>
        <pc:spChg chg="del">
          <ac:chgData name="Gerth Stølting Brodal" userId="04ef4784-6591-4f86-a140-f5c3b108582a" providerId="ADAL" clId="{061DBDD1-5876-4924-895C-570175E6093C}" dt="2022-12-04T18:50:56.820" v="2747"/>
          <ac:spMkLst>
            <pc:docMk/>
            <pc:sldMk cId="4071429857" sldId="293"/>
            <ac:spMk id="3" creationId="{4C0540C9-AED4-43FF-9231-E56B121E0592}"/>
          </ac:spMkLst>
        </pc:spChg>
        <pc:spChg chg="add del mod">
          <ac:chgData name="Gerth Stølting Brodal" userId="04ef4784-6591-4f86-a140-f5c3b108582a" providerId="ADAL" clId="{061DBDD1-5876-4924-895C-570175E6093C}" dt="2022-12-04T18:52:08.821" v="2776" actId="22"/>
          <ac:spMkLst>
            <pc:docMk/>
            <pc:sldMk cId="4071429857" sldId="293"/>
            <ac:spMk id="7" creationId="{49A36B6D-CADB-4CC8-B584-FBBD3A768595}"/>
          </ac:spMkLst>
        </pc:spChg>
        <pc:spChg chg="add mod">
          <ac:chgData name="Gerth Stølting Brodal" userId="04ef4784-6591-4f86-a140-f5c3b108582a" providerId="ADAL" clId="{061DBDD1-5876-4924-895C-570175E6093C}" dt="2022-12-04T18:52:19.464" v="2780" actId="14100"/>
          <ac:spMkLst>
            <pc:docMk/>
            <pc:sldMk cId="4071429857" sldId="293"/>
            <ac:spMk id="8" creationId="{BE41B77C-AD57-495D-A9F2-3AD93E1DFF97}"/>
          </ac:spMkLst>
        </pc:spChg>
        <pc:spChg chg="add mod">
          <ac:chgData name="Gerth Stølting Brodal" userId="04ef4784-6591-4f86-a140-f5c3b108582a" providerId="ADAL" clId="{061DBDD1-5876-4924-895C-570175E6093C}" dt="2022-12-04T18:52:34.526" v="2781" actId="21"/>
          <ac:spMkLst>
            <pc:docMk/>
            <pc:sldMk cId="4071429857" sldId="293"/>
            <ac:spMk id="10" creationId="{4F320F2D-25AF-40DD-BE6E-11C4A5BD30D5}"/>
          </ac:spMkLst>
        </pc:spChg>
        <pc:picChg chg="add del mod">
          <ac:chgData name="Gerth Stølting Brodal" userId="04ef4784-6591-4f86-a140-f5c3b108582a" providerId="ADAL" clId="{061DBDD1-5876-4924-895C-570175E6093C}" dt="2022-12-04T18:52:34.526" v="2781" actId="21"/>
          <ac:picMkLst>
            <pc:docMk/>
            <pc:sldMk cId="4071429857" sldId="293"/>
            <ac:picMk id="5" creationId="{90D1824A-071C-4CA2-BEB7-C9A2ED334B8D}"/>
          </ac:picMkLst>
        </pc:picChg>
      </pc:sldChg>
      <pc:sldChg chg="addSp delSp modSp new del mod">
        <pc:chgData name="Gerth Stølting Brodal" userId="04ef4784-6591-4f86-a140-f5c3b108582a" providerId="ADAL" clId="{061DBDD1-5876-4924-895C-570175E6093C}" dt="2022-12-04T18:53:52.469" v="2795" actId="47"/>
        <pc:sldMkLst>
          <pc:docMk/>
          <pc:sldMk cId="613052786" sldId="294"/>
        </pc:sldMkLst>
        <pc:spChg chg="add del mod">
          <ac:chgData name="Gerth Stølting Brodal" userId="04ef4784-6591-4f86-a140-f5c3b108582a" providerId="ADAL" clId="{061DBDD1-5876-4924-895C-570175E6093C}" dt="2022-12-04T18:52:13.168" v="2778" actId="21"/>
          <ac:spMkLst>
            <pc:docMk/>
            <pc:sldMk cId="613052786" sldId="294"/>
            <ac:spMk id="3" creationId="{A9B19526-38E6-47E4-909A-A31B0406C395}"/>
          </ac:spMkLst>
        </pc:spChg>
        <pc:spChg chg="add mod">
          <ac:chgData name="Gerth Stølting Brodal" userId="04ef4784-6591-4f86-a140-f5c3b108582a" providerId="ADAL" clId="{061DBDD1-5876-4924-895C-570175E6093C}" dt="2022-12-04T18:52:13.168" v="2778" actId="21"/>
          <ac:spMkLst>
            <pc:docMk/>
            <pc:sldMk cId="613052786" sldId="294"/>
            <ac:spMk id="5" creationId="{B8CA2A7E-A306-4BEF-B8AD-925D5A4FAE27}"/>
          </ac:spMkLst>
        </pc:spChg>
      </pc:sldChg>
      <pc:sldChg chg="add modTransition">
        <pc:chgData name="Gerth Stølting Brodal" userId="04ef4784-6591-4f86-a140-f5c3b108582a" providerId="ADAL" clId="{061DBDD1-5876-4924-895C-570175E6093C}" dt="2022-12-04T19:02:51.434" v="2917"/>
        <pc:sldMkLst>
          <pc:docMk/>
          <pc:sldMk cId="1269890795" sldId="294"/>
        </pc:sldMkLst>
      </pc:sldChg>
    </pc:docChg>
  </pc:docChgLst>
  <pc:docChgLst>
    <pc:chgData name="Gerth Stølting Brodal" userId="04ef4784-6591-4f86-a140-f5c3b108582a" providerId="ADAL" clId="{457BC72B-7B84-4865-9C76-BE8CDC2B23A8}"/>
    <pc:docChg chg="undo redo custSel addSld delSld modSld sldOrd modMainMaster">
      <pc:chgData name="Gerth Stølting Brodal" userId="04ef4784-6591-4f86-a140-f5c3b108582a" providerId="ADAL" clId="{457BC72B-7B84-4865-9C76-BE8CDC2B23A8}" dt="2023-01-17T06:57:49.611" v="13609"/>
      <pc:docMkLst>
        <pc:docMk/>
      </pc:docMkLst>
      <pc:sldChg chg="addSp delSp modSp mod modTransition setBg">
        <pc:chgData name="Gerth Stølting Brodal" userId="04ef4784-6591-4f86-a140-f5c3b108582a" providerId="ADAL" clId="{457BC72B-7B84-4865-9C76-BE8CDC2B23A8}" dt="2023-01-14T21:33:03.755" v="3773"/>
        <pc:sldMkLst>
          <pc:docMk/>
          <pc:sldMk cId="3715639078" sldId="256"/>
        </pc:sldMkLst>
        <pc:spChg chg="mod">
          <ac:chgData name="Gerth Stølting Brodal" userId="04ef4784-6591-4f86-a140-f5c3b108582a" providerId="ADAL" clId="{457BC72B-7B84-4865-9C76-BE8CDC2B23A8}" dt="2023-01-14T14:42:27.081" v="1994" actId="1076"/>
          <ac:spMkLst>
            <pc:docMk/>
            <pc:sldMk cId="3715639078" sldId="256"/>
            <ac:spMk id="2" creationId="{5CD62424-022B-4C8B-93FE-AA6431E3EEAA}"/>
          </ac:spMkLst>
        </pc:spChg>
        <pc:spChg chg="mod">
          <ac:chgData name="Gerth Stølting Brodal" userId="04ef4784-6591-4f86-a140-f5c3b108582a" providerId="ADAL" clId="{457BC72B-7B84-4865-9C76-BE8CDC2B23A8}" dt="2023-01-14T15:39:48.323" v="2002" actId="1076"/>
          <ac:spMkLst>
            <pc:docMk/>
            <pc:sldMk cId="3715639078" sldId="256"/>
            <ac:spMk id="3" creationId="{3490C337-A5E1-4D7F-B0C2-1B73832E061A}"/>
          </ac:spMkLst>
        </pc:spChg>
        <pc:picChg chg="add del mod">
          <ac:chgData name="Gerth Stølting Brodal" userId="04ef4784-6591-4f86-a140-f5c3b108582a" providerId="ADAL" clId="{457BC72B-7B84-4865-9C76-BE8CDC2B23A8}" dt="2023-01-14T21:32:36.271" v="3768" actId="478"/>
          <ac:picMkLst>
            <pc:docMk/>
            <pc:sldMk cId="3715639078" sldId="256"/>
            <ac:picMk id="5" creationId="{FCCC3124-4539-4D7C-BA40-4E260366E39F}"/>
          </ac:picMkLst>
        </pc:picChg>
        <pc:picChg chg="add mod ord">
          <ac:chgData name="Gerth Stølting Brodal" userId="04ef4784-6591-4f86-a140-f5c3b108582a" providerId="ADAL" clId="{457BC72B-7B84-4865-9C76-BE8CDC2B23A8}" dt="2023-01-14T21:32:50.790" v="3772" actId="1076"/>
          <ac:picMkLst>
            <pc:docMk/>
            <pc:sldMk cId="3715639078" sldId="256"/>
            <ac:picMk id="6" creationId="{C6CF6E15-EFBE-4409-93E3-C28E5DC01821}"/>
          </ac:picMkLst>
        </pc:picChg>
      </pc:sldChg>
      <pc:sldChg chg="addSp delSp modSp del mod ord modTransition setBg">
        <pc:chgData name="Gerth Stølting Brodal" userId="04ef4784-6591-4f86-a140-f5c3b108582a" providerId="ADAL" clId="{457BC72B-7B84-4865-9C76-BE8CDC2B23A8}" dt="2023-01-16T11:04:07.453" v="12192" actId="2696"/>
        <pc:sldMkLst>
          <pc:docMk/>
          <pc:sldMk cId="3777040555" sldId="257"/>
        </pc:sldMkLst>
        <pc:spChg chg="del mod">
          <ac:chgData name="Gerth Stølting Brodal" userId="04ef4784-6591-4f86-a140-f5c3b108582a" providerId="ADAL" clId="{457BC72B-7B84-4865-9C76-BE8CDC2B23A8}" dt="2023-01-16T11:04:02.096" v="12191" actId="478"/>
          <ac:spMkLst>
            <pc:docMk/>
            <pc:sldMk cId="3777040555" sldId="257"/>
            <ac:spMk id="3" creationId="{0537CBA6-DD02-41D1-AB60-213F80BA3EAE}"/>
          </ac:spMkLst>
        </pc:spChg>
        <pc:spChg chg="add mod">
          <ac:chgData name="Gerth Stølting Brodal" userId="04ef4784-6591-4f86-a140-f5c3b108582a" providerId="ADAL" clId="{457BC72B-7B84-4865-9C76-BE8CDC2B23A8}" dt="2023-01-16T11:04:02.096" v="12191" actId="478"/>
          <ac:spMkLst>
            <pc:docMk/>
            <pc:sldMk cId="3777040555" sldId="257"/>
            <ac:spMk id="4" creationId="{DB777AB3-58F8-4EBA-AF5E-26042BB01C45}"/>
          </ac:spMkLst>
        </pc:spChg>
      </pc:sldChg>
      <pc:sldChg chg="modSp add mod setBg">
        <pc:chgData name="Gerth Stølting Brodal" userId="04ef4784-6591-4f86-a140-f5c3b108582a" providerId="ADAL" clId="{457BC72B-7B84-4865-9C76-BE8CDC2B23A8}" dt="2023-01-16T16:05:30.263" v="13461" actId="6549"/>
        <pc:sldMkLst>
          <pc:docMk/>
          <pc:sldMk cId="2681836397" sldId="258"/>
        </pc:sldMkLst>
        <pc:spChg chg="mod">
          <ac:chgData name="Gerth Stølting Brodal" userId="04ef4784-6591-4f86-a140-f5c3b108582a" providerId="ADAL" clId="{457BC72B-7B84-4865-9C76-BE8CDC2B23A8}" dt="2023-01-16T16:05:30.263" v="13461" actId="6549"/>
          <ac:spMkLst>
            <pc:docMk/>
            <pc:sldMk cId="2681836397" sldId="258"/>
            <ac:spMk id="2" creationId="{D8DED28F-43CD-4181-B9CA-B3507CF1B0AC}"/>
          </ac:spMkLst>
        </pc:spChg>
      </pc:sldChg>
      <pc:sldChg chg="modSp add del mod ord setBg">
        <pc:chgData name="Gerth Stølting Brodal" userId="04ef4784-6591-4f86-a140-f5c3b108582a" providerId="ADAL" clId="{457BC72B-7B84-4865-9C76-BE8CDC2B23A8}" dt="2023-01-16T08:37:01.385" v="11255" actId="2696"/>
        <pc:sldMkLst>
          <pc:docMk/>
          <pc:sldMk cId="4044154109" sldId="258"/>
        </pc:sldMkLst>
        <pc:spChg chg="mod">
          <ac:chgData name="Gerth Stølting Brodal" userId="04ef4784-6591-4f86-a140-f5c3b108582a" providerId="ADAL" clId="{457BC72B-7B84-4865-9C76-BE8CDC2B23A8}" dt="2023-01-16T08:04:19.220" v="11078" actId="120"/>
          <ac:spMkLst>
            <pc:docMk/>
            <pc:sldMk cId="4044154109" sldId="258"/>
            <ac:spMk id="2" creationId="{D8DED28F-43CD-4181-B9CA-B3507CF1B0AC}"/>
          </ac:spMkLst>
        </pc:spChg>
      </pc:sldChg>
      <pc:sldChg chg="add del setBg">
        <pc:chgData name="Gerth Stølting Brodal" userId="04ef4784-6591-4f86-a140-f5c3b108582a" providerId="ADAL" clId="{457BC72B-7B84-4865-9C76-BE8CDC2B23A8}" dt="2023-01-16T08:37:15.618" v="11257"/>
        <pc:sldMkLst>
          <pc:docMk/>
          <pc:sldMk cId="4046212977" sldId="258"/>
        </pc:sldMkLst>
      </pc:sldChg>
      <pc:sldChg chg="modSp mod ord modTransition setBg modNotesTx">
        <pc:chgData name="Gerth Stølting Brodal" userId="04ef4784-6591-4f86-a140-f5c3b108582a" providerId="ADAL" clId="{457BC72B-7B84-4865-9C76-BE8CDC2B23A8}" dt="2023-01-16T08:45:54.275" v="11391" actId="20577"/>
        <pc:sldMkLst>
          <pc:docMk/>
          <pc:sldMk cId="52247388" sldId="259"/>
        </pc:sldMkLst>
        <pc:spChg chg="mod">
          <ac:chgData name="Gerth Stølting Brodal" userId="04ef4784-6591-4f86-a140-f5c3b108582a" providerId="ADAL" clId="{457BC72B-7B84-4865-9C76-BE8CDC2B23A8}" dt="2023-01-16T08:45:54.275" v="11391" actId="20577"/>
          <ac:spMkLst>
            <pc:docMk/>
            <pc:sldMk cId="52247388" sldId="259"/>
            <ac:spMk id="4" creationId="{0E74B510-2DBB-4C67-8E30-7F2BCFF9D8CE}"/>
          </ac:spMkLst>
        </pc:spChg>
      </pc:sldChg>
      <pc:sldChg chg="add del modTransition setBg">
        <pc:chgData name="Gerth Stølting Brodal" userId="04ef4784-6591-4f86-a140-f5c3b108582a" providerId="ADAL" clId="{457BC72B-7B84-4865-9C76-BE8CDC2B23A8}" dt="2023-01-16T08:38:05.822" v="11271" actId="2696"/>
        <pc:sldMkLst>
          <pc:docMk/>
          <pc:sldMk cId="1177879657" sldId="260"/>
        </pc:sldMkLst>
      </pc:sldChg>
      <pc:sldChg chg="modSp add ord">
        <pc:chgData name="Gerth Stølting Brodal" userId="04ef4784-6591-4f86-a140-f5c3b108582a" providerId="ADAL" clId="{457BC72B-7B84-4865-9C76-BE8CDC2B23A8}" dt="2023-01-16T15:53:02.381" v="13215" actId="20577"/>
        <pc:sldMkLst>
          <pc:docMk/>
          <pc:sldMk cId="2338456150" sldId="260"/>
        </pc:sldMkLst>
        <pc:spChg chg="mod">
          <ac:chgData name="Gerth Stølting Brodal" userId="04ef4784-6591-4f86-a140-f5c3b108582a" providerId="ADAL" clId="{457BC72B-7B84-4865-9C76-BE8CDC2B23A8}" dt="2023-01-16T15:53:02.381" v="13215" actId="20577"/>
          <ac:spMkLst>
            <pc:docMk/>
            <pc:sldMk cId="2338456150" sldId="260"/>
            <ac:spMk id="2" creationId="{04B47636-3D77-4764-AD52-63D81A33286A}"/>
          </ac:spMkLst>
        </pc:spChg>
      </pc:sldChg>
      <pc:sldChg chg="add del">
        <pc:chgData name="Gerth Stølting Brodal" userId="04ef4784-6591-4f86-a140-f5c3b108582a" providerId="ADAL" clId="{457BC72B-7B84-4865-9C76-BE8CDC2B23A8}" dt="2023-01-16T08:07:23.501" v="11130" actId="47"/>
        <pc:sldMkLst>
          <pc:docMk/>
          <pc:sldMk cId="2743284098" sldId="261"/>
        </pc:sldMkLst>
      </pc:sldChg>
      <pc:sldChg chg="del modTransition">
        <pc:chgData name="Gerth Stølting Brodal" userId="04ef4784-6591-4f86-a140-f5c3b108582a" providerId="ADAL" clId="{457BC72B-7B84-4865-9C76-BE8CDC2B23A8}" dt="2023-01-14T12:12:51.852" v="1966" actId="47"/>
        <pc:sldMkLst>
          <pc:docMk/>
          <pc:sldMk cId="4064184585" sldId="261"/>
        </pc:sldMkLst>
      </pc:sldChg>
      <pc:sldChg chg="addSp delSp modSp mod ord modTransition setBg modNotesTx">
        <pc:chgData name="Gerth Stølting Brodal" userId="04ef4784-6591-4f86-a140-f5c3b108582a" providerId="ADAL" clId="{457BC72B-7B84-4865-9C76-BE8CDC2B23A8}" dt="2023-01-16T13:21:48.838" v="12554" actId="1036"/>
        <pc:sldMkLst>
          <pc:docMk/>
          <pc:sldMk cId="1817833160" sldId="262"/>
        </pc:sldMkLst>
        <pc:spChg chg="mod">
          <ac:chgData name="Gerth Stølting Brodal" userId="04ef4784-6591-4f86-a140-f5c3b108582a" providerId="ADAL" clId="{457BC72B-7B84-4865-9C76-BE8CDC2B23A8}" dt="2023-01-14T23:06:19.941" v="5241" actId="20577"/>
          <ac:spMkLst>
            <pc:docMk/>
            <pc:sldMk cId="1817833160" sldId="262"/>
            <ac:spMk id="2" creationId="{04B47636-3D77-4764-AD52-63D81A33286A}"/>
          </ac:spMkLst>
        </pc:spChg>
        <pc:spChg chg="del">
          <ac:chgData name="Gerth Stølting Brodal" userId="04ef4784-6591-4f86-a140-f5c3b108582a" providerId="ADAL" clId="{457BC72B-7B84-4865-9C76-BE8CDC2B23A8}" dt="2023-01-14T23:06:30.944" v="5245" actId="478"/>
          <ac:spMkLst>
            <pc:docMk/>
            <pc:sldMk cId="1817833160" sldId="262"/>
            <ac:spMk id="3" creationId="{40E5F76E-4E87-4F27-B762-8011B1E76ED7}"/>
          </ac:spMkLst>
        </pc:spChg>
        <pc:spChg chg="add mod">
          <ac:chgData name="Gerth Stølting Brodal" userId="04ef4784-6591-4f86-a140-f5c3b108582a" providerId="ADAL" clId="{457BC72B-7B84-4865-9C76-BE8CDC2B23A8}" dt="2023-01-16T06:23:36.830" v="10237" actId="20577"/>
          <ac:spMkLst>
            <pc:docMk/>
            <pc:sldMk cId="1817833160" sldId="262"/>
            <ac:spMk id="6" creationId="{2A4D10AF-F500-4BD7-812B-61E97FD62A3F}"/>
          </ac:spMkLst>
        </pc:spChg>
        <pc:picChg chg="mod">
          <ac:chgData name="Gerth Stølting Brodal" userId="04ef4784-6591-4f86-a140-f5c3b108582a" providerId="ADAL" clId="{457BC72B-7B84-4865-9C76-BE8CDC2B23A8}" dt="2023-01-16T05:42:31.305" v="9733" actId="1076"/>
          <ac:picMkLst>
            <pc:docMk/>
            <pc:sldMk cId="1817833160" sldId="262"/>
            <ac:picMk id="5" creationId="{CC1A3E08-8461-4C11-BC12-DA556FF16F7B}"/>
          </ac:picMkLst>
        </pc:picChg>
        <pc:picChg chg="mod">
          <ac:chgData name="Gerth Stølting Brodal" userId="04ef4784-6591-4f86-a140-f5c3b108582a" providerId="ADAL" clId="{457BC72B-7B84-4865-9C76-BE8CDC2B23A8}" dt="2023-01-16T13:21:48.838" v="12554" actId="1036"/>
          <ac:picMkLst>
            <pc:docMk/>
            <pc:sldMk cId="1817833160" sldId="262"/>
            <ac:picMk id="7" creationId="{F8BC3526-C7F3-4BFF-BD11-EF8A12FEF5C4}"/>
          </ac:picMkLst>
        </pc:picChg>
        <pc:picChg chg="add del mod">
          <ac:chgData name="Gerth Stølting Brodal" userId="04ef4784-6591-4f86-a140-f5c3b108582a" providerId="ADAL" clId="{457BC72B-7B84-4865-9C76-BE8CDC2B23A8}" dt="2023-01-16T05:53:44.270" v="9979"/>
          <ac:picMkLst>
            <pc:docMk/>
            <pc:sldMk cId="1817833160" sldId="262"/>
            <ac:picMk id="8" creationId="{8FB98384-8BE0-4B24-A2B1-09EB004FC973}"/>
          </ac:picMkLst>
        </pc:picChg>
        <pc:picChg chg="add del mod">
          <ac:chgData name="Gerth Stølting Brodal" userId="04ef4784-6591-4f86-a140-f5c3b108582a" providerId="ADAL" clId="{457BC72B-7B84-4865-9C76-BE8CDC2B23A8}" dt="2023-01-16T05:53:44.270" v="9979"/>
          <ac:picMkLst>
            <pc:docMk/>
            <pc:sldMk cId="1817833160" sldId="262"/>
            <ac:picMk id="9" creationId="{938F2831-2C37-41DB-A7D1-12D625A76EF5}"/>
          </ac:picMkLst>
        </pc:picChg>
      </pc:sldChg>
      <pc:sldChg chg="modSp mod modTransition setBg modAnim">
        <pc:chgData name="Gerth Stølting Brodal" userId="04ef4784-6591-4f86-a140-f5c3b108582a" providerId="ADAL" clId="{457BC72B-7B84-4865-9C76-BE8CDC2B23A8}" dt="2023-01-16T16:12:58.192" v="13543" actId="14100"/>
        <pc:sldMkLst>
          <pc:docMk/>
          <pc:sldMk cId="3985770524" sldId="263"/>
        </pc:sldMkLst>
        <pc:spChg chg="mod">
          <ac:chgData name="Gerth Stølting Brodal" userId="04ef4784-6591-4f86-a140-f5c3b108582a" providerId="ADAL" clId="{457BC72B-7B84-4865-9C76-BE8CDC2B23A8}" dt="2023-01-16T16:12:58.192" v="13543" actId="14100"/>
          <ac:spMkLst>
            <pc:docMk/>
            <pc:sldMk cId="3985770524" sldId="263"/>
            <ac:spMk id="2" creationId="{04B47636-3D77-4764-AD52-63D81A33286A}"/>
          </ac:spMkLst>
        </pc:spChg>
        <pc:spChg chg="mod">
          <ac:chgData name="Gerth Stølting Brodal" userId="04ef4784-6591-4f86-a140-f5c3b108582a" providerId="ADAL" clId="{457BC72B-7B84-4865-9C76-BE8CDC2B23A8}" dt="2023-01-16T06:01:53.384" v="10062" actId="20577"/>
          <ac:spMkLst>
            <pc:docMk/>
            <pc:sldMk cId="3985770524" sldId="263"/>
            <ac:spMk id="3" creationId="{40E5F76E-4E87-4F27-B762-8011B1E76ED7}"/>
          </ac:spMkLst>
        </pc:spChg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1183644584" sldId="264"/>
        </pc:sldMkLst>
      </pc:sldChg>
      <pc:sldChg chg="add del">
        <pc:chgData name="Gerth Stølting Brodal" userId="04ef4784-6591-4f86-a140-f5c3b108582a" providerId="ADAL" clId="{457BC72B-7B84-4865-9C76-BE8CDC2B23A8}" dt="2023-01-16T08:07:20.642" v="11128" actId="47"/>
        <pc:sldMkLst>
          <pc:docMk/>
          <pc:sldMk cId="1591715845" sldId="265"/>
        </pc:sldMkLst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2595900919" sldId="265"/>
        </pc:sldMkLst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1773498149" sldId="266"/>
        </pc:sldMkLst>
      </pc:sldChg>
      <pc:sldChg chg="add del setBg">
        <pc:chgData name="Gerth Stølting Brodal" userId="04ef4784-6591-4f86-a140-f5c3b108582a" providerId="ADAL" clId="{457BC72B-7B84-4865-9C76-BE8CDC2B23A8}" dt="2023-01-16T08:37:15.618" v="11257"/>
        <pc:sldMkLst>
          <pc:docMk/>
          <pc:sldMk cId="1995774948" sldId="266"/>
        </pc:sldMkLst>
      </pc:sldChg>
      <pc:sldChg chg="modSp add mod ord setBg">
        <pc:chgData name="Gerth Stølting Brodal" userId="04ef4784-6591-4f86-a140-f5c3b108582a" providerId="ADAL" clId="{457BC72B-7B84-4865-9C76-BE8CDC2B23A8}" dt="2023-01-16T16:05:49.919" v="13476" actId="6549"/>
        <pc:sldMkLst>
          <pc:docMk/>
          <pc:sldMk cId="3426448054" sldId="266"/>
        </pc:sldMkLst>
        <pc:spChg chg="mod">
          <ac:chgData name="Gerth Stølting Brodal" userId="04ef4784-6591-4f86-a140-f5c3b108582a" providerId="ADAL" clId="{457BC72B-7B84-4865-9C76-BE8CDC2B23A8}" dt="2023-01-16T16:05:49.919" v="13476" actId="6549"/>
          <ac:spMkLst>
            <pc:docMk/>
            <pc:sldMk cId="3426448054" sldId="266"/>
            <ac:spMk id="2" creationId="{E0071FE5-A34C-4ED0-95D3-C308B83CEF89}"/>
          </ac:spMkLst>
        </pc:spChg>
        <pc:spChg chg="mod">
          <ac:chgData name="Gerth Stølting Brodal" userId="04ef4784-6591-4f86-a140-f5c3b108582a" providerId="ADAL" clId="{457BC72B-7B84-4865-9C76-BE8CDC2B23A8}" dt="2023-01-16T15:33:28.075" v="12841" actId="1037"/>
          <ac:spMkLst>
            <pc:docMk/>
            <pc:sldMk cId="3426448054" sldId="266"/>
            <ac:spMk id="60" creationId="{1E8D0D4E-155C-4576-937A-A8B3247D7243}"/>
          </ac:spMkLst>
        </pc:spChg>
      </pc:sldChg>
      <pc:sldChg chg="modSp add del mod setBg">
        <pc:chgData name="Gerth Stølting Brodal" userId="04ef4784-6591-4f86-a140-f5c3b108582a" providerId="ADAL" clId="{457BC72B-7B84-4865-9C76-BE8CDC2B23A8}" dt="2023-01-16T08:37:01.385" v="11255" actId="2696"/>
        <pc:sldMkLst>
          <pc:docMk/>
          <pc:sldMk cId="4164928800" sldId="266"/>
        </pc:sldMkLst>
        <pc:spChg chg="mod">
          <ac:chgData name="Gerth Stølting Brodal" userId="04ef4784-6591-4f86-a140-f5c3b108582a" providerId="ADAL" clId="{457BC72B-7B84-4865-9C76-BE8CDC2B23A8}" dt="2023-01-16T08:09:28.087" v="11132" actId="120"/>
          <ac:spMkLst>
            <pc:docMk/>
            <pc:sldMk cId="4164928800" sldId="266"/>
            <ac:spMk id="2" creationId="{E0071FE5-A34C-4ED0-95D3-C308B83CEF89}"/>
          </ac:spMkLst>
        </pc:spChg>
      </pc:sldChg>
      <pc:sldChg chg="add del">
        <pc:chgData name="Gerth Stølting Brodal" userId="04ef4784-6591-4f86-a140-f5c3b108582a" providerId="ADAL" clId="{457BC72B-7B84-4865-9C76-BE8CDC2B23A8}" dt="2023-01-16T07:58:44.670" v="11048" actId="47"/>
        <pc:sldMkLst>
          <pc:docMk/>
          <pc:sldMk cId="1669442177" sldId="267"/>
        </pc:sldMkLst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3832490361" sldId="267"/>
        </pc:sldMkLst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87969022" sldId="268"/>
        </pc:sldMkLst>
      </pc:sldChg>
      <pc:sldChg chg="add del setBg">
        <pc:chgData name="Gerth Stølting Brodal" userId="04ef4784-6591-4f86-a140-f5c3b108582a" providerId="ADAL" clId="{457BC72B-7B84-4865-9C76-BE8CDC2B23A8}" dt="2023-01-16T08:37:15.618" v="11257"/>
        <pc:sldMkLst>
          <pc:docMk/>
          <pc:sldMk cId="1120683915" sldId="268"/>
        </pc:sldMkLst>
      </pc:sldChg>
      <pc:sldChg chg="modSp add mod setBg modAnim modNotesTx">
        <pc:chgData name="Gerth Stølting Brodal" userId="04ef4784-6591-4f86-a140-f5c3b108582a" providerId="ADAL" clId="{457BC72B-7B84-4865-9C76-BE8CDC2B23A8}" dt="2023-01-16T16:08:43.246" v="13526" actId="6549"/>
        <pc:sldMkLst>
          <pc:docMk/>
          <pc:sldMk cId="1435668941" sldId="268"/>
        </pc:sldMkLst>
        <pc:spChg chg="mod">
          <ac:chgData name="Gerth Stølting Brodal" userId="04ef4784-6591-4f86-a140-f5c3b108582a" providerId="ADAL" clId="{457BC72B-7B84-4865-9C76-BE8CDC2B23A8}" dt="2023-01-16T16:08:43.246" v="13526" actId="6549"/>
          <ac:spMkLst>
            <pc:docMk/>
            <pc:sldMk cId="1435668941" sldId="268"/>
            <ac:spMk id="2" creationId="{4F5DD8F6-1149-4594-82F5-6BDB686CC600}"/>
          </ac:spMkLst>
        </pc:spChg>
        <pc:spChg chg="mod">
          <ac:chgData name="Gerth Stølting Brodal" userId="04ef4784-6591-4f86-a140-f5c3b108582a" providerId="ADAL" clId="{457BC72B-7B84-4865-9C76-BE8CDC2B23A8}" dt="2023-01-16T13:08:56.247" v="12363" actId="1076"/>
          <ac:spMkLst>
            <pc:docMk/>
            <pc:sldMk cId="1435668941" sldId="268"/>
            <ac:spMk id="3" creationId="{A54198C1-C777-444A-B00C-DB6775651056}"/>
          </ac:spMkLst>
        </pc:spChg>
        <pc:grpChg chg="mod">
          <ac:chgData name="Gerth Stølting Brodal" userId="04ef4784-6591-4f86-a140-f5c3b108582a" providerId="ADAL" clId="{457BC72B-7B84-4865-9C76-BE8CDC2B23A8}" dt="2023-01-16T15:51:33.592" v="13210" actId="1076"/>
          <ac:grpSpMkLst>
            <pc:docMk/>
            <pc:sldMk cId="1435668941" sldId="268"/>
            <ac:grpSpMk id="20" creationId="{E30AD8FB-EDA7-4313-9A1F-066AB4B23858}"/>
          </ac:grpSpMkLst>
        </pc:grpChg>
      </pc:sldChg>
      <pc:sldChg chg="add del setBg">
        <pc:chgData name="Gerth Stølting Brodal" userId="04ef4784-6591-4f86-a140-f5c3b108582a" providerId="ADAL" clId="{457BC72B-7B84-4865-9C76-BE8CDC2B23A8}" dt="2023-01-16T08:37:01.385" v="11255" actId="2696"/>
        <pc:sldMkLst>
          <pc:docMk/>
          <pc:sldMk cId="2926711619" sldId="268"/>
        </pc:sldMkLst>
      </pc:sldChg>
      <pc:sldChg chg="add del setBg">
        <pc:chgData name="Gerth Stølting Brodal" userId="04ef4784-6591-4f86-a140-f5c3b108582a" providerId="ADAL" clId="{457BC72B-7B84-4865-9C76-BE8CDC2B23A8}" dt="2023-01-16T08:37:15.618" v="11257"/>
        <pc:sldMkLst>
          <pc:docMk/>
          <pc:sldMk cId="239020536" sldId="269"/>
        </pc:sldMkLst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258254871" sldId="269"/>
        </pc:sldMkLst>
      </pc:sldChg>
      <pc:sldChg chg="add del setBg">
        <pc:chgData name="Gerth Stølting Brodal" userId="04ef4784-6591-4f86-a140-f5c3b108582a" providerId="ADAL" clId="{457BC72B-7B84-4865-9C76-BE8CDC2B23A8}" dt="2023-01-16T08:37:01.385" v="11255" actId="2696"/>
        <pc:sldMkLst>
          <pc:docMk/>
          <pc:sldMk cId="2736576440" sldId="269"/>
        </pc:sldMkLst>
      </pc:sldChg>
      <pc:sldChg chg="modSp add mod setBg">
        <pc:chgData name="Gerth Stølting Brodal" userId="04ef4784-6591-4f86-a140-f5c3b108582a" providerId="ADAL" clId="{457BC72B-7B84-4865-9C76-BE8CDC2B23A8}" dt="2023-01-16T16:09:19.925" v="13528" actId="20577"/>
        <pc:sldMkLst>
          <pc:docMk/>
          <pc:sldMk cId="3373747870" sldId="269"/>
        </pc:sldMkLst>
        <pc:spChg chg="mod">
          <ac:chgData name="Gerth Stølting Brodal" userId="04ef4784-6591-4f86-a140-f5c3b108582a" providerId="ADAL" clId="{457BC72B-7B84-4865-9C76-BE8CDC2B23A8}" dt="2023-01-16T16:09:19.925" v="13528" actId="20577"/>
          <ac:spMkLst>
            <pc:docMk/>
            <pc:sldMk cId="3373747870" sldId="269"/>
            <ac:spMk id="2" creationId="{AD23AC49-1803-4556-93C3-AF9DA51038EB}"/>
          </ac:spMkLst>
        </pc:spChg>
        <pc:spChg chg="mod">
          <ac:chgData name="Gerth Stølting Brodal" userId="04ef4784-6591-4f86-a140-f5c3b108582a" providerId="ADAL" clId="{457BC72B-7B84-4865-9C76-BE8CDC2B23A8}" dt="2023-01-16T13:09:55.900" v="12384" actId="1035"/>
          <ac:spMkLst>
            <pc:docMk/>
            <pc:sldMk cId="3373747870" sldId="269"/>
            <ac:spMk id="3" creationId="{6C78F9C2-AA69-496D-9953-75F8486C273E}"/>
          </ac:spMkLst>
        </pc:spChg>
        <pc:picChg chg="mod">
          <ac:chgData name="Gerth Stølting Brodal" userId="04ef4784-6591-4f86-a140-f5c3b108582a" providerId="ADAL" clId="{457BC72B-7B84-4865-9C76-BE8CDC2B23A8}" dt="2023-01-16T13:10:08.155" v="12416" actId="1035"/>
          <ac:picMkLst>
            <pc:docMk/>
            <pc:sldMk cId="3373747870" sldId="269"/>
            <ac:picMk id="7" creationId="{BE36BA2D-3353-4E2A-9857-8A5346F2AE8E}"/>
          </ac:picMkLst>
        </pc:picChg>
        <pc:picChg chg="mod">
          <ac:chgData name="Gerth Stølting Brodal" userId="04ef4784-6591-4f86-a140-f5c3b108582a" providerId="ADAL" clId="{457BC72B-7B84-4865-9C76-BE8CDC2B23A8}" dt="2023-01-16T13:10:08.155" v="12416" actId="1035"/>
          <ac:picMkLst>
            <pc:docMk/>
            <pc:sldMk cId="3373747870" sldId="269"/>
            <ac:picMk id="8" creationId="{7BCEC041-2A39-4D14-83B6-F610213A5C0D}"/>
          </ac:picMkLst>
        </pc:picChg>
        <pc:picChg chg="mod">
          <ac:chgData name="Gerth Stølting Brodal" userId="04ef4784-6591-4f86-a140-f5c3b108582a" providerId="ADAL" clId="{457BC72B-7B84-4865-9C76-BE8CDC2B23A8}" dt="2023-01-16T13:10:08.155" v="12416" actId="1035"/>
          <ac:picMkLst>
            <pc:docMk/>
            <pc:sldMk cId="3373747870" sldId="269"/>
            <ac:picMk id="9" creationId="{F0B9D8C3-0703-4575-BC49-8746036F2BD8}"/>
          </ac:picMkLst>
        </pc:picChg>
        <pc:picChg chg="mod">
          <ac:chgData name="Gerth Stølting Brodal" userId="04ef4784-6591-4f86-a140-f5c3b108582a" providerId="ADAL" clId="{457BC72B-7B84-4865-9C76-BE8CDC2B23A8}" dt="2023-01-16T13:10:08.155" v="12416" actId="1035"/>
          <ac:picMkLst>
            <pc:docMk/>
            <pc:sldMk cId="3373747870" sldId="269"/>
            <ac:picMk id="11" creationId="{E5B7F657-FEB6-45E1-B989-5E46C90792E2}"/>
          </ac:picMkLst>
        </pc:picChg>
      </pc:sldChg>
      <pc:sldChg chg="add del setBg">
        <pc:chgData name="Gerth Stølting Brodal" userId="04ef4784-6591-4f86-a140-f5c3b108582a" providerId="ADAL" clId="{457BC72B-7B84-4865-9C76-BE8CDC2B23A8}" dt="2023-01-16T08:37:15.618" v="11257"/>
        <pc:sldMkLst>
          <pc:docMk/>
          <pc:sldMk cId="151012948" sldId="270"/>
        </pc:sldMkLst>
      </pc:sldChg>
      <pc:sldChg chg="modSp add mod setBg">
        <pc:chgData name="Gerth Stølting Brodal" userId="04ef4784-6591-4f86-a140-f5c3b108582a" providerId="ADAL" clId="{457BC72B-7B84-4865-9C76-BE8CDC2B23A8}" dt="2023-01-16T16:18:20.096" v="13574"/>
        <pc:sldMkLst>
          <pc:docMk/>
          <pc:sldMk cId="1270610744" sldId="270"/>
        </pc:sldMkLst>
        <pc:spChg chg="mod">
          <ac:chgData name="Gerth Stølting Brodal" userId="04ef4784-6591-4f86-a140-f5c3b108582a" providerId="ADAL" clId="{457BC72B-7B84-4865-9C76-BE8CDC2B23A8}" dt="2023-01-16T16:09:27.159" v="13532" actId="20577"/>
          <ac:spMkLst>
            <pc:docMk/>
            <pc:sldMk cId="1270610744" sldId="270"/>
            <ac:spMk id="2" creationId="{E2DCB819-05F0-4B0F-973E-CB02CBFE5672}"/>
          </ac:spMkLst>
        </pc:spChg>
        <pc:spChg chg="mod">
          <ac:chgData name="Gerth Stølting Brodal" userId="04ef4784-6591-4f86-a140-f5c3b108582a" providerId="ADAL" clId="{457BC72B-7B84-4865-9C76-BE8CDC2B23A8}" dt="2023-01-16T16:17:30.482" v="13573" actId="1036"/>
          <ac:spMkLst>
            <pc:docMk/>
            <pc:sldMk cId="1270610744" sldId="270"/>
            <ac:spMk id="3" creationId="{2DACAF92-7482-412C-81A9-284DD98AA2AD}"/>
          </ac:spMkLst>
        </pc:spChg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2486117082" sldId="270"/>
        </pc:sldMkLst>
      </pc:sldChg>
      <pc:sldChg chg="add del setBg">
        <pc:chgData name="Gerth Stølting Brodal" userId="04ef4784-6591-4f86-a140-f5c3b108582a" providerId="ADAL" clId="{457BC72B-7B84-4865-9C76-BE8CDC2B23A8}" dt="2023-01-16T08:37:01.385" v="11255" actId="2696"/>
        <pc:sldMkLst>
          <pc:docMk/>
          <pc:sldMk cId="3757491586" sldId="270"/>
        </pc:sldMkLst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4291920465" sldId="271"/>
        </pc:sldMkLst>
      </pc:sldChg>
      <pc:sldChg chg="addSp modSp add del mod setBg modAnim">
        <pc:chgData name="Gerth Stølting Brodal" userId="04ef4784-6591-4f86-a140-f5c3b108582a" providerId="ADAL" clId="{457BC72B-7B84-4865-9C76-BE8CDC2B23A8}" dt="2023-01-16T08:37:01.385" v="11255" actId="2696"/>
        <pc:sldMkLst>
          <pc:docMk/>
          <pc:sldMk cId="371814260" sldId="272"/>
        </pc:sldMkLst>
        <pc:spChg chg="mod">
          <ac:chgData name="Gerth Stølting Brodal" userId="04ef4784-6591-4f86-a140-f5c3b108582a" providerId="ADAL" clId="{457BC72B-7B84-4865-9C76-BE8CDC2B23A8}" dt="2023-01-16T08:09:10.638" v="11131" actId="120"/>
          <ac:spMkLst>
            <pc:docMk/>
            <pc:sldMk cId="371814260" sldId="272"/>
            <ac:spMk id="2" creationId="{D8DED28F-43CD-4181-B9CA-B3507CF1B0AC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3" creationId="{4A6A9319-51E2-4621-9194-CBCD2D813CBB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5" creationId="{64E084A5-814A-4DC4-BE92-F86B508D56F5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6" creationId="{962105EA-5C77-4041-A176-3ECF6BEEA5CC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7" creationId="{612E0AE3-6CC0-4E3E-B072-70B421D43772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8" creationId="{6F39201F-1876-4946-A924-620BA5561129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28" creationId="{369E9F84-145B-4643-A7A1-FA03F276C7C2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29" creationId="{496D7C7C-A9ED-4490-89D9-F0670E9715E5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30" creationId="{C08207AA-B365-492D-8B5C-760EE0C6B951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31" creationId="{892DDE75-22D8-44C1-8A56-822A795045E7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32" creationId="{4A0AE194-FB7F-40C5-9A68-8A493AA8E96A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33" creationId="{4ECC2CEC-2676-48A8-B91B-87068D14214C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35" creationId="{FE3BF650-7908-459B-BAF9-E1C953DAE919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40" creationId="{8E39DECC-31BB-4524-9DC6-88F36A66EF32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41" creationId="{2BB33E5C-3F37-4A19-A4F7-AB52B097EEFC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42" creationId="{5EEB50ED-2909-44D1-B8F7-B4EBE1D8930E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43" creationId="{43CD4322-B2D9-40C9-8A0C-26B1D5D8CC80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45" creationId="{C4722877-7BD9-485E-9EE9-80F9300CFB8E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46" creationId="{CA3DCEFD-6E3A-4DFA-B0C3-10701139BAA9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47" creationId="{0EA3A4BF-5553-4F9D-B013-A3B4A4842EC0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48" creationId="{452C574F-99F9-40DE-A8FB-0AE0CA89328C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49" creationId="{04C623CE-A1D1-4826-8292-ED4128EF17B2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50" creationId="{C9D61D24-3D48-4E79-858F-A374E930F687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51" creationId="{3CFDF188-135F-4675-8AB0-1C939199AD7D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52" creationId="{6A29EBD6-62BD-4340-8176-5DA6887BE92E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53" creationId="{22A0C908-C6EF-4F9C-A90D-4BB803135558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54" creationId="{6C00FAAA-D3EB-4B4D-9DF8-92AD58E56671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55" creationId="{BFBB13AB-3861-41EA-9597-FDAD6B19E00E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64" creationId="{38EBF9CD-0E7E-4EE2-952A-6B5146080A4F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75" creationId="{11E379FE-EFC5-4ED4-9F16-01AA47560447}"/>
          </ac:spMkLst>
        </pc:spChg>
        <pc:spChg chg="mod">
          <ac:chgData name="Gerth Stølting Brodal" userId="04ef4784-6591-4f86-a140-f5c3b108582a" providerId="ADAL" clId="{457BC72B-7B84-4865-9C76-BE8CDC2B23A8}" dt="2023-01-16T08:27:08.321" v="11202" actId="164"/>
          <ac:spMkLst>
            <pc:docMk/>
            <pc:sldMk cId="371814260" sldId="272"/>
            <ac:spMk id="84" creationId="{48A69444-5973-4B99-9C12-0307758984D0}"/>
          </ac:spMkLst>
        </pc:spChg>
        <pc:grpChg chg="add mod">
          <ac:chgData name="Gerth Stølting Brodal" userId="04ef4784-6591-4f86-a140-f5c3b108582a" providerId="ADAL" clId="{457BC72B-7B84-4865-9C76-BE8CDC2B23A8}" dt="2023-01-16T08:27:08.321" v="11202" actId="164"/>
          <ac:grpSpMkLst>
            <pc:docMk/>
            <pc:sldMk cId="371814260" sldId="272"/>
            <ac:grpSpMk id="4" creationId="{E3592568-70CF-4ED5-A5EC-6E24D31738A0}"/>
          </ac:grpSpMkLst>
        </pc:grp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10" creationId="{41BB7979-655F-4854-931A-047F8CF02BA3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11" creationId="{00484AEE-1A00-4A77-A2C3-2BCF8CF16B72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17" creationId="{F8CC966E-6BBC-49EA-AB18-98F11318F50D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18" creationId="{EB43DC38-1592-4701-9B1C-5773F2D58ED4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20" creationId="{C64F96BF-E2A8-484B-AC0B-22DF4D2CC889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21" creationId="{6B957456-ACDC-4E13-B42B-15EA3BBE33FE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22" creationId="{3FDAFCA5-122E-480E-8821-0338782E2770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57" creationId="{1D3A1B65-7A65-4F6D-B3F2-AB64A3540BBF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58" creationId="{527DCD5C-08BE-4B63-B40D-13E2A4A7AE58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59" creationId="{B56922A5-4942-4ADF-8220-7119AE9410EE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60" creationId="{19B5064C-0976-47CB-AC20-F70AF201C67D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61" creationId="{AE68620C-5460-491D-9298-F697A3DD2700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62" creationId="{B1D3A7A8-3242-4546-B73E-F796911457B4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65" creationId="{6CE203B0-E3C7-46EB-8061-8282ED2005A4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66" creationId="{8E9203ED-8AA8-4F3E-B7D6-6D429EE174BD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67" creationId="{7BEB0B27-7508-41D9-A6F8-C40A0D2470FB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68" creationId="{018FD4DB-592C-45BB-9A28-54AAD09B63FC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69" creationId="{D80A214E-BFD4-46A3-83BD-DA6901A73FEB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76" creationId="{CB37AF64-5BCC-47C4-BA48-7CEFBEC01362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77" creationId="{1A35373C-8F6F-4399-9088-EA2EB5854B89}"/>
          </ac:cxnSpMkLst>
        </pc:cxnChg>
        <pc:cxnChg chg="mod">
          <ac:chgData name="Gerth Stølting Brodal" userId="04ef4784-6591-4f86-a140-f5c3b108582a" providerId="ADAL" clId="{457BC72B-7B84-4865-9C76-BE8CDC2B23A8}" dt="2023-01-16T08:27:08.321" v="11202" actId="164"/>
          <ac:cxnSpMkLst>
            <pc:docMk/>
            <pc:sldMk cId="371814260" sldId="272"/>
            <ac:cxnSpMk id="85" creationId="{5C64F921-F11C-4ACD-8A36-F31FFD331D64}"/>
          </ac:cxnSpMkLst>
        </pc:cxnChg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1626700777" sldId="272"/>
        </pc:sldMkLst>
      </pc:sldChg>
      <pc:sldChg chg="modSp add mod ord setBg modAnim">
        <pc:chgData name="Gerth Stølting Brodal" userId="04ef4784-6591-4f86-a140-f5c3b108582a" providerId="ADAL" clId="{457BC72B-7B84-4865-9C76-BE8CDC2B23A8}" dt="2023-01-17T06:57:49.611" v="13609"/>
        <pc:sldMkLst>
          <pc:docMk/>
          <pc:sldMk cId="2924822376" sldId="272"/>
        </pc:sldMkLst>
        <pc:spChg chg="mod">
          <ac:chgData name="Gerth Stølting Brodal" userId="04ef4784-6591-4f86-a140-f5c3b108582a" providerId="ADAL" clId="{457BC72B-7B84-4865-9C76-BE8CDC2B23A8}" dt="2023-01-16T16:05:44.370" v="13472" actId="6549"/>
          <ac:spMkLst>
            <pc:docMk/>
            <pc:sldMk cId="2924822376" sldId="272"/>
            <ac:spMk id="2" creationId="{D8DED28F-43CD-4181-B9CA-B3507CF1B0AC}"/>
          </ac:spMkLst>
        </pc:spChg>
        <pc:spChg chg="mod">
          <ac:chgData name="Gerth Stølting Brodal" userId="04ef4784-6591-4f86-a140-f5c3b108582a" providerId="ADAL" clId="{457BC72B-7B84-4865-9C76-BE8CDC2B23A8}" dt="2023-01-16T12:37:19.744" v="12199" actId="207"/>
          <ac:spMkLst>
            <pc:docMk/>
            <pc:sldMk cId="2924822376" sldId="272"/>
            <ac:spMk id="3" creationId="{4A6A9319-51E2-4621-9194-CBCD2D813CBB}"/>
          </ac:spMkLst>
        </pc:spChg>
        <pc:spChg chg="mod">
          <ac:chgData name="Gerth Stølting Brodal" userId="04ef4784-6591-4f86-a140-f5c3b108582a" providerId="ADAL" clId="{457BC72B-7B84-4865-9C76-BE8CDC2B23A8}" dt="2023-01-16T12:37:19.744" v="12199" actId="207"/>
          <ac:spMkLst>
            <pc:docMk/>
            <pc:sldMk cId="2924822376" sldId="272"/>
            <ac:spMk id="5" creationId="{64E084A5-814A-4DC4-BE92-F86B508D56F5}"/>
          </ac:spMkLst>
        </pc:spChg>
        <pc:spChg chg="mod">
          <ac:chgData name="Gerth Stølting Brodal" userId="04ef4784-6591-4f86-a140-f5c3b108582a" providerId="ADAL" clId="{457BC72B-7B84-4865-9C76-BE8CDC2B23A8}" dt="2023-01-16T12:37:19.744" v="12199" actId="207"/>
          <ac:spMkLst>
            <pc:docMk/>
            <pc:sldMk cId="2924822376" sldId="272"/>
            <ac:spMk id="6" creationId="{962105EA-5C77-4041-A176-3ECF6BEEA5CC}"/>
          </ac:spMkLst>
        </pc:spChg>
        <pc:spChg chg="mod">
          <ac:chgData name="Gerth Stølting Brodal" userId="04ef4784-6591-4f86-a140-f5c3b108582a" providerId="ADAL" clId="{457BC72B-7B84-4865-9C76-BE8CDC2B23A8}" dt="2023-01-16T12:37:19.744" v="12199" actId="207"/>
          <ac:spMkLst>
            <pc:docMk/>
            <pc:sldMk cId="2924822376" sldId="272"/>
            <ac:spMk id="7" creationId="{612E0AE3-6CC0-4E3E-B072-70B421D43772}"/>
          </ac:spMkLst>
        </pc:spChg>
        <pc:spChg chg="mod">
          <ac:chgData name="Gerth Stølting Brodal" userId="04ef4784-6591-4f86-a140-f5c3b108582a" providerId="ADAL" clId="{457BC72B-7B84-4865-9C76-BE8CDC2B23A8}" dt="2023-01-16T12:37:19.744" v="12199" actId="207"/>
          <ac:spMkLst>
            <pc:docMk/>
            <pc:sldMk cId="2924822376" sldId="272"/>
            <ac:spMk id="8" creationId="{6F39201F-1876-4946-A924-620BA5561129}"/>
          </ac:spMkLst>
        </pc:spChg>
        <pc:spChg chg="mod">
          <ac:chgData name="Gerth Stølting Brodal" userId="04ef4784-6591-4f86-a140-f5c3b108582a" providerId="ADAL" clId="{457BC72B-7B84-4865-9C76-BE8CDC2B23A8}" dt="2023-01-16T15:29:27.067" v="12809" actId="14100"/>
          <ac:spMkLst>
            <pc:docMk/>
            <pc:sldMk cId="2924822376" sldId="272"/>
            <ac:spMk id="80" creationId="{383AA541-4666-45E9-B1FF-A0E82D62902D}"/>
          </ac:spMkLst>
        </pc:spChg>
        <pc:spChg chg="mod">
          <ac:chgData name="Gerth Stølting Brodal" userId="04ef4784-6591-4f86-a140-f5c3b108582a" providerId="ADAL" clId="{457BC72B-7B84-4865-9C76-BE8CDC2B23A8}" dt="2023-01-16T15:29:35.725" v="12819" actId="1035"/>
          <ac:spMkLst>
            <pc:docMk/>
            <pc:sldMk cId="2924822376" sldId="272"/>
            <ac:spMk id="83" creationId="{850C2317-CEDC-445B-966D-3E410CC52BC3}"/>
          </ac:spMkLst>
        </pc:spChg>
      </pc:sldChg>
      <pc:sldChg chg="add del setBg">
        <pc:chgData name="Gerth Stølting Brodal" userId="04ef4784-6591-4f86-a140-f5c3b108582a" providerId="ADAL" clId="{457BC72B-7B84-4865-9C76-BE8CDC2B23A8}" dt="2023-01-16T08:37:15.618" v="11257"/>
        <pc:sldMkLst>
          <pc:docMk/>
          <pc:sldMk cId="3502938323" sldId="272"/>
        </pc:sldMkLst>
      </pc:sldChg>
      <pc:sldChg chg="add del setBg">
        <pc:chgData name="Gerth Stølting Brodal" userId="04ef4784-6591-4f86-a140-f5c3b108582a" providerId="ADAL" clId="{457BC72B-7B84-4865-9C76-BE8CDC2B23A8}" dt="2023-01-16T08:37:15.618" v="11257"/>
        <pc:sldMkLst>
          <pc:docMk/>
          <pc:sldMk cId="1118116891" sldId="273"/>
        </pc:sldMkLst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2878245394" sldId="273"/>
        </pc:sldMkLst>
      </pc:sldChg>
      <pc:sldChg chg="add del setBg">
        <pc:chgData name="Gerth Stølting Brodal" userId="04ef4784-6591-4f86-a140-f5c3b108582a" providerId="ADAL" clId="{457BC72B-7B84-4865-9C76-BE8CDC2B23A8}" dt="2023-01-16T08:37:01.385" v="11255" actId="2696"/>
        <pc:sldMkLst>
          <pc:docMk/>
          <pc:sldMk cId="3320475484" sldId="273"/>
        </pc:sldMkLst>
      </pc:sldChg>
      <pc:sldChg chg="modSp add ord setBg modNotesTx">
        <pc:chgData name="Gerth Stølting Brodal" userId="04ef4784-6591-4f86-a140-f5c3b108582a" providerId="ADAL" clId="{457BC72B-7B84-4865-9C76-BE8CDC2B23A8}" dt="2023-01-16T16:05:56.072" v="13480" actId="20577"/>
        <pc:sldMkLst>
          <pc:docMk/>
          <pc:sldMk cId="3884508868" sldId="273"/>
        </pc:sldMkLst>
        <pc:spChg chg="mod">
          <ac:chgData name="Gerth Stølting Brodal" userId="04ef4784-6591-4f86-a140-f5c3b108582a" providerId="ADAL" clId="{457BC72B-7B84-4865-9C76-BE8CDC2B23A8}" dt="2023-01-16T16:05:56.072" v="13480" actId="20577"/>
          <ac:spMkLst>
            <pc:docMk/>
            <pc:sldMk cId="3884508868" sldId="273"/>
            <ac:spMk id="2" creationId="{E0071FE5-A34C-4ED0-95D3-C308B83CEF89}"/>
          </ac:spMkLst>
        </pc:spChg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3143930080" sldId="274"/>
        </pc:sldMkLst>
      </pc:sldChg>
      <pc:sldChg chg="add del setBg">
        <pc:chgData name="Gerth Stølting Brodal" userId="04ef4784-6591-4f86-a140-f5c3b108582a" providerId="ADAL" clId="{457BC72B-7B84-4865-9C76-BE8CDC2B23A8}" dt="2023-01-16T08:37:15.618" v="11257"/>
        <pc:sldMkLst>
          <pc:docMk/>
          <pc:sldMk cId="1187543799" sldId="275"/>
        </pc:sldMkLst>
      </pc:sldChg>
      <pc:sldChg chg="addSp modSp add mod setBg modAnim">
        <pc:chgData name="Gerth Stølting Brodal" userId="04ef4784-6591-4f86-a140-f5c3b108582a" providerId="ADAL" clId="{457BC72B-7B84-4865-9C76-BE8CDC2B23A8}" dt="2023-01-16T16:08:22.166" v="13512" actId="20577"/>
        <pc:sldMkLst>
          <pc:docMk/>
          <pc:sldMk cId="1747702983" sldId="275"/>
        </pc:sldMkLst>
        <pc:spChg chg="mod">
          <ac:chgData name="Gerth Stølting Brodal" userId="04ef4784-6591-4f86-a140-f5c3b108582a" providerId="ADAL" clId="{457BC72B-7B84-4865-9C76-BE8CDC2B23A8}" dt="2023-01-16T16:08:22.166" v="13512" actId="20577"/>
          <ac:spMkLst>
            <pc:docMk/>
            <pc:sldMk cId="1747702983" sldId="275"/>
            <ac:spMk id="2" creationId="{729809DE-E4AF-40A2-A042-C5B8852F0CB3}"/>
          </ac:spMkLst>
        </pc:spChg>
        <pc:spChg chg="add mod">
          <ac:chgData name="Gerth Stølting Brodal" userId="04ef4784-6591-4f86-a140-f5c3b108582a" providerId="ADAL" clId="{457BC72B-7B84-4865-9C76-BE8CDC2B23A8}" dt="2023-01-16T13:07:52.586" v="12359" actId="164"/>
          <ac:spMkLst>
            <pc:docMk/>
            <pc:sldMk cId="1747702983" sldId="275"/>
            <ac:spMk id="4" creationId="{00EB5827-B6E7-4F77-93BC-02EDFAC09501}"/>
          </ac:spMkLst>
        </pc:spChg>
        <pc:spChg chg="add mod">
          <ac:chgData name="Gerth Stølting Brodal" userId="04ef4784-6591-4f86-a140-f5c3b108582a" providerId="ADAL" clId="{457BC72B-7B84-4865-9C76-BE8CDC2B23A8}" dt="2023-01-16T13:07:52.586" v="12359" actId="164"/>
          <ac:spMkLst>
            <pc:docMk/>
            <pc:sldMk cId="1747702983" sldId="275"/>
            <ac:spMk id="5" creationId="{CA67C6EA-1D01-458C-A164-0B16E704C05B}"/>
          </ac:spMkLst>
        </pc:spChg>
        <pc:grpChg chg="add mod">
          <ac:chgData name="Gerth Stølting Brodal" userId="04ef4784-6591-4f86-a140-f5c3b108582a" providerId="ADAL" clId="{457BC72B-7B84-4865-9C76-BE8CDC2B23A8}" dt="2023-01-16T13:07:52.586" v="12359" actId="164"/>
          <ac:grpSpMkLst>
            <pc:docMk/>
            <pc:sldMk cId="1747702983" sldId="275"/>
            <ac:grpSpMk id="13" creationId="{D73470BD-243A-4F6F-965C-92C0B5EC1CE4}"/>
          </ac:grpSpMkLst>
        </pc:grpChg>
      </pc:sldChg>
      <pc:sldChg chg="modSp add del mod setBg">
        <pc:chgData name="Gerth Stølting Brodal" userId="04ef4784-6591-4f86-a140-f5c3b108582a" providerId="ADAL" clId="{457BC72B-7B84-4865-9C76-BE8CDC2B23A8}" dt="2023-01-16T08:37:01.385" v="11255" actId="2696"/>
        <pc:sldMkLst>
          <pc:docMk/>
          <pc:sldMk cId="2581646774" sldId="275"/>
        </pc:sldMkLst>
        <pc:spChg chg="mod">
          <ac:chgData name="Gerth Stølting Brodal" userId="04ef4784-6591-4f86-a140-f5c3b108582a" providerId="ADAL" clId="{457BC72B-7B84-4865-9C76-BE8CDC2B23A8}" dt="2023-01-16T07:58:29.981" v="11047" actId="120"/>
          <ac:spMkLst>
            <pc:docMk/>
            <pc:sldMk cId="2581646774" sldId="275"/>
            <ac:spMk id="2" creationId="{729809DE-E4AF-40A2-A042-C5B8852F0CB3}"/>
          </ac:spMkLst>
        </pc:spChg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3615807760" sldId="275"/>
        </pc:sldMkLst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3215984573" sldId="276"/>
        </pc:sldMkLst>
      </pc:sldChg>
      <pc:sldChg chg="add del">
        <pc:chgData name="Gerth Stølting Brodal" userId="04ef4784-6591-4f86-a140-f5c3b108582a" providerId="ADAL" clId="{457BC72B-7B84-4865-9C76-BE8CDC2B23A8}" dt="2023-01-16T08:07:22.105" v="11129" actId="47"/>
        <pc:sldMkLst>
          <pc:docMk/>
          <pc:sldMk cId="2884675178" sldId="277"/>
        </pc:sldMkLst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4234546585" sldId="277"/>
        </pc:sldMkLst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1563052710" sldId="278"/>
        </pc:sldMkLst>
      </pc:sldChg>
      <pc:sldChg chg="add del setBg">
        <pc:chgData name="Gerth Stølting Brodal" userId="04ef4784-6591-4f86-a140-f5c3b108582a" providerId="ADAL" clId="{457BC72B-7B84-4865-9C76-BE8CDC2B23A8}" dt="2023-01-16T07:58:11.951" v="11046" actId="47"/>
        <pc:sldMkLst>
          <pc:docMk/>
          <pc:sldMk cId="2474981444" sldId="278"/>
        </pc:sldMkLst>
      </pc:sldChg>
      <pc:sldChg chg="add del">
        <pc:chgData name="Gerth Stølting Brodal" userId="04ef4784-6591-4f86-a140-f5c3b108582a" providerId="ADAL" clId="{457BC72B-7B84-4865-9C76-BE8CDC2B23A8}" dt="2023-01-16T07:57:17.236" v="11044" actId="47"/>
        <pc:sldMkLst>
          <pc:docMk/>
          <pc:sldMk cId="2041461848" sldId="279"/>
        </pc:sldMkLst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4292761759" sldId="279"/>
        </pc:sldMkLst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2766243648" sldId="280"/>
        </pc:sldMkLst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3718072366" sldId="281"/>
        </pc:sldMkLst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3818922137" sldId="282"/>
        </pc:sldMkLst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2436121256" sldId="283"/>
        </pc:sldMkLst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1454993456" sldId="284"/>
        </pc:sldMkLst>
      </pc:sldChg>
      <pc:sldChg chg="del modTransition">
        <pc:chgData name="Gerth Stølting Brodal" userId="04ef4784-6591-4f86-a140-f5c3b108582a" providerId="ADAL" clId="{457BC72B-7B84-4865-9C76-BE8CDC2B23A8}" dt="2023-01-14T21:17:08.435" v="3464" actId="47"/>
        <pc:sldMkLst>
          <pc:docMk/>
          <pc:sldMk cId="3577608376" sldId="285"/>
        </pc:sldMkLst>
      </pc:sldChg>
      <pc:sldChg chg="modSp mod modTransition setBg modAnim modNotesTx">
        <pc:chgData name="Gerth Stølting Brodal" userId="04ef4784-6591-4f86-a140-f5c3b108582a" providerId="ADAL" clId="{457BC72B-7B84-4865-9C76-BE8CDC2B23A8}" dt="2023-01-16T16:14:51.429" v="13546"/>
        <pc:sldMkLst>
          <pc:docMk/>
          <pc:sldMk cId="1092010045" sldId="287"/>
        </pc:sldMkLst>
        <pc:spChg chg="mod">
          <ac:chgData name="Gerth Stølting Brodal" userId="04ef4784-6591-4f86-a140-f5c3b108582a" providerId="ADAL" clId="{457BC72B-7B84-4865-9C76-BE8CDC2B23A8}" dt="2023-01-16T06:23:17.308" v="10236" actId="1036"/>
          <ac:spMkLst>
            <pc:docMk/>
            <pc:sldMk cId="1092010045" sldId="287"/>
            <ac:spMk id="3" creationId="{40E5F76E-4E87-4F27-B762-8011B1E76ED7}"/>
          </ac:spMkLst>
        </pc:spChg>
      </pc:sldChg>
      <pc:sldChg chg="modTransition setBg">
        <pc:chgData name="Gerth Stølting Brodal" userId="04ef4784-6591-4f86-a140-f5c3b108582a" providerId="ADAL" clId="{457BC72B-7B84-4865-9C76-BE8CDC2B23A8}" dt="2023-01-16T06:20:20.956" v="10225"/>
        <pc:sldMkLst>
          <pc:docMk/>
          <pc:sldMk cId="2527216453" sldId="288"/>
        </pc:sldMkLst>
      </pc:sldChg>
      <pc:sldChg chg="addSp delSp modSp mod modTransition setBg modAnim">
        <pc:chgData name="Gerth Stølting Brodal" userId="04ef4784-6591-4f86-a140-f5c3b108582a" providerId="ADAL" clId="{457BC72B-7B84-4865-9C76-BE8CDC2B23A8}" dt="2023-01-16T16:11:43.397" v="13542" actId="20577"/>
        <pc:sldMkLst>
          <pc:docMk/>
          <pc:sldMk cId="1364742405" sldId="289"/>
        </pc:sldMkLst>
        <pc:spChg chg="mod">
          <ac:chgData name="Gerth Stølting Brodal" userId="04ef4784-6591-4f86-a140-f5c3b108582a" providerId="ADAL" clId="{457BC72B-7B84-4865-9C76-BE8CDC2B23A8}" dt="2023-01-16T05:54:39.612" v="9993" actId="1076"/>
          <ac:spMkLst>
            <pc:docMk/>
            <pc:sldMk cId="1364742405" sldId="289"/>
            <ac:spMk id="2" creationId="{04B47636-3D77-4764-AD52-63D81A33286A}"/>
          </ac:spMkLst>
        </pc:spChg>
        <pc:spChg chg="mod">
          <ac:chgData name="Gerth Stølting Brodal" userId="04ef4784-6591-4f86-a140-f5c3b108582a" providerId="ADAL" clId="{457BC72B-7B84-4865-9C76-BE8CDC2B23A8}" dt="2023-01-16T16:11:43.397" v="13542" actId="20577"/>
          <ac:spMkLst>
            <pc:docMk/>
            <pc:sldMk cId="1364742405" sldId="289"/>
            <ac:spMk id="3" creationId="{40E5F76E-4E87-4F27-B762-8011B1E76ED7}"/>
          </ac:spMkLst>
        </pc:spChg>
        <pc:spChg chg="del">
          <ac:chgData name="Gerth Stølting Brodal" userId="04ef4784-6591-4f86-a140-f5c3b108582a" providerId="ADAL" clId="{457BC72B-7B84-4865-9C76-BE8CDC2B23A8}" dt="2023-01-16T05:56:10.354" v="9998" actId="478"/>
          <ac:spMkLst>
            <pc:docMk/>
            <pc:sldMk cId="1364742405" sldId="289"/>
            <ac:spMk id="7" creationId="{5337EDF5-C8EC-4639-AC06-C33D2D77921A}"/>
          </ac:spMkLst>
        </pc:spChg>
        <pc:spChg chg="add mod">
          <ac:chgData name="Gerth Stølting Brodal" userId="04ef4784-6591-4f86-a140-f5c3b108582a" providerId="ADAL" clId="{457BC72B-7B84-4865-9C76-BE8CDC2B23A8}" dt="2023-01-16T13:21:02.670" v="12515" actId="1076"/>
          <ac:spMkLst>
            <pc:docMk/>
            <pc:sldMk cId="1364742405" sldId="289"/>
            <ac:spMk id="10" creationId="{5C0FF509-2CD9-47E7-AA24-6A0B863C5FEC}"/>
          </ac:spMkLst>
        </pc:spChg>
        <pc:spChg chg="mod">
          <ac:chgData name="Gerth Stølting Brodal" userId="04ef4784-6591-4f86-a140-f5c3b108582a" providerId="ADAL" clId="{457BC72B-7B84-4865-9C76-BE8CDC2B23A8}" dt="2023-01-16T13:20:53.756" v="12512" actId="121"/>
          <ac:spMkLst>
            <pc:docMk/>
            <pc:sldMk cId="1364742405" sldId="289"/>
            <ac:spMk id="12" creationId="{1C24726D-E4B3-436D-B9C6-076E443C6BCD}"/>
          </ac:spMkLst>
        </pc:spChg>
        <pc:picChg chg="add del mod ord">
          <ac:chgData name="Gerth Stølting Brodal" userId="04ef4784-6591-4f86-a140-f5c3b108582a" providerId="ADAL" clId="{457BC72B-7B84-4865-9C76-BE8CDC2B23A8}" dt="2023-01-16T13:21:04.999" v="12516" actId="1076"/>
          <ac:picMkLst>
            <pc:docMk/>
            <pc:sldMk cId="1364742405" sldId="289"/>
            <ac:picMk id="5" creationId="{F6D1B4EE-E0EC-4690-8588-10FB10A3EDFB}"/>
          </ac:picMkLst>
        </pc:picChg>
        <pc:picChg chg="add del mod ord">
          <ac:chgData name="Gerth Stølting Brodal" userId="04ef4784-6591-4f86-a140-f5c3b108582a" providerId="ADAL" clId="{457BC72B-7B84-4865-9C76-BE8CDC2B23A8}" dt="2023-01-16T13:21:07.491" v="12517" actId="1076"/>
          <ac:picMkLst>
            <pc:docMk/>
            <pc:sldMk cId="1364742405" sldId="289"/>
            <ac:picMk id="6" creationId="{650A2901-B5C8-411D-9CA1-7EBE98D13832}"/>
          </ac:picMkLst>
        </pc:picChg>
        <pc:picChg chg="add del mod">
          <ac:chgData name="Gerth Stølting Brodal" userId="04ef4784-6591-4f86-a140-f5c3b108582a" providerId="ADAL" clId="{457BC72B-7B84-4865-9C76-BE8CDC2B23A8}" dt="2023-01-16T05:53:42.919" v="9977"/>
          <ac:picMkLst>
            <pc:docMk/>
            <pc:sldMk cId="1364742405" sldId="289"/>
            <ac:picMk id="8" creationId="{0E25EE10-308B-48FA-9FCD-9B2217D70574}"/>
          </ac:picMkLst>
        </pc:picChg>
        <pc:picChg chg="add del mod">
          <ac:chgData name="Gerth Stølting Brodal" userId="04ef4784-6591-4f86-a140-f5c3b108582a" providerId="ADAL" clId="{457BC72B-7B84-4865-9C76-BE8CDC2B23A8}" dt="2023-01-16T05:53:42.919" v="9977"/>
          <ac:picMkLst>
            <pc:docMk/>
            <pc:sldMk cId="1364742405" sldId="289"/>
            <ac:picMk id="9" creationId="{D06E5BD9-B257-4422-93DC-8B3ED4D139C4}"/>
          </ac:picMkLst>
        </pc:picChg>
      </pc:sldChg>
      <pc:sldChg chg="addSp modSp mod modTransition setBg modAnim modNotesTx">
        <pc:chgData name="Gerth Stølting Brodal" userId="04ef4784-6591-4f86-a140-f5c3b108582a" providerId="ADAL" clId="{457BC72B-7B84-4865-9C76-BE8CDC2B23A8}" dt="2023-01-16T16:05:04.551" v="13453" actId="20577"/>
        <pc:sldMkLst>
          <pc:docMk/>
          <pc:sldMk cId="416336333" sldId="290"/>
        </pc:sldMkLst>
        <pc:spChg chg="mod">
          <ac:chgData name="Gerth Stølting Brodal" userId="04ef4784-6591-4f86-a140-f5c3b108582a" providerId="ADAL" clId="{457BC72B-7B84-4865-9C76-BE8CDC2B23A8}" dt="2023-01-16T16:05:04.551" v="13453" actId="20577"/>
          <ac:spMkLst>
            <pc:docMk/>
            <pc:sldMk cId="416336333" sldId="290"/>
            <ac:spMk id="2" creationId="{04B47636-3D77-4764-AD52-63D81A33286A}"/>
          </ac:spMkLst>
        </pc:spChg>
        <pc:spChg chg="mod">
          <ac:chgData name="Gerth Stølting Brodal" userId="04ef4784-6591-4f86-a140-f5c3b108582a" providerId="ADAL" clId="{457BC72B-7B84-4865-9C76-BE8CDC2B23A8}" dt="2023-01-16T05:01:46.917" v="8777" actId="1035"/>
          <ac:spMkLst>
            <pc:docMk/>
            <pc:sldMk cId="416336333" sldId="290"/>
            <ac:spMk id="3" creationId="{40E5F76E-4E87-4F27-B762-8011B1E76ED7}"/>
          </ac:spMkLst>
        </pc:spChg>
        <pc:spChg chg="add mod">
          <ac:chgData name="Gerth Stølting Brodal" userId="04ef4784-6591-4f86-a140-f5c3b108582a" providerId="ADAL" clId="{457BC72B-7B84-4865-9C76-BE8CDC2B23A8}" dt="2023-01-16T05:01:52.868" v="8792" actId="1035"/>
          <ac:spMkLst>
            <pc:docMk/>
            <pc:sldMk cId="416336333" sldId="290"/>
            <ac:spMk id="4" creationId="{E25E8590-82B7-4F96-A575-1F410DBA00BE}"/>
          </ac:spMkLst>
        </pc:spChg>
        <pc:spChg chg="add mod">
          <ac:chgData name="Gerth Stølting Brodal" userId="04ef4784-6591-4f86-a140-f5c3b108582a" providerId="ADAL" clId="{457BC72B-7B84-4865-9C76-BE8CDC2B23A8}" dt="2023-01-14T22:21:25.747" v="4223" actId="164"/>
          <ac:spMkLst>
            <pc:docMk/>
            <pc:sldMk cId="416336333" sldId="290"/>
            <ac:spMk id="6" creationId="{E989914A-90F9-47EF-8067-76B9AAB704AC}"/>
          </ac:spMkLst>
        </pc:spChg>
        <pc:spChg chg="add mod">
          <ac:chgData name="Gerth Stølting Brodal" userId="04ef4784-6591-4f86-a140-f5c3b108582a" providerId="ADAL" clId="{457BC72B-7B84-4865-9C76-BE8CDC2B23A8}" dt="2023-01-14T22:21:25.747" v="4223" actId="164"/>
          <ac:spMkLst>
            <pc:docMk/>
            <pc:sldMk cId="416336333" sldId="290"/>
            <ac:spMk id="9" creationId="{EEAA5F28-3642-41F1-A1CB-B40F20285D35}"/>
          </ac:spMkLst>
        </pc:spChg>
        <pc:spChg chg="add mod">
          <ac:chgData name="Gerth Stølting Brodal" userId="04ef4784-6591-4f86-a140-f5c3b108582a" providerId="ADAL" clId="{457BC72B-7B84-4865-9C76-BE8CDC2B23A8}" dt="2023-01-14T22:21:25.747" v="4223" actId="164"/>
          <ac:spMkLst>
            <pc:docMk/>
            <pc:sldMk cId="416336333" sldId="290"/>
            <ac:spMk id="10" creationId="{F8935BE2-7306-494D-889E-5ADB27F9E61A}"/>
          </ac:spMkLst>
        </pc:spChg>
        <pc:spChg chg="add mod">
          <ac:chgData name="Gerth Stølting Brodal" userId="04ef4784-6591-4f86-a140-f5c3b108582a" providerId="ADAL" clId="{457BC72B-7B84-4865-9C76-BE8CDC2B23A8}" dt="2023-01-14T22:21:25.747" v="4223" actId="164"/>
          <ac:spMkLst>
            <pc:docMk/>
            <pc:sldMk cId="416336333" sldId="290"/>
            <ac:spMk id="11" creationId="{725EC5D8-A266-44B6-B269-296AC0F11DDF}"/>
          </ac:spMkLst>
        </pc:spChg>
        <pc:spChg chg="add mod">
          <ac:chgData name="Gerth Stølting Brodal" userId="04ef4784-6591-4f86-a140-f5c3b108582a" providerId="ADAL" clId="{457BC72B-7B84-4865-9C76-BE8CDC2B23A8}" dt="2023-01-14T22:21:25.747" v="4223" actId="164"/>
          <ac:spMkLst>
            <pc:docMk/>
            <pc:sldMk cId="416336333" sldId="290"/>
            <ac:spMk id="12" creationId="{DCC74AE4-40C9-451D-84FE-6F7A6281D78B}"/>
          </ac:spMkLst>
        </pc:spChg>
        <pc:spChg chg="add mod">
          <ac:chgData name="Gerth Stølting Brodal" userId="04ef4784-6591-4f86-a140-f5c3b108582a" providerId="ADAL" clId="{457BC72B-7B84-4865-9C76-BE8CDC2B23A8}" dt="2023-01-14T22:21:25.747" v="4223" actId="164"/>
          <ac:spMkLst>
            <pc:docMk/>
            <pc:sldMk cId="416336333" sldId="290"/>
            <ac:spMk id="13" creationId="{1E00972D-01B3-435A-B0B3-4397FD482C22}"/>
          </ac:spMkLst>
        </pc:spChg>
        <pc:spChg chg="add mod">
          <ac:chgData name="Gerth Stølting Brodal" userId="04ef4784-6591-4f86-a140-f5c3b108582a" providerId="ADAL" clId="{457BC72B-7B84-4865-9C76-BE8CDC2B23A8}" dt="2023-01-14T22:21:25.747" v="4223" actId="164"/>
          <ac:spMkLst>
            <pc:docMk/>
            <pc:sldMk cId="416336333" sldId="290"/>
            <ac:spMk id="14" creationId="{77D93820-7FB3-4ABD-8C98-3804AFAB6AE4}"/>
          </ac:spMkLst>
        </pc:spChg>
        <pc:spChg chg="add mod">
          <ac:chgData name="Gerth Stølting Brodal" userId="04ef4784-6591-4f86-a140-f5c3b108582a" providerId="ADAL" clId="{457BC72B-7B84-4865-9C76-BE8CDC2B23A8}" dt="2023-01-16T05:01:46.917" v="8777" actId="1035"/>
          <ac:spMkLst>
            <pc:docMk/>
            <pc:sldMk cId="416336333" sldId="290"/>
            <ac:spMk id="17" creationId="{25134FFB-E020-4B6F-9FA3-0D4A1044EC4B}"/>
          </ac:spMkLst>
        </pc:spChg>
        <pc:spChg chg="add mod">
          <ac:chgData name="Gerth Stølting Brodal" userId="04ef4784-6591-4f86-a140-f5c3b108582a" providerId="ADAL" clId="{457BC72B-7B84-4865-9C76-BE8CDC2B23A8}" dt="2023-01-15T09:03:02.132" v="5913" actId="571"/>
          <ac:spMkLst>
            <pc:docMk/>
            <pc:sldMk cId="416336333" sldId="290"/>
            <ac:spMk id="18" creationId="{CFACF39A-52CC-46AD-8FA8-75B66C48D087}"/>
          </ac:spMkLst>
        </pc:spChg>
        <pc:grpChg chg="add mod">
          <ac:chgData name="Gerth Stølting Brodal" userId="04ef4784-6591-4f86-a140-f5c3b108582a" providerId="ADAL" clId="{457BC72B-7B84-4865-9C76-BE8CDC2B23A8}" dt="2023-01-16T05:01:46.917" v="8777" actId="1035"/>
          <ac:grpSpMkLst>
            <pc:docMk/>
            <pc:sldMk cId="416336333" sldId="290"/>
            <ac:grpSpMk id="15" creationId="{983B2179-FDA3-4EB0-BBB3-BD0372564BB7}"/>
          </ac:grpSpMkLst>
        </pc:grpChg>
        <pc:graphicFrameChg chg="add mod modGraphic">
          <ac:chgData name="Gerth Stølting Brodal" userId="04ef4784-6591-4f86-a140-f5c3b108582a" providerId="ADAL" clId="{457BC72B-7B84-4865-9C76-BE8CDC2B23A8}" dt="2023-01-16T05:01:46.917" v="8777" actId="1035"/>
          <ac:graphicFrameMkLst>
            <pc:docMk/>
            <pc:sldMk cId="416336333" sldId="290"/>
            <ac:graphicFrameMk id="5" creationId="{188CCE6A-80C2-4CE5-BF61-7586F0E1AFAA}"/>
          </ac:graphicFrameMkLst>
        </pc:graphicFrameChg>
        <pc:graphicFrameChg chg="add mod modGraphic">
          <ac:chgData name="Gerth Stølting Brodal" userId="04ef4784-6591-4f86-a140-f5c3b108582a" providerId="ADAL" clId="{457BC72B-7B84-4865-9C76-BE8CDC2B23A8}" dt="2023-01-16T05:01:46.917" v="8777" actId="1035"/>
          <ac:graphicFrameMkLst>
            <pc:docMk/>
            <pc:sldMk cId="416336333" sldId="290"/>
            <ac:graphicFrameMk id="16" creationId="{955F8DAC-4BFE-41B8-ADB1-08327A5C98C1}"/>
          </ac:graphicFrameMkLst>
        </pc:graphicFrameChg>
        <pc:cxnChg chg="add mod">
          <ac:chgData name="Gerth Stølting Brodal" userId="04ef4784-6591-4f86-a140-f5c3b108582a" providerId="ADAL" clId="{457BC72B-7B84-4865-9C76-BE8CDC2B23A8}" dt="2023-01-14T22:21:25.747" v="4223" actId="164"/>
          <ac:cxnSpMkLst>
            <pc:docMk/>
            <pc:sldMk cId="416336333" sldId="290"/>
            <ac:cxnSpMk id="7" creationId="{2DB2968D-0989-48B2-BE7B-E356D02B4C62}"/>
          </ac:cxnSpMkLst>
        </pc:cxnChg>
        <pc:cxnChg chg="add mod">
          <ac:chgData name="Gerth Stølting Brodal" userId="04ef4784-6591-4f86-a140-f5c3b108582a" providerId="ADAL" clId="{457BC72B-7B84-4865-9C76-BE8CDC2B23A8}" dt="2023-01-14T22:21:25.747" v="4223" actId="164"/>
          <ac:cxnSpMkLst>
            <pc:docMk/>
            <pc:sldMk cId="416336333" sldId="290"/>
            <ac:cxnSpMk id="8" creationId="{7F9E476F-7883-4941-9F97-6CCFE0E74A2E}"/>
          </ac:cxnSpMkLst>
        </pc:cxnChg>
      </pc:sldChg>
      <pc:sldChg chg="addSp delSp modSp mod modTransition setBg modAnim modNotesTx">
        <pc:chgData name="Gerth Stølting Brodal" userId="04ef4784-6591-4f86-a140-f5c3b108582a" providerId="ADAL" clId="{457BC72B-7B84-4865-9C76-BE8CDC2B23A8}" dt="2023-01-16T16:13:03.537" v="13544" actId="14100"/>
        <pc:sldMkLst>
          <pc:docMk/>
          <pc:sldMk cId="1026971575" sldId="291"/>
        </pc:sldMkLst>
        <pc:spChg chg="mod">
          <ac:chgData name="Gerth Stølting Brodal" userId="04ef4784-6591-4f86-a140-f5c3b108582a" providerId="ADAL" clId="{457BC72B-7B84-4865-9C76-BE8CDC2B23A8}" dt="2023-01-16T16:13:03.537" v="13544" actId="14100"/>
          <ac:spMkLst>
            <pc:docMk/>
            <pc:sldMk cId="1026971575" sldId="291"/>
            <ac:spMk id="2" creationId="{04B47636-3D77-4764-AD52-63D81A33286A}"/>
          </ac:spMkLst>
        </pc:spChg>
        <pc:spChg chg="mod">
          <ac:chgData name="Gerth Stølting Brodal" userId="04ef4784-6591-4f86-a140-f5c3b108582a" providerId="ADAL" clId="{457BC72B-7B84-4865-9C76-BE8CDC2B23A8}" dt="2023-01-16T06:53:40.657" v="11034" actId="20577"/>
          <ac:spMkLst>
            <pc:docMk/>
            <pc:sldMk cId="1026971575" sldId="291"/>
            <ac:spMk id="5" creationId="{A0C1D65A-AE53-474D-852C-9B3488D51620}"/>
          </ac:spMkLst>
        </pc:spChg>
        <pc:spChg chg="add del mod">
          <ac:chgData name="Gerth Stølting Brodal" userId="04ef4784-6591-4f86-a140-f5c3b108582a" providerId="ADAL" clId="{457BC72B-7B84-4865-9C76-BE8CDC2B23A8}" dt="2023-01-16T06:17:43.352" v="10142" actId="22"/>
          <ac:spMkLst>
            <pc:docMk/>
            <pc:sldMk cId="1026971575" sldId="291"/>
            <ac:spMk id="7" creationId="{B115102B-DDAC-4E53-9AC4-821B6BB5A40E}"/>
          </ac:spMkLst>
        </pc:spChg>
        <pc:spChg chg="mod">
          <ac:chgData name="Gerth Stølting Brodal" userId="04ef4784-6591-4f86-a140-f5c3b108582a" providerId="ADAL" clId="{457BC72B-7B84-4865-9C76-BE8CDC2B23A8}" dt="2023-01-16T06:26:44.632" v="10331" actId="1076"/>
          <ac:spMkLst>
            <pc:docMk/>
            <pc:sldMk cId="1026971575" sldId="291"/>
            <ac:spMk id="11" creationId="{23423A24-C337-47EE-B10D-CDFF476DDC8E}"/>
          </ac:spMkLst>
        </pc:spChg>
        <pc:grpChg chg="add mod">
          <ac:chgData name="Gerth Stølting Brodal" userId="04ef4784-6591-4f86-a140-f5c3b108582a" providerId="ADAL" clId="{457BC72B-7B84-4865-9C76-BE8CDC2B23A8}" dt="2023-01-16T06:53:50.413" v="11035" actId="164"/>
          <ac:grpSpMkLst>
            <pc:docMk/>
            <pc:sldMk cId="1026971575" sldId="291"/>
            <ac:grpSpMk id="9" creationId="{9BFA267C-A205-4E37-B700-415D56868F18}"/>
          </ac:grpSpMkLst>
        </pc:grpChg>
        <pc:grpChg chg="add mod">
          <ac:chgData name="Gerth Stølting Brodal" userId="04ef4784-6591-4f86-a140-f5c3b108582a" providerId="ADAL" clId="{457BC72B-7B84-4865-9C76-BE8CDC2B23A8}" dt="2023-01-16T06:53:50.413" v="11035" actId="164"/>
          <ac:grpSpMkLst>
            <pc:docMk/>
            <pc:sldMk cId="1026971575" sldId="291"/>
            <ac:grpSpMk id="13" creationId="{1AD34ECD-A98A-4484-BEB4-00DD80DAA97A}"/>
          </ac:grpSpMkLst>
        </pc:grpChg>
        <pc:picChg chg="add mod modCrop">
          <ac:chgData name="Gerth Stølting Brodal" userId="04ef4784-6591-4f86-a140-f5c3b108582a" providerId="ADAL" clId="{457BC72B-7B84-4865-9C76-BE8CDC2B23A8}" dt="2023-01-16T06:53:50.413" v="11035" actId="164"/>
          <ac:picMkLst>
            <pc:docMk/>
            <pc:sldMk cId="1026971575" sldId="291"/>
            <ac:picMk id="8" creationId="{CE1DA0B5-6BB6-4B29-88D8-2919ACDF89D5}"/>
          </ac:picMkLst>
        </pc:picChg>
        <pc:cxnChg chg="mod">
          <ac:chgData name="Gerth Stølting Brodal" userId="04ef4784-6591-4f86-a140-f5c3b108582a" providerId="ADAL" clId="{457BC72B-7B84-4865-9C76-BE8CDC2B23A8}" dt="2023-01-16T06:26:40.225" v="10330" actId="1076"/>
          <ac:cxnSpMkLst>
            <pc:docMk/>
            <pc:sldMk cId="1026971575" sldId="291"/>
            <ac:cxnSpMk id="10" creationId="{EACD11AD-3747-4B5F-AC7A-DA6333D23C6A}"/>
          </ac:cxnSpMkLst>
        </pc:cxnChg>
      </pc:sldChg>
      <pc:sldChg chg="addSp delSp modSp mod modTransition setBg delAnim modAnim modNotesTx">
        <pc:chgData name="Gerth Stølting Brodal" userId="04ef4784-6591-4f86-a140-f5c3b108582a" providerId="ADAL" clId="{457BC72B-7B84-4865-9C76-BE8CDC2B23A8}" dt="2023-01-16T04:36:03.206" v="8413" actId="6549"/>
        <pc:sldMkLst>
          <pc:docMk/>
          <pc:sldMk cId="3916229922" sldId="292"/>
        </pc:sldMkLst>
        <pc:spChg chg="add mod">
          <ac:chgData name="Gerth Stølting Brodal" userId="04ef4784-6591-4f86-a140-f5c3b108582a" providerId="ADAL" clId="{457BC72B-7B84-4865-9C76-BE8CDC2B23A8}" dt="2023-01-16T04:35:10.285" v="8409" actId="1076"/>
          <ac:spMkLst>
            <pc:docMk/>
            <pc:sldMk cId="3916229922" sldId="292"/>
            <ac:spMk id="2" creationId="{8A4209EF-9BBD-41B0-8270-03A18732F85D}"/>
          </ac:spMkLst>
        </pc:spChg>
        <pc:spChg chg="del mod">
          <ac:chgData name="Gerth Stølting Brodal" userId="04ef4784-6591-4f86-a140-f5c3b108582a" providerId="ADAL" clId="{457BC72B-7B84-4865-9C76-BE8CDC2B23A8}" dt="2023-01-13T22:40:08.406" v="700" actId="478"/>
          <ac:spMkLst>
            <pc:docMk/>
            <pc:sldMk cId="3916229922" sldId="292"/>
            <ac:spMk id="2" creationId="{E924B2FD-AE49-4634-9BC5-06D49F31305C}"/>
          </ac:spMkLst>
        </pc:spChg>
        <pc:spChg chg="mod">
          <ac:chgData name="Gerth Stølting Brodal" userId="04ef4784-6591-4f86-a140-f5c3b108582a" providerId="ADAL" clId="{457BC72B-7B84-4865-9C76-BE8CDC2B23A8}" dt="2023-01-16T04:35:27.507" v="8412" actId="1076"/>
          <ac:spMkLst>
            <pc:docMk/>
            <pc:sldMk cId="3916229922" sldId="292"/>
            <ac:spMk id="3" creationId="{59E38917-7813-4E38-8111-3FA81346588B}"/>
          </ac:spMkLst>
        </pc:spChg>
        <pc:spChg chg="add del mod">
          <ac:chgData name="Gerth Stølting Brodal" userId="04ef4784-6591-4f86-a140-f5c3b108582a" providerId="ADAL" clId="{457BC72B-7B84-4865-9C76-BE8CDC2B23A8}" dt="2023-01-13T22:29:41.409" v="308" actId="21"/>
          <ac:spMkLst>
            <pc:docMk/>
            <pc:sldMk cId="3916229922" sldId="292"/>
            <ac:spMk id="5" creationId="{BCAD7D3B-65B2-44A3-9C54-385C3C9849AB}"/>
          </ac:spMkLst>
        </pc:spChg>
        <pc:spChg chg="add mod">
          <ac:chgData name="Gerth Stølting Brodal" userId="04ef4784-6591-4f86-a140-f5c3b108582a" providerId="ADAL" clId="{457BC72B-7B84-4865-9C76-BE8CDC2B23A8}" dt="2023-01-14T22:36:47.257" v="4402" actId="1038"/>
          <ac:spMkLst>
            <pc:docMk/>
            <pc:sldMk cId="3916229922" sldId="292"/>
            <ac:spMk id="8" creationId="{58B2C42A-C0B1-4DDD-8074-B3181899ABAD}"/>
          </ac:spMkLst>
        </pc:spChg>
        <pc:spChg chg="add mod">
          <ac:chgData name="Gerth Stølting Brodal" userId="04ef4784-6591-4f86-a140-f5c3b108582a" providerId="ADAL" clId="{457BC72B-7B84-4865-9C76-BE8CDC2B23A8}" dt="2023-01-14T22:36:45.029" v="4400" actId="1038"/>
          <ac:spMkLst>
            <pc:docMk/>
            <pc:sldMk cId="3916229922" sldId="292"/>
            <ac:spMk id="9" creationId="{131F4D78-B772-41B9-BBD0-89B1309D312C}"/>
          </ac:spMkLst>
        </pc:spChg>
        <pc:spChg chg="add mod">
          <ac:chgData name="Gerth Stølting Brodal" userId="04ef4784-6591-4f86-a140-f5c3b108582a" providerId="ADAL" clId="{457BC72B-7B84-4865-9C76-BE8CDC2B23A8}" dt="2023-01-16T04:36:03.206" v="8413" actId="6549"/>
          <ac:spMkLst>
            <pc:docMk/>
            <pc:sldMk cId="3916229922" sldId="292"/>
            <ac:spMk id="11" creationId="{F03FF898-BF39-405F-9054-DD2048156E65}"/>
          </ac:spMkLst>
        </pc:spChg>
        <pc:graphicFrameChg chg="mod modGraphic">
          <ac:chgData name="Gerth Stølting Brodal" userId="04ef4784-6591-4f86-a140-f5c3b108582a" providerId="ADAL" clId="{457BC72B-7B84-4865-9C76-BE8CDC2B23A8}" dt="2023-01-13T22:59:24.153" v="993" actId="1076"/>
          <ac:graphicFrameMkLst>
            <pc:docMk/>
            <pc:sldMk cId="3916229922" sldId="292"/>
            <ac:graphicFrameMk id="4" creationId="{3662C67C-45A2-48B6-AD5E-01157D17BF97}"/>
          </ac:graphicFrameMkLst>
        </pc:graphicFrameChg>
        <pc:graphicFrameChg chg="add mod modGraphic">
          <ac:chgData name="Gerth Stølting Brodal" userId="04ef4784-6591-4f86-a140-f5c3b108582a" providerId="ADAL" clId="{457BC72B-7B84-4865-9C76-BE8CDC2B23A8}" dt="2023-01-14T22:36:16.793" v="4395" actId="14100"/>
          <ac:graphicFrameMkLst>
            <pc:docMk/>
            <pc:sldMk cId="3916229922" sldId="292"/>
            <ac:graphicFrameMk id="6" creationId="{D9ED5029-4391-4A39-B09E-32363CF75202}"/>
          </ac:graphicFrameMkLst>
        </pc:graphicFrameChg>
        <pc:picChg chg="add del mod ord">
          <ac:chgData name="Gerth Stølting Brodal" userId="04ef4784-6591-4f86-a140-f5c3b108582a" providerId="ADAL" clId="{457BC72B-7B84-4865-9C76-BE8CDC2B23A8}" dt="2023-01-14T21:35:08.028" v="3779" actId="478"/>
          <ac:picMkLst>
            <pc:docMk/>
            <pc:sldMk cId="3916229922" sldId="292"/>
            <ac:picMk id="7" creationId="{57737DF9-BA06-4F18-BC6C-3EE9F41A2AFA}"/>
          </ac:picMkLst>
        </pc:picChg>
        <pc:picChg chg="add mod ord modCrop">
          <ac:chgData name="Gerth Stølting Brodal" userId="04ef4784-6591-4f86-a140-f5c3b108582a" providerId="ADAL" clId="{457BC72B-7B84-4865-9C76-BE8CDC2B23A8}" dt="2023-01-16T04:35:10.285" v="8409" actId="1076"/>
          <ac:picMkLst>
            <pc:docMk/>
            <pc:sldMk cId="3916229922" sldId="292"/>
            <ac:picMk id="10" creationId="{C8DEED99-EE72-4849-BAAC-CEE28F6CFFEF}"/>
          </ac:picMkLst>
        </pc:picChg>
        <pc:picChg chg="add del mod">
          <ac:chgData name="Gerth Stølting Brodal" userId="04ef4784-6591-4f86-a140-f5c3b108582a" providerId="ADAL" clId="{457BC72B-7B84-4865-9C76-BE8CDC2B23A8}" dt="2023-01-13T22:47:00.455" v="707" actId="478"/>
          <ac:picMkLst>
            <pc:docMk/>
            <pc:sldMk cId="3916229922" sldId="292"/>
            <ac:picMk id="11" creationId="{CBD6D0F1-AB56-4EF0-8CF3-9412B57E49ED}"/>
          </ac:picMkLst>
        </pc:picChg>
        <pc:picChg chg="add del mod">
          <ac:chgData name="Gerth Stølting Brodal" userId="04ef4784-6591-4f86-a140-f5c3b108582a" providerId="ADAL" clId="{457BC72B-7B84-4865-9C76-BE8CDC2B23A8}" dt="2023-01-13T22:57:04.772" v="957" actId="478"/>
          <ac:picMkLst>
            <pc:docMk/>
            <pc:sldMk cId="3916229922" sldId="292"/>
            <ac:picMk id="13" creationId="{1704AB87-549C-4C3D-8459-9636B74B0D90}"/>
          </ac:picMkLst>
        </pc:picChg>
        <pc:picChg chg="add del mod">
          <ac:chgData name="Gerth Stølting Brodal" userId="04ef4784-6591-4f86-a140-f5c3b108582a" providerId="ADAL" clId="{457BC72B-7B84-4865-9C76-BE8CDC2B23A8}" dt="2023-01-13T23:24:27.686" v="1174" actId="478"/>
          <ac:picMkLst>
            <pc:docMk/>
            <pc:sldMk cId="3916229922" sldId="292"/>
            <ac:picMk id="15" creationId="{8FDF6B23-362B-4001-8C65-BDDBF3F7F588}"/>
          </ac:picMkLst>
        </pc:picChg>
      </pc:sldChg>
      <pc:sldChg chg="addSp modSp mod modTransition setBg modAnim modNotesTx">
        <pc:chgData name="Gerth Stølting Brodal" userId="04ef4784-6591-4f86-a140-f5c3b108582a" providerId="ADAL" clId="{457BC72B-7B84-4865-9C76-BE8CDC2B23A8}" dt="2023-01-16T14:01:55.458" v="12763" actId="1036"/>
        <pc:sldMkLst>
          <pc:docMk/>
          <pc:sldMk cId="171104193" sldId="293"/>
        </pc:sldMkLst>
        <pc:spChg chg="add mod">
          <ac:chgData name="Gerth Stølting Brodal" userId="04ef4784-6591-4f86-a140-f5c3b108582a" providerId="ADAL" clId="{457BC72B-7B84-4865-9C76-BE8CDC2B23A8}" dt="2023-01-14T22:01:44.671" v="4030" actId="14100"/>
          <ac:spMkLst>
            <pc:docMk/>
            <pc:sldMk cId="171104193" sldId="293"/>
            <ac:spMk id="3" creationId="{421760C4-17E5-4747-ACDD-F091D9C38C25}"/>
          </ac:spMkLst>
        </pc:spChg>
        <pc:spChg chg="mod">
          <ac:chgData name="Gerth Stølting Brodal" userId="04ef4784-6591-4f86-a140-f5c3b108582a" providerId="ADAL" clId="{457BC72B-7B84-4865-9C76-BE8CDC2B23A8}" dt="2023-01-16T14:01:55.458" v="12763" actId="1036"/>
          <ac:spMkLst>
            <pc:docMk/>
            <pc:sldMk cId="171104193" sldId="293"/>
            <ac:spMk id="4" creationId="{A3170520-142E-432E-8833-7A48518A0AEF}"/>
          </ac:spMkLst>
        </pc:spChg>
        <pc:spChg chg="add mod">
          <ac:chgData name="Gerth Stølting Brodal" userId="04ef4784-6591-4f86-a140-f5c3b108582a" providerId="ADAL" clId="{457BC72B-7B84-4865-9C76-BE8CDC2B23A8}" dt="2023-01-14T22:02:04.217" v="4033" actId="14100"/>
          <ac:spMkLst>
            <pc:docMk/>
            <pc:sldMk cId="171104193" sldId="293"/>
            <ac:spMk id="7" creationId="{56B99D06-ED5B-4D8B-978D-E67039DD9F31}"/>
          </ac:spMkLst>
        </pc:spChg>
        <pc:spChg chg="add mod">
          <ac:chgData name="Gerth Stølting Brodal" userId="04ef4784-6591-4f86-a140-f5c3b108582a" providerId="ADAL" clId="{457BC72B-7B84-4865-9C76-BE8CDC2B23A8}" dt="2023-01-14T22:04:54.055" v="4127" actId="1076"/>
          <ac:spMkLst>
            <pc:docMk/>
            <pc:sldMk cId="171104193" sldId="293"/>
            <ac:spMk id="9" creationId="{61858D08-DF6E-49F0-B660-690EECB7AA19}"/>
          </ac:spMkLst>
        </pc:spChg>
        <pc:grpChg chg="add mod">
          <ac:chgData name="Gerth Stølting Brodal" userId="04ef4784-6591-4f86-a140-f5c3b108582a" providerId="ADAL" clId="{457BC72B-7B84-4865-9C76-BE8CDC2B23A8}" dt="2023-01-14T22:01:50.445" v="4031" actId="14100"/>
          <ac:grpSpMkLst>
            <pc:docMk/>
            <pc:sldMk cId="171104193" sldId="293"/>
            <ac:grpSpMk id="8" creationId="{9C3E916D-99CA-4546-86BE-7AC6D7C615A5}"/>
          </ac:grpSpMkLst>
        </pc:grpChg>
      </pc:sldChg>
      <pc:sldChg chg="addSp delSp modSp add del mod">
        <pc:chgData name="Gerth Stølting Brodal" userId="04ef4784-6591-4f86-a140-f5c3b108582a" providerId="ADAL" clId="{457BC72B-7B84-4865-9C76-BE8CDC2B23A8}" dt="2023-01-13T23:17:32.059" v="1116" actId="47"/>
        <pc:sldMkLst>
          <pc:docMk/>
          <pc:sldMk cId="1269890795" sldId="294"/>
        </pc:sldMkLst>
        <pc:picChg chg="add mod">
          <ac:chgData name="Gerth Stølting Brodal" userId="04ef4784-6591-4f86-a140-f5c3b108582a" providerId="ADAL" clId="{457BC72B-7B84-4865-9C76-BE8CDC2B23A8}" dt="2023-01-13T23:10:42.874" v="1073" actId="1076"/>
          <ac:picMkLst>
            <pc:docMk/>
            <pc:sldMk cId="1269890795" sldId="294"/>
            <ac:picMk id="4" creationId="{CA048640-3733-4471-9D26-7914BC7EC8AD}"/>
          </ac:picMkLst>
        </pc:picChg>
        <pc:picChg chg="add del">
          <ac:chgData name="Gerth Stølting Brodal" userId="04ef4784-6591-4f86-a140-f5c3b108582a" providerId="ADAL" clId="{457BC72B-7B84-4865-9C76-BE8CDC2B23A8}" dt="2023-01-13T23:11:54.690" v="1077" actId="21"/>
          <ac:picMkLst>
            <pc:docMk/>
            <pc:sldMk cId="1269890795" sldId="294"/>
            <ac:picMk id="10" creationId="{627743CC-6B1E-461A-A23A-2F6F40465D27}"/>
          </ac:picMkLst>
        </pc:picChg>
      </pc:sldChg>
      <pc:sldChg chg="modSp mod modTransition setBg">
        <pc:chgData name="Gerth Stølting Brodal" userId="04ef4784-6591-4f86-a140-f5c3b108582a" providerId="ADAL" clId="{457BC72B-7B84-4865-9C76-BE8CDC2B23A8}" dt="2023-01-16T04:43:34.085" v="8422" actId="6549"/>
        <pc:sldMkLst>
          <pc:docMk/>
          <pc:sldMk cId="1063808854" sldId="295"/>
        </pc:sldMkLst>
        <pc:spChg chg="mod">
          <ac:chgData name="Gerth Stølting Brodal" userId="04ef4784-6591-4f86-a140-f5c3b108582a" providerId="ADAL" clId="{457BC72B-7B84-4865-9C76-BE8CDC2B23A8}" dt="2023-01-16T04:43:34.085" v="8422" actId="6549"/>
          <ac:spMkLst>
            <pc:docMk/>
            <pc:sldMk cId="1063808854" sldId="295"/>
            <ac:spMk id="11" creationId="{1EC7A51B-0D6D-48C8-9086-B0C71CD0C935}"/>
          </ac:spMkLst>
        </pc:spChg>
        <pc:picChg chg="mod">
          <ac:chgData name="Gerth Stølting Brodal" userId="04ef4784-6591-4f86-a140-f5c3b108582a" providerId="ADAL" clId="{457BC72B-7B84-4865-9C76-BE8CDC2B23A8}" dt="2023-01-16T04:43:15.525" v="8418" actId="1076"/>
          <ac:picMkLst>
            <pc:docMk/>
            <pc:sldMk cId="1063808854" sldId="295"/>
            <ac:picMk id="9" creationId="{F2546379-1D16-47AC-A50F-F4B107490585}"/>
          </ac:picMkLst>
        </pc:picChg>
      </pc:sldChg>
      <pc:sldChg chg="add del setBg">
        <pc:chgData name="Gerth Stølting Brodal" userId="04ef4784-6591-4f86-a140-f5c3b108582a" providerId="ADAL" clId="{457BC72B-7B84-4865-9C76-BE8CDC2B23A8}" dt="2023-01-13T22:10:49.611" v="122"/>
        <pc:sldMkLst>
          <pc:docMk/>
          <pc:sldMk cId="1893196768" sldId="296"/>
        </pc:sldMkLst>
      </pc:sldChg>
      <pc:sldChg chg="modSp add del mod modTransition">
        <pc:chgData name="Gerth Stølting Brodal" userId="04ef4784-6591-4f86-a140-f5c3b108582a" providerId="ADAL" clId="{457BC72B-7B84-4865-9C76-BE8CDC2B23A8}" dt="2023-01-14T21:12:22.126" v="3260" actId="47"/>
        <pc:sldMkLst>
          <pc:docMk/>
          <pc:sldMk cId="2636128587" sldId="296"/>
        </pc:sldMkLst>
        <pc:spChg chg="mod">
          <ac:chgData name="Gerth Stølting Brodal" userId="04ef4784-6591-4f86-a140-f5c3b108582a" providerId="ADAL" clId="{457BC72B-7B84-4865-9C76-BE8CDC2B23A8}" dt="2023-01-13T22:10:57.975" v="132" actId="20577"/>
          <ac:spMkLst>
            <pc:docMk/>
            <pc:sldMk cId="2636128587" sldId="296"/>
            <ac:spMk id="2" creationId="{04B47636-3D77-4764-AD52-63D81A33286A}"/>
          </ac:spMkLst>
        </pc:spChg>
      </pc:sldChg>
      <pc:sldChg chg="addSp delSp modSp new mod modTransition setBg modAnim modNotesTx">
        <pc:chgData name="Gerth Stølting Brodal" userId="04ef4784-6591-4f86-a140-f5c3b108582a" providerId="ADAL" clId="{457BC72B-7B84-4865-9C76-BE8CDC2B23A8}" dt="2023-01-16T16:04:09.710" v="13443" actId="20577"/>
        <pc:sldMkLst>
          <pc:docMk/>
          <pc:sldMk cId="3288917215" sldId="297"/>
        </pc:sldMkLst>
        <pc:spChg chg="del">
          <ac:chgData name="Gerth Stølting Brodal" userId="04ef4784-6591-4f86-a140-f5c3b108582a" providerId="ADAL" clId="{457BC72B-7B84-4865-9C76-BE8CDC2B23A8}" dt="2023-01-13T22:27:36.521" v="235" actId="478"/>
          <ac:spMkLst>
            <pc:docMk/>
            <pc:sldMk cId="3288917215" sldId="297"/>
            <ac:spMk id="2" creationId="{F284896F-B4B2-4F36-92AE-4CE32367DE9A}"/>
          </ac:spMkLst>
        </pc:spChg>
        <pc:spChg chg="del">
          <ac:chgData name="Gerth Stølting Brodal" userId="04ef4784-6591-4f86-a140-f5c3b108582a" providerId="ADAL" clId="{457BC72B-7B84-4865-9C76-BE8CDC2B23A8}" dt="2023-01-13T22:27:36.521" v="235" actId="478"/>
          <ac:spMkLst>
            <pc:docMk/>
            <pc:sldMk cId="3288917215" sldId="297"/>
            <ac:spMk id="3" creationId="{5CA4A828-A631-4FA3-867A-4CAE8A352974}"/>
          </ac:spMkLst>
        </pc:spChg>
        <pc:spChg chg="add mod">
          <ac:chgData name="Gerth Stølting Brodal" userId="04ef4784-6591-4f86-a140-f5c3b108582a" providerId="ADAL" clId="{457BC72B-7B84-4865-9C76-BE8CDC2B23A8}" dt="2023-01-16T16:04:09.710" v="13443" actId="20577"/>
          <ac:spMkLst>
            <pc:docMk/>
            <pc:sldMk cId="3288917215" sldId="297"/>
            <ac:spMk id="6" creationId="{6419C0A8-E9F0-4D0C-94B9-6E4EB4E3215D}"/>
          </ac:spMkLst>
        </pc:spChg>
        <pc:spChg chg="add del mod">
          <ac:chgData name="Gerth Stølting Brodal" userId="04ef4784-6591-4f86-a140-f5c3b108582a" providerId="ADAL" clId="{457BC72B-7B84-4865-9C76-BE8CDC2B23A8}" dt="2023-01-13T22:36:31.050" v="671"/>
          <ac:spMkLst>
            <pc:docMk/>
            <pc:sldMk cId="3288917215" sldId="297"/>
            <ac:spMk id="7" creationId="{883439FE-4681-42CE-849C-31A7DA667277}"/>
          </ac:spMkLst>
        </pc:spChg>
        <pc:spChg chg="add del mod">
          <ac:chgData name="Gerth Stølting Brodal" userId="04ef4784-6591-4f86-a140-f5c3b108582a" providerId="ADAL" clId="{457BC72B-7B84-4865-9C76-BE8CDC2B23A8}" dt="2023-01-13T22:49:03.891" v="718"/>
          <ac:spMkLst>
            <pc:docMk/>
            <pc:sldMk cId="3288917215" sldId="297"/>
            <ac:spMk id="8" creationId="{58507482-D2F2-4CA6-9930-63E1EE48D887}"/>
          </ac:spMkLst>
        </pc:spChg>
        <pc:spChg chg="add mod">
          <ac:chgData name="Gerth Stølting Brodal" userId="04ef4784-6591-4f86-a140-f5c3b108582a" providerId="ADAL" clId="{457BC72B-7B84-4865-9C76-BE8CDC2B23A8}" dt="2023-01-13T23:06:43.840" v="1036" actId="20577"/>
          <ac:spMkLst>
            <pc:docMk/>
            <pc:sldMk cId="3288917215" sldId="297"/>
            <ac:spMk id="9" creationId="{675C6896-36A4-4B72-9E65-FDD53AB23CC1}"/>
          </ac:spMkLst>
        </pc:spChg>
        <pc:spChg chg="add mod">
          <ac:chgData name="Gerth Stølting Brodal" userId="04ef4784-6591-4f86-a140-f5c3b108582a" providerId="ADAL" clId="{457BC72B-7B84-4865-9C76-BE8CDC2B23A8}" dt="2023-01-14T21:40:42.301" v="3851" actId="164"/>
          <ac:spMkLst>
            <pc:docMk/>
            <pc:sldMk cId="3288917215" sldId="297"/>
            <ac:spMk id="10" creationId="{EAE17C81-8152-4957-9C58-F0BF7B80916E}"/>
          </ac:spMkLst>
        </pc:spChg>
        <pc:spChg chg="mod">
          <ac:chgData name="Gerth Stølting Brodal" userId="04ef4784-6591-4f86-a140-f5c3b108582a" providerId="ADAL" clId="{457BC72B-7B84-4865-9C76-BE8CDC2B23A8}" dt="2023-01-14T21:45:28.359" v="3937" actId="20577"/>
          <ac:spMkLst>
            <pc:docMk/>
            <pc:sldMk cId="3288917215" sldId="297"/>
            <ac:spMk id="15" creationId="{037A4547-F34B-446B-AB91-B73E1D47EB27}"/>
          </ac:spMkLst>
        </pc:spChg>
        <pc:grpChg chg="add mod">
          <ac:chgData name="Gerth Stølting Brodal" userId="04ef4784-6591-4f86-a140-f5c3b108582a" providerId="ADAL" clId="{457BC72B-7B84-4865-9C76-BE8CDC2B23A8}" dt="2023-01-16T04:44:24.347" v="8431" actId="1035"/>
          <ac:grpSpMkLst>
            <pc:docMk/>
            <pc:sldMk cId="3288917215" sldId="297"/>
            <ac:grpSpMk id="12" creationId="{3B3C0047-F66B-4EBB-A368-15B9912C754A}"/>
          </ac:grpSpMkLst>
        </pc:grpChg>
        <pc:grpChg chg="add mod">
          <ac:chgData name="Gerth Stølting Brodal" userId="04ef4784-6591-4f86-a140-f5c3b108582a" providerId="ADAL" clId="{457BC72B-7B84-4865-9C76-BE8CDC2B23A8}" dt="2023-01-16T04:44:24.347" v="8431" actId="1035"/>
          <ac:grpSpMkLst>
            <pc:docMk/>
            <pc:sldMk cId="3288917215" sldId="297"/>
            <ac:grpSpMk id="13" creationId="{D6397AB7-F68A-453A-AE48-9BBFCF7DD66C}"/>
          </ac:grpSpMkLst>
        </pc:grpChg>
        <pc:picChg chg="add mod">
          <ac:chgData name="Gerth Stølting Brodal" userId="04ef4784-6591-4f86-a140-f5c3b108582a" providerId="ADAL" clId="{457BC72B-7B84-4865-9C76-BE8CDC2B23A8}" dt="2023-01-16T04:44:24.347" v="8431" actId="1035"/>
          <ac:picMkLst>
            <pc:docMk/>
            <pc:sldMk cId="3288917215" sldId="297"/>
            <ac:picMk id="3" creationId="{D8BF2604-6B20-4AB4-982C-27A4ADC70E95}"/>
          </ac:picMkLst>
        </pc:picChg>
        <pc:picChg chg="add del mod">
          <ac:chgData name="Gerth Stølting Brodal" userId="04ef4784-6591-4f86-a140-f5c3b108582a" providerId="ADAL" clId="{457BC72B-7B84-4865-9C76-BE8CDC2B23A8}" dt="2023-01-13T23:12:03.408" v="1080" actId="478"/>
          <ac:picMkLst>
            <pc:docMk/>
            <pc:sldMk cId="3288917215" sldId="297"/>
            <ac:picMk id="5" creationId="{38D355D2-F34A-4B30-8FDD-B406F6884C5F}"/>
          </ac:picMkLst>
        </pc:picChg>
        <pc:picChg chg="add del mod">
          <ac:chgData name="Gerth Stølting Brodal" userId="04ef4784-6591-4f86-a140-f5c3b108582a" providerId="ADAL" clId="{457BC72B-7B84-4865-9C76-BE8CDC2B23A8}" dt="2023-01-14T21:38:36.483" v="3794" actId="478"/>
          <ac:picMkLst>
            <pc:docMk/>
            <pc:sldMk cId="3288917215" sldId="297"/>
            <ac:picMk id="7" creationId="{B623517B-8652-47C5-8EC9-BA8BE5AABA2A}"/>
          </ac:picMkLst>
        </pc:picChg>
        <pc:cxnChg chg="add mod">
          <ac:chgData name="Gerth Stølting Brodal" userId="04ef4784-6591-4f86-a140-f5c3b108582a" providerId="ADAL" clId="{457BC72B-7B84-4865-9C76-BE8CDC2B23A8}" dt="2023-01-14T21:40:42.301" v="3851" actId="164"/>
          <ac:cxnSpMkLst>
            <pc:docMk/>
            <pc:sldMk cId="3288917215" sldId="297"/>
            <ac:cxnSpMk id="5" creationId="{26238751-837D-4E79-83EB-FE2ADCA32322}"/>
          </ac:cxnSpMkLst>
        </pc:cxnChg>
        <pc:cxnChg chg="mod">
          <ac:chgData name="Gerth Stølting Brodal" userId="04ef4784-6591-4f86-a140-f5c3b108582a" providerId="ADAL" clId="{457BC72B-7B84-4865-9C76-BE8CDC2B23A8}" dt="2023-01-14T21:41:56.037" v="3853"/>
          <ac:cxnSpMkLst>
            <pc:docMk/>
            <pc:sldMk cId="3288917215" sldId="297"/>
            <ac:cxnSpMk id="14" creationId="{252F2217-43C5-4D47-8585-CEAB57F2B7E0}"/>
          </ac:cxnSpMkLst>
        </pc:cxnChg>
      </pc:sldChg>
      <pc:sldChg chg="new del">
        <pc:chgData name="Gerth Stølting Brodal" userId="04ef4784-6591-4f86-a140-f5c3b108582a" providerId="ADAL" clId="{457BC72B-7B84-4865-9C76-BE8CDC2B23A8}" dt="2023-01-13T22:58:46.191" v="987" actId="47"/>
        <pc:sldMkLst>
          <pc:docMk/>
          <pc:sldMk cId="3096409747" sldId="298"/>
        </pc:sldMkLst>
      </pc:sldChg>
      <pc:sldChg chg="addSp delSp modSp add mod modTransition setBg delAnim modAnim modNotesTx">
        <pc:chgData name="Gerth Stølting Brodal" userId="04ef4784-6591-4f86-a140-f5c3b108582a" providerId="ADAL" clId="{457BC72B-7B84-4865-9C76-BE8CDC2B23A8}" dt="2023-01-14T22:19:48.311" v="4220" actId="1076"/>
        <pc:sldMkLst>
          <pc:docMk/>
          <pc:sldMk cId="3496769200" sldId="298"/>
        </pc:sldMkLst>
        <pc:spChg chg="add del mod">
          <ac:chgData name="Gerth Stølting Brodal" userId="04ef4784-6591-4f86-a140-f5c3b108582a" providerId="ADAL" clId="{457BC72B-7B84-4865-9C76-BE8CDC2B23A8}" dt="2023-01-13T23:12:47.873" v="1087" actId="478"/>
          <ac:spMkLst>
            <pc:docMk/>
            <pc:sldMk cId="3496769200" sldId="298"/>
            <ac:spMk id="3" creationId="{95FAC111-165F-474B-84D0-021E95441325}"/>
          </ac:spMkLst>
        </pc:spChg>
        <pc:spChg chg="del">
          <ac:chgData name="Gerth Stølting Brodal" userId="04ef4784-6591-4f86-a140-f5c3b108582a" providerId="ADAL" clId="{457BC72B-7B84-4865-9C76-BE8CDC2B23A8}" dt="2023-01-13T23:12:45.675" v="1086" actId="478"/>
          <ac:spMkLst>
            <pc:docMk/>
            <pc:sldMk cId="3496769200" sldId="298"/>
            <ac:spMk id="6" creationId="{6419C0A8-E9F0-4D0C-94B9-6E4EB4E3215D}"/>
          </ac:spMkLst>
        </pc:spChg>
        <pc:spChg chg="add mod">
          <ac:chgData name="Gerth Stølting Brodal" userId="04ef4784-6591-4f86-a140-f5c3b108582a" providerId="ADAL" clId="{457BC72B-7B84-4865-9C76-BE8CDC2B23A8}" dt="2023-01-13T23:14:27.072" v="1109" actId="1076"/>
          <ac:spMkLst>
            <pc:docMk/>
            <pc:sldMk cId="3496769200" sldId="298"/>
            <ac:spMk id="8" creationId="{B12A8C19-E05C-4501-B020-EAECB2368E11}"/>
          </ac:spMkLst>
        </pc:spChg>
        <pc:spChg chg="add mod">
          <ac:chgData name="Gerth Stølting Brodal" userId="04ef4784-6591-4f86-a140-f5c3b108582a" providerId="ADAL" clId="{457BC72B-7B84-4865-9C76-BE8CDC2B23A8}" dt="2023-01-14T15:53:38.042" v="2266" actId="2085"/>
          <ac:spMkLst>
            <pc:docMk/>
            <pc:sldMk cId="3496769200" sldId="298"/>
            <ac:spMk id="9" creationId="{18D7D54B-5F79-4581-8659-1E8FCD44FF68}"/>
          </ac:spMkLst>
        </pc:spChg>
        <pc:spChg chg="del">
          <ac:chgData name="Gerth Stølting Brodal" userId="04ef4784-6591-4f86-a140-f5c3b108582a" providerId="ADAL" clId="{457BC72B-7B84-4865-9C76-BE8CDC2B23A8}" dt="2023-01-13T23:12:45.675" v="1086" actId="478"/>
          <ac:spMkLst>
            <pc:docMk/>
            <pc:sldMk cId="3496769200" sldId="298"/>
            <ac:spMk id="9" creationId="{675C6896-36A4-4B72-9E65-FDD53AB23CC1}"/>
          </ac:spMkLst>
        </pc:spChg>
        <pc:spChg chg="add mod">
          <ac:chgData name="Gerth Stølting Brodal" userId="04ef4784-6591-4f86-a140-f5c3b108582a" providerId="ADAL" clId="{457BC72B-7B84-4865-9C76-BE8CDC2B23A8}" dt="2023-01-13T23:13:06.092" v="1091"/>
          <ac:spMkLst>
            <pc:docMk/>
            <pc:sldMk cId="3496769200" sldId="298"/>
            <ac:spMk id="10" creationId="{0B2AFDF8-966A-4D36-A786-8EC0507925C3}"/>
          </ac:spMkLst>
        </pc:spChg>
        <pc:spChg chg="add mod">
          <ac:chgData name="Gerth Stølting Brodal" userId="04ef4784-6591-4f86-a140-f5c3b108582a" providerId="ADAL" clId="{457BC72B-7B84-4865-9C76-BE8CDC2B23A8}" dt="2023-01-13T23:13:06.092" v="1091"/>
          <ac:spMkLst>
            <pc:docMk/>
            <pc:sldMk cId="3496769200" sldId="298"/>
            <ac:spMk id="11" creationId="{C372E7DD-DDAC-4C93-9984-860C7B676C41}"/>
          </ac:spMkLst>
        </pc:spChg>
        <pc:spChg chg="add mod">
          <ac:chgData name="Gerth Stølting Brodal" userId="04ef4784-6591-4f86-a140-f5c3b108582a" providerId="ADAL" clId="{457BC72B-7B84-4865-9C76-BE8CDC2B23A8}" dt="2023-01-13T23:13:06.092" v="1091"/>
          <ac:spMkLst>
            <pc:docMk/>
            <pc:sldMk cId="3496769200" sldId="298"/>
            <ac:spMk id="12" creationId="{D6F8363C-7BB5-4E9E-B1D5-5F1BD7813715}"/>
          </ac:spMkLst>
        </pc:spChg>
        <pc:spChg chg="add mod">
          <ac:chgData name="Gerth Stølting Brodal" userId="04ef4784-6591-4f86-a140-f5c3b108582a" providerId="ADAL" clId="{457BC72B-7B84-4865-9C76-BE8CDC2B23A8}" dt="2023-01-13T23:13:06.092" v="1091"/>
          <ac:spMkLst>
            <pc:docMk/>
            <pc:sldMk cId="3496769200" sldId="298"/>
            <ac:spMk id="13" creationId="{EE0E9481-7E21-4218-8A4A-C347F7C42F52}"/>
          </ac:spMkLst>
        </pc:spChg>
        <pc:picChg chg="add mod ord">
          <ac:chgData name="Gerth Stølting Brodal" userId="04ef4784-6591-4f86-a140-f5c3b108582a" providerId="ADAL" clId="{457BC72B-7B84-4865-9C76-BE8CDC2B23A8}" dt="2023-01-14T22:19:48.311" v="4220" actId="1076"/>
          <ac:picMkLst>
            <pc:docMk/>
            <pc:sldMk cId="3496769200" sldId="298"/>
            <ac:picMk id="3" creationId="{0952FC0F-8965-4443-B849-3F01F3BA1713}"/>
          </ac:picMkLst>
        </pc:picChg>
        <pc:picChg chg="del mod">
          <ac:chgData name="Gerth Stølting Brodal" userId="04ef4784-6591-4f86-a140-f5c3b108582a" providerId="ADAL" clId="{457BC72B-7B84-4865-9C76-BE8CDC2B23A8}" dt="2023-01-14T21:44:04.627" v="3930" actId="478"/>
          <ac:picMkLst>
            <pc:docMk/>
            <pc:sldMk cId="3496769200" sldId="298"/>
            <ac:picMk id="7" creationId="{B623517B-8652-47C5-8EC9-BA8BE5AABA2A}"/>
          </ac:picMkLst>
        </pc:picChg>
        <pc:picChg chg="add del mod">
          <ac:chgData name="Gerth Stølting Brodal" userId="04ef4784-6591-4f86-a140-f5c3b108582a" providerId="ADAL" clId="{457BC72B-7B84-4865-9C76-BE8CDC2B23A8}" dt="2023-01-14T22:17:20.935" v="4213" actId="478"/>
          <ac:picMkLst>
            <pc:docMk/>
            <pc:sldMk cId="3496769200" sldId="298"/>
            <ac:picMk id="14" creationId="{47879B18-87C1-4F64-AE20-3994B52F5EA8}"/>
          </ac:picMkLst>
        </pc:picChg>
        <pc:picChg chg="add mod">
          <ac:chgData name="Gerth Stølting Brodal" userId="04ef4784-6591-4f86-a140-f5c3b108582a" providerId="ADAL" clId="{457BC72B-7B84-4865-9C76-BE8CDC2B23A8}" dt="2023-01-14T21:44:16.533" v="3933" actId="1076"/>
          <ac:picMkLst>
            <pc:docMk/>
            <pc:sldMk cId="3496769200" sldId="298"/>
            <ac:picMk id="15" creationId="{2BE136EE-8B6C-4654-9C57-7C9EB88B5362}"/>
          </ac:picMkLst>
        </pc:picChg>
      </pc:sldChg>
      <pc:sldChg chg="addSp modSp new mod setBg modAnim modNotesTx">
        <pc:chgData name="Gerth Stølting Brodal" userId="04ef4784-6591-4f86-a140-f5c3b108582a" providerId="ADAL" clId="{457BC72B-7B84-4865-9C76-BE8CDC2B23A8}" dt="2023-01-17T06:41:33.233" v="13582" actId="20577"/>
        <pc:sldMkLst>
          <pc:docMk/>
          <pc:sldMk cId="1697102881" sldId="299"/>
        </pc:sldMkLst>
        <pc:spChg chg="mod">
          <ac:chgData name="Gerth Stølting Brodal" userId="04ef4784-6591-4f86-a140-f5c3b108582a" providerId="ADAL" clId="{457BC72B-7B84-4865-9C76-BE8CDC2B23A8}" dt="2023-01-17T06:41:33.233" v="13582" actId="20577"/>
          <ac:spMkLst>
            <pc:docMk/>
            <pc:sldMk cId="1697102881" sldId="299"/>
            <ac:spMk id="2" creationId="{E6A264FE-991E-4091-B2EC-6B9AC47CA738}"/>
          </ac:spMkLst>
        </pc:spChg>
        <pc:spChg chg="mod">
          <ac:chgData name="Gerth Stølting Brodal" userId="04ef4784-6591-4f86-a140-f5c3b108582a" providerId="ADAL" clId="{457BC72B-7B84-4865-9C76-BE8CDC2B23A8}" dt="2023-01-16T05:01:05.874" v="8755" actId="27636"/>
          <ac:spMkLst>
            <pc:docMk/>
            <pc:sldMk cId="1697102881" sldId="299"/>
            <ac:spMk id="3" creationId="{D01ADFC8-5020-45A3-AAF9-42D177D8ED7E}"/>
          </ac:spMkLst>
        </pc:spChg>
        <pc:spChg chg="add mod">
          <ac:chgData name="Gerth Stølting Brodal" userId="04ef4784-6591-4f86-a140-f5c3b108582a" providerId="ADAL" clId="{457BC72B-7B84-4865-9C76-BE8CDC2B23A8}" dt="2023-01-15T09:08:57.605" v="6044" actId="1036"/>
          <ac:spMkLst>
            <pc:docMk/>
            <pc:sldMk cId="1697102881" sldId="299"/>
            <ac:spMk id="6" creationId="{E8E5483C-DFF9-47E4-ADB4-EE9830F42DD9}"/>
          </ac:spMkLst>
        </pc:spChg>
        <pc:spChg chg="add mod">
          <ac:chgData name="Gerth Stølting Brodal" userId="04ef4784-6591-4f86-a140-f5c3b108582a" providerId="ADAL" clId="{457BC72B-7B84-4865-9C76-BE8CDC2B23A8}" dt="2023-01-14T22:57:28.163" v="4905" actId="948"/>
          <ac:spMkLst>
            <pc:docMk/>
            <pc:sldMk cId="1697102881" sldId="299"/>
            <ac:spMk id="9" creationId="{05323747-0D1D-4B5D-A2A6-0DBA4BC4289D}"/>
          </ac:spMkLst>
        </pc:spChg>
        <pc:spChg chg="add mod">
          <ac:chgData name="Gerth Stølting Brodal" userId="04ef4784-6591-4f86-a140-f5c3b108582a" providerId="ADAL" clId="{457BC72B-7B84-4865-9C76-BE8CDC2B23A8}" dt="2023-01-14T22:57:02.537" v="4892" actId="1036"/>
          <ac:spMkLst>
            <pc:docMk/>
            <pc:sldMk cId="1697102881" sldId="299"/>
            <ac:spMk id="10" creationId="{079DBCF5-9577-4338-8322-8579EAD75547}"/>
          </ac:spMkLst>
        </pc:spChg>
        <pc:grpChg chg="add mod">
          <ac:chgData name="Gerth Stølting Brodal" userId="04ef4784-6591-4f86-a140-f5c3b108582a" providerId="ADAL" clId="{457BC72B-7B84-4865-9C76-BE8CDC2B23A8}" dt="2023-01-15T09:09:07.733" v="6045" actId="166"/>
          <ac:grpSpMkLst>
            <pc:docMk/>
            <pc:sldMk cId="1697102881" sldId="299"/>
            <ac:grpSpMk id="11" creationId="{937EF8F9-EB79-46A5-BFC3-D45B79685C09}"/>
          </ac:grpSpMkLst>
        </pc:grpChg>
        <pc:grpChg chg="add mod">
          <ac:chgData name="Gerth Stølting Brodal" userId="04ef4784-6591-4f86-a140-f5c3b108582a" providerId="ADAL" clId="{457BC72B-7B84-4865-9C76-BE8CDC2B23A8}" dt="2023-01-15T07:22:19.818" v="5606" actId="1076"/>
          <ac:grpSpMkLst>
            <pc:docMk/>
            <pc:sldMk cId="1697102881" sldId="299"/>
            <ac:grpSpMk id="12" creationId="{6054A405-1FE0-43E7-9CEB-4F432694CE39}"/>
          </ac:grpSpMkLst>
        </pc:grpChg>
        <pc:grpChg chg="add mod ord">
          <ac:chgData name="Gerth Stølting Brodal" userId="04ef4784-6591-4f86-a140-f5c3b108582a" providerId="ADAL" clId="{457BC72B-7B84-4865-9C76-BE8CDC2B23A8}" dt="2023-01-15T09:09:12.841" v="6046" actId="166"/>
          <ac:grpSpMkLst>
            <pc:docMk/>
            <pc:sldMk cId="1697102881" sldId="299"/>
            <ac:grpSpMk id="13" creationId="{E2E6D196-6FDE-4F0F-98CE-30BEFC9C1FE7}"/>
          </ac:grpSpMkLst>
        </pc:grpChg>
        <pc:picChg chg="add mod">
          <ac:chgData name="Gerth Stølting Brodal" userId="04ef4784-6591-4f86-a140-f5c3b108582a" providerId="ADAL" clId="{457BC72B-7B84-4865-9C76-BE8CDC2B23A8}" dt="2023-01-15T09:08:57.605" v="6044" actId="1036"/>
          <ac:picMkLst>
            <pc:docMk/>
            <pc:sldMk cId="1697102881" sldId="299"/>
            <ac:picMk id="4" creationId="{D342B99C-B93A-4CD3-947D-2927A610639B}"/>
          </ac:picMkLst>
        </pc:picChg>
        <pc:picChg chg="add mod">
          <ac:chgData name="Gerth Stølting Brodal" userId="04ef4784-6591-4f86-a140-f5c3b108582a" providerId="ADAL" clId="{457BC72B-7B84-4865-9C76-BE8CDC2B23A8}" dt="2023-01-14T22:56:16.952" v="4876" actId="1036"/>
          <ac:picMkLst>
            <pc:docMk/>
            <pc:sldMk cId="1697102881" sldId="299"/>
            <ac:picMk id="7" creationId="{52D35F2B-A2B1-42FA-8B9C-32CE745158F9}"/>
          </ac:picMkLst>
        </pc:picChg>
        <pc:picChg chg="add mod ord">
          <ac:chgData name="Gerth Stølting Brodal" userId="04ef4784-6591-4f86-a140-f5c3b108582a" providerId="ADAL" clId="{457BC72B-7B84-4865-9C76-BE8CDC2B23A8}" dt="2023-01-14T22:57:34.006" v="4920" actId="1036"/>
          <ac:picMkLst>
            <pc:docMk/>
            <pc:sldMk cId="1697102881" sldId="299"/>
            <ac:picMk id="8" creationId="{2C6D9EAC-4908-4ABD-BB51-91EABBD71346}"/>
          </ac:picMkLst>
        </pc:picChg>
      </pc:sldChg>
      <pc:sldChg chg="addSp delSp modSp new mod setBg delAnim modAnim modNotesTx">
        <pc:chgData name="Gerth Stølting Brodal" userId="04ef4784-6591-4f86-a140-f5c3b108582a" providerId="ADAL" clId="{457BC72B-7B84-4865-9C76-BE8CDC2B23A8}" dt="2023-01-16T16:04:33.670" v="13447" actId="1076"/>
        <pc:sldMkLst>
          <pc:docMk/>
          <pc:sldMk cId="3530876473" sldId="300"/>
        </pc:sldMkLst>
        <pc:spChg chg="mod">
          <ac:chgData name="Gerth Stølting Brodal" userId="04ef4784-6591-4f86-a140-f5c3b108582a" providerId="ADAL" clId="{457BC72B-7B84-4865-9C76-BE8CDC2B23A8}" dt="2023-01-16T16:04:33.670" v="13447" actId="1076"/>
          <ac:spMkLst>
            <pc:docMk/>
            <pc:sldMk cId="3530876473" sldId="300"/>
            <ac:spMk id="2" creationId="{D3E898D9-2400-4356-968E-D30BA47ACF64}"/>
          </ac:spMkLst>
        </pc:spChg>
        <pc:spChg chg="mod">
          <ac:chgData name="Gerth Stølting Brodal" userId="04ef4784-6591-4f86-a140-f5c3b108582a" providerId="ADAL" clId="{457BC72B-7B84-4865-9C76-BE8CDC2B23A8}" dt="2023-01-14T21:52:29.285" v="3988" actId="1076"/>
          <ac:spMkLst>
            <pc:docMk/>
            <pc:sldMk cId="3530876473" sldId="300"/>
            <ac:spMk id="3" creationId="{840C1E51-192D-49F3-A103-7F07C28C80F8}"/>
          </ac:spMkLst>
        </pc:spChg>
        <pc:spChg chg="add mod">
          <ac:chgData name="Gerth Stølting Brodal" userId="04ef4784-6591-4f86-a140-f5c3b108582a" providerId="ADAL" clId="{457BC72B-7B84-4865-9C76-BE8CDC2B23A8}" dt="2023-01-14T03:01:58.100" v="1808" actId="164"/>
          <ac:spMkLst>
            <pc:docMk/>
            <pc:sldMk cId="3530876473" sldId="300"/>
            <ac:spMk id="9" creationId="{1EF8A410-F845-4A6D-98FD-1861EDCD5D13}"/>
          </ac:spMkLst>
        </pc:spChg>
        <pc:spChg chg="add mod">
          <ac:chgData name="Gerth Stølting Brodal" userId="04ef4784-6591-4f86-a140-f5c3b108582a" providerId="ADAL" clId="{457BC72B-7B84-4865-9C76-BE8CDC2B23A8}" dt="2023-01-14T03:01:58.100" v="1808" actId="164"/>
          <ac:spMkLst>
            <pc:docMk/>
            <pc:sldMk cId="3530876473" sldId="300"/>
            <ac:spMk id="10" creationId="{144B52EF-FB5F-4D58-90E7-22AC2DD16B4D}"/>
          </ac:spMkLst>
        </pc:spChg>
        <pc:spChg chg="add mod">
          <ac:chgData name="Gerth Stølting Brodal" userId="04ef4784-6591-4f86-a140-f5c3b108582a" providerId="ADAL" clId="{457BC72B-7B84-4865-9C76-BE8CDC2B23A8}" dt="2023-01-14T21:50:04.901" v="3950" actId="1076"/>
          <ac:spMkLst>
            <pc:docMk/>
            <pc:sldMk cId="3530876473" sldId="300"/>
            <ac:spMk id="15" creationId="{922126E4-6478-45E2-AD5B-154965CC27F7}"/>
          </ac:spMkLst>
        </pc:spChg>
        <pc:grpChg chg="add mod">
          <ac:chgData name="Gerth Stølting Brodal" userId="04ef4784-6591-4f86-a140-f5c3b108582a" providerId="ADAL" clId="{457BC72B-7B84-4865-9C76-BE8CDC2B23A8}" dt="2023-01-14T22:07:53.371" v="4128" actId="1076"/>
          <ac:grpSpMkLst>
            <pc:docMk/>
            <pc:sldMk cId="3530876473" sldId="300"/>
            <ac:grpSpMk id="23" creationId="{1FABB412-34C4-47E8-9EC2-224A259DE299}"/>
          </ac:grpSpMkLst>
        </pc:grpChg>
        <pc:graphicFrameChg chg="add mod modGraphic">
          <ac:chgData name="Gerth Stølting Brodal" userId="04ef4784-6591-4f86-a140-f5c3b108582a" providerId="ADAL" clId="{457BC72B-7B84-4865-9C76-BE8CDC2B23A8}" dt="2023-01-14T22:07:53.371" v="4128" actId="1076"/>
          <ac:graphicFrameMkLst>
            <pc:docMk/>
            <pc:sldMk cId="3530876473" sldId="300"/>
            <ac:graphicFrameMk id="8" creationId="{7438F1D1-C5AF-4B6F-8398-8242DBABB2C4}"/>
          </ac:graphicFrameMkLst>
        </pc:graphicFrameChg>
        <pc:picChg chg="add del mod">
          <ac:chgData name="Gerth Stølting Brodal" userId="04ef4784-6591-4f86-a140-f5c3b108582a" providerId="ADAL" clId="{457BC72B-7B84-4865-9C76-BE8CDC2B23A8}" dt="2023-01-14T21:49:09.301" v="3947" actId="478"/>
          <ac:picMkLst>
            <pc:docMk/>
            <pc:sldMk cId="3530876473" sldId="300"/>
            <ac:picMk id="5" creationId="{F787A7C1-EBAF-442F-A3AA-51BE16DA2855}"/>
          </ac:picMkLst>
        </pc:picChg>
        <pc:picChg chg="add mod ord modCrop">
          <ac:chgData name="Gerth Stølting Brodal" userId="04ef4784-6591-4f86-a140-f5c3b108582a" providerId="ADAL" clId="{457BC72B-7B84-4865-9C76-BE8CDC2B23A8}" dt="2023-01-14T21:51:57.630" v="3979" actId="1076"/>
          <ac:picMkLst>
            <pc:docMk/>
            <pc:sldMk cId="3530876473" sldId="300"/>
            <ac:picMk id="6" creationId="{C6249064-F8CF-495B-95C2-A84F4EB3C845}"/>
          </ac:picMkLst>
        </pc:picChg>
        <pc:picChg chg="add mod modCrop">
          <ac:chgData name="Gerth Stølting Brodal" userId="04ef4784-6591-4f86-a140-f5c3b108582a" providerId="ADAL" clId="{457BC72B-7B84-4865-9C76-BE8CDC2B23A8}" dt="2023-01-14T21:51:53.855" v="3978" actId="1076"/>
          <ac:picMkLst>
            <pc:docMk/>
            <pc:sldMk cId="3530876473" sldId="300"/>
            <ac:picMk id="7" creationId="{6FE171E7-8CB0-4888-98BB-2BD9156BEAAE}"/>
          </ac:picMkLst>
        </pc:picChg>
        <pc:cxnChg chg="add mod">
          <ac:chgData name="Gerth Stølting Brodal" userId="04ef4784-6591-4f86-a140-f5c3b108582a" providerId="ADAL" clId="{457BC72B-7B84-4865-9C76-BE8CDC2B23A8}" dt="2023-01-14T03:01:58.100" v="1808" actId="164"/>
          <ac:cxnSpMkLst>
            <pc:docMk/>
            <pc:sldMk cId="3530876473" sldId="300"/>
            <ac:cxnSpMk id="12" creationId="{41A8CFEF-B737-4A13-B106-09F102410684}"/>
          </ac:cxnSpMkLst>
        </pc:cxnChg>
        <pc:cxnChg chg="add mod">
          <ac:chgData name="Gerth Stølting Brodal" userId="04ef4784-6591-4f86-a140-f5c3b108582a" providerId="ADAL" clId="{457BC72B-7B84-4865-9C76-BE8CDC2B23A8}" dt="2023-01-14T03:01:58.100" v="1808" actId="164"/>
          <ac:cxnSpMkLst>
            <pc:docMk/>
            <pc:sldMk cId="3530876473" sldId="300"/>
            <ac:cxnSpMk id="13" creationId="{A190114A-494C-4543-8872-DC5346A26D55}"/>
          </ac:cxnSpMkLst>
        </pc:cxnChg>
        <pc:cxnChg chg="add mod">
          <ac:chgData name="Gerth Stølting Brodal" userId="04ef4784-6591-4f86-a140-f5c3b108582a" providerId="ADAL" clId="{457BC72B-7B84-4865-9C76-BE8CDC2B23A8}" dt="2023-01-14T03:01:58.100" v="1808" actId="164"/>
          <ac:cxnSpMkLst>
            <pc:docMk/>
            <pc:sldMk cId="3530876473" sldId="300"/>
            <ac:cxnSpMk id="14" creationId="{85A662A2-5C3C-48C7-BDFF-4733C483AACF}"/>
          </ac:cxnSpMkLst>
        </pc:cxnChg>
        <pc:cxnChg chg="add mod">
          <ac:chgData name="Gerth Stølting Brodal" userId="04ef4784-6591-4f86-a140-f5c3b108582a" providerId="ADAL" clId="{457BC72B-7B84-4865-9C76-BE8CDC2B23A8}" dt="2023-01-14T03:01:58.100" v="1808" actId="164"/>
          <ac:cxnSpMkLst>
            <pc:docMk/>
            <pc:sldMk cId="3530876473" sldId="300"/>
            <ac:cxnSpMk id="19" creationId="{9AAD50AE-93FE-4ABB-A0CB-9A1D1E458EE6}"/>
          </ac:cxnSpMkLst>
        </pc:cxnChg>
      </pc:sldChg>
      <pc:sldChg chg="addSp delSp modSp new mod setBg modNotesTx">
        <pc:chgData name="Gerth Stølting Brodal" userId="04ef4784-6591-4f86-a140-f5c3b108582a" providerId="ADAL" clId="{457BC72B-7B84-4865-9C76-BE8CDC2B23A8}" dt="2023-01-16T16:04:51.038" v="13449" actId="6549"/>
        <pc:sldMkLst>
          <pc:docMk/>
          <pc:sldMk cId="3793559693" sldId="301"/>
        </pc:sldMkLst>
        <pc:spChg chg="mod">
          <ac:chgData name="Gerth Stølting Brodal" userId="04ef4784-6591-4f86-a140-f5c3b108582a" providerId="ADAL" clId="{457BC72B-7B84-4865-9C76-BE8CDC2B23A8}" dt="2023-01-16T16:04:51.038" v="13449" actId="6549"/>
          <ac:spMkLst>
            <pc:docMk/>
            <pc:sldMk cId="3793559693" sldId="301"/>
            <ac:spMk id="2" creationId="{72AB851C-D732-49A9-A479-C46AE6D1AB1F}"/>
          </ac:spMkLst>
        </pc:spChg>
        <pc:spChg chg="add del">
          <ac:chgData name="Gerth Stølting Brodal" userId="04ef4784-6591-4f86-a140-f5c3b108582a" providerId="ADAL" clId="{457BC72B-7B84-4865-9C76-BE8CDC2B23A8}" dt="2023-01-14T03:10:27.980" v="1887" actId="478"/>
          <ac:spMkLst>
            <pc:docMk/>
            <pc:sldMk cId="3793559693" sldId="301"/>
            <ac:spMk id="3" creationId="{1B7932AB-3921-46B9-86C9-1ABFB0B5E9B1}"/>
          </ac:spMkLst>
        </pc:spChg>
        <pc:picChg chg="add del mod">
          <ac:chgData name="Gerth Stølting Brodal" userId="04ef4784-6591-4f86-a140-f5c3b108582a" providerId="ADAL" clId="{457BC72B-7B84-4865-9C76-BE8CDC2B23A8}" dt="2023-01-14T21:56:16.910" v="3991" actId="478"/>
          <ac:picMkLst>
            <pc:docMk/>
            <pc:sldMk cId="3793559693" sldId="301"/>
            <ac:picMk id="4" creationId="{B4597425-094B-4C74-8B51-FDD27B062C59}"/>
          </ac:picMkLst>
        </pc:picChg>
        <pc:picChg chg="add del mod ord">
          <ac:chgData name="Gerth Stølting Brodal" userId="04ef4784-6591-4f86-a140-f5c3b108582a" providerId="ADAL" clId="{457BC72B-7B84-4865-9C76-BE8CDC2B23A8}" dt="2023-01-14T21:56:18.453" v="3992" actId="478"/>
          <ac:picMkLst>
            <pc:docMk/>
            <pc:sldMk cId="3793559693" sldId="301"/>
            <ac:picMk id="5" creationId="{74EA71FD-6B47-4FBA-A0B8-3BA091C94568}"/>
          </ac:picMkLst>
        </pc:picChg>
        <pc:picChg chg="add mod ord">
          <ac:chgData name="Gerth Stølting Brodal" userId="04ef4784-6591-4f86-a140-f5c3b108582a" providerId="ADAL" clId="{457BC72B-7B84-4865-9C76-BE8CDC2B23A8}" dt="2023-01-14T21:56:42.444" v="3998" actId="1076"/>
          <ac:picMkLst>
            <pc:docMk/>
            <pc:sldMk cId="3793559693" sldId="301"/>
            <ac:picMk id="7" creationId="{F1A5BC45-4B5B-48D5-8C3F-CA9B48F62327}"/>
          </ac:picMkLst>
        </pc:picChg>
      </pc:sldChg>
      <pc:sldChg chg="addSp delSp modSp new mod modTransition setBg addAnim delAnim modAnim modNotesTx">
        <pc:chgData name="Gerth Stølting Brodal" userId="04ef4784-6591-4f86-a140-f5c3b108582a" providerId="ADAL" clId="{457BC72B-7B84-4865-9C76-BE8CDC2B23A8}" dt="2023-01-17T06:46:18.767" v="13600"/>
        <pc:sldMkLst>
          <pc:docMk/>
          <pc:sldMk cId="3630548540" sldId="302"/>
        </pc:sldMkLst>
        <pc:spChg chg="mod ord">
          <ac:chgData name="Gerth Stølting Brodal" userId="04ef4784-6591-4f86-a140-f5c3b108582a" providerId="ADAL" clId="{457BC72B-7B84-4865-9C76-BE8CDC2B23A8}" dt="2023-01-17T06:45:14.581" v="13586" actId="14100"/>
          <ac:spMkLst>
            <pc:docMk/>
            <pc:sldMk cId="3630548540" sldId="302"/>
            <ac:spMk id="2" creationId="{94108C24-3546-4811-A60B-0243928CC6A4}"/>
          </ac:spMkLst>
        </pc:spChg>
        <pc:spChg chg="del mod">
          <ac:chgData name="Gerth Stølting Brodal" userId="04ef4784-6591-4f86-a140-f5c3b108582a" providerId="ADAL" clId="{457BC72B-7B84-4865-9C76-BE8CDC2B23A8}" dt="2023-01-15T09:18:15.188" v="6082" actId="478"/>
          <ac:spMkLst>
            <pc:docMk/>
            <pc:sldMk cId="3630548540" sldId="302"/>
            <ac:spMk id="3" creationId="{F0EBED43-5DD8-47AA-BF7E-BB0DF4B96008}"/>
          </ac:spMkLst>
        </pc:spChg>
        <pc:spChg chg="del mod">
          <ac:chgData name="Gerth Stølting Brodal" userId="04ef4784-6591-4f86-a140-f5c3b108582a" providerId="ADAL" clId="{457BC72B-7B84-4865-9C76-BE8CDC2B23A8}" dt="2023-01-15T09:17:08.900" v="6060" actId="21"/>
          <ac:spMkLst>
            <pc:docMk/>
            <pc:sldMk cId="3630548540" sldId="302"/>
            <ac:spMk id="8" creationId="{33AEF11E-770A-48E1-9ED6-AC1EE15CE70B}"/>
          </ac:spMkLst>
        </pc:spChg>
        <pc:spChg chg="add mod">
          <ac:chgData name="Gerth Stølting Brodal" userId="04ef4784-6591-4f86-a140-f5c3b108582a" providerId="ADAL" clId="{457BC72B-7B84-4865-9C76-BE8CDC2B23A8}" dt="2023-01-15T10:10:30.727" v="6622" actId="164"/>
          <ac:spMkLst>
            <pc:docMk/>
            <pc:sldMk cId="3630548540" sldId="302"/>
            <ac:spMk id="13" creationId="{F5B3C189-065A-4B5C-A159-AA5FD05EB916}"/>
          </ac:spMkLst>
        </pc:spChg>
        <pc:spChg chg="add del mod">
          <ac:chgData name="Gerth Stølting Brodal" userId="04ef4784-6591-4f86-a140-f5c3b108582a" providerId="ADAL" clId="{457BC72B-7B84-4865-9C76-BE8CDC2B23A8}" dt="2023-01-15T09:18:17.751" v="6083" actId="478"/>
          <ac:spMkLst>
            <pc:docMk/>
            <pc:sldMk cId="3630548540" sldId="302"/>
            <ac:spMk id="15" creationId="{6860E4B9-99F7-48F8-B6DC-AF8C56F5E73E}"/>
          </ac:spMkLst>
        </pc:spChg>
        <pc:spChg chg="add mod">
          <ac:chgData name="Gerth Stølting Brodal" userId="04ef4784-6591-4f86-a140-f5c3b108582a" providerId="ADAL" clId="{457BC72B-7B84-4865-9C76-BE8CDC2B23A8}" dt="2023-01-16T05:05:42.043" v="8862" actId="1038"/>
          <ac:spMkLst>
            <pc:docMk/>
            <pc:sldMk cId="3630548540" sldId="302"/>
            <ac:spMk id="16" creationId="{F80317C6-3B16-42A8-BEAC-0859027814E8}"/>
          </ac:spMkLst>
        </pc:spChg>
        <pc:spChg chg="add mod">
          <ac:chgData name="Gerth Stølting Brodal" userId="04ef4784-6591-4f86-a140-f5c3b108582a" providerId="ADAL" clId="{457BC72B-7B84-4865-9C76-BE8CDC2B23A8}" dt="2023-01-15T10:13:20.603" v="6653" actId="1037"/>
          <ac:spMkLst>
            <pc:docMk/>
            <pc:sldMk cId="3630548540" sldId="302"/>
            <ac:spMk id="17" creationId="{59C68BE9-61A6-4BA1-8A39-E7260FBBEF09}"/>
          </ac:spMkLst>
        </pc:spChg>
        <pc:spChg chg="add mod">
          <ac:chgData name="Gerth Stølting Brodal" userId="04ef4784-6591-4f86-a140-f5c3b108582a" providerId="ADAL" clId="{457BC72B-7B84-4865-9C76-BE8CDC2B23A8}" dt="2023-01-15T10:10:27.613" v="6621" actId="164"/>
          <ac:spMkLst>
            <pc:docMk/>
            <pc:sldMk cId="3630548540" sldId="302"/>
            <ac:spMk id="21" creationId="{E1F61F2F-0511-41CA-BC3F-EEEC7242FC0A}"/>
          </ac:spMkLst>
        </pc:spChg>
        <pc:spChg chg="add mod">
          <ac:chgData name="Gerth Stølting Brodal" userId="04ef4784-6591-4f86-a140-f5c3b108582a" providerId="ADAL" clId="{457BC72B-7B84-4865-9C76-BE8CDC2B23A8}" dt="2023-01-16T08:42:39.045" v="11384" actId="20577"/>
          <ac:spMkLst>
            <pc:docMk/>
            <pc:sldMk cId="3630548540" sldId="302"/>
            <ac:spMk id="24" creationId="{27FC571E-66C5-40F5-A831-8D3919162E77}"/>
          </ac:spMkLst>
        </pc:spChg>
        <pc:spChg chg="add mod">
          <ac:chgData name="Gerth Stølting Brodal" userId="04ef4784-6591-4f86-a140-f5c3b108582a" providerId="ADAL" clId="{457BC72B-7B84-4865-9C76-BE8CDC2B23A8}" dt="2023-01-15T10:10:58.363" v="6632" actId="1035"/>
          <ac:spMkLst>
            <pc:docMk/>
            <pc:sldMk cId="3630548540" sldId="302"/>
            <ac:spMk id="33" creationId="{98D82DC3-67B0-486F-8104-0B8F9523D544}"/>
          </ac:spMkLst>
        </pc:spChg>
        <pc:spChg chg="mod">
          <ac:chgData name="Gerth Stølting Brodal" userId="04ef4784-6591-4f86-a140-f5c3b108582a" providerId="ADAL" clId="{457BC72B-7B84-4865-9C76-BE8CDC2B23A8}" dt="2023-01-15T10:22:57.874" v="6768" actId="14100"/>
          <ac:spMkLst>
            <pc:docMk/>
            <pc:sldMk cId="3630548540" sldId="302"/>
            <ac:spMk id="42" creationId="{AAC23DD8-5B7F-4075-BE26-1D3BB04F3989}"/>
          </ac:spMkLst>
        </pc:spChg>
        <pc:spChg chg="mod">
          <ac:chgData name="Gerth Stølting Brodal" userId="04ef4784-6591-4f86-a140-f5c3b108582a" providerId="ADAL" clId="{457BC72B-7B84-4865-9C76-BE8CDC2B23A8}" dt="2023-01-17T06:45:01.610" v="13583"/>
          <ac:spMkLst>
            <pc:docMk/>
            <pc:sldMk cId="3630548540" sldId="302"/>
            <ac:spMk id="47" creationId="{EBBC0460-F5E3-439E-A10C-BAE73D5A4FB5}"/>
          </ac:spMkLst>
        </pc:spChg>
        <pc:spChg chg="mod">
          <ac:chgData name="Gerth Stølting Brodal" userId="04ef4784-6591-4f86-a140-f5c3b108582a" providerId="ADAL" clId="{457BC72B-7B84-4865-9C76-BE8CDC2B23A8}" dt="2023-01-17T06:45:01.610" v="13583"/>
          <ac:spMkLst>
            <pc:docMk/>
            <pc:sldMk cId="3630548540" sldId="302"/>
            <ac:spMk id="50" creationId="{EE7FC186-3F4A-4129-96E0-6C2329BAFB53}"/>
          </ac:spMkLst>
        </pc:spChg>
        <pc:spChg chg="mod">
          <ac:chgData name="Gerth Stølting Brodal" userId="04ef4784-6591-4f86-a140-f5c3b108582a" providerId="ADAL" clId="{457BC72B-7B84-4865-9C76-BE8CDC2B23A8}" dt="2023-01-17T06:45:01.610" v="13583"/>
          <ac:spMkLst>
            <pc:docMk/>
            <pc:sldMk cId="3630548540" sldId="302"/>
            <ac:spMk id="51" creationId="{76256211-59F7-4872-A5A3-851724FE7D5B}"/>
          </ac:spMkLst>
        </pc:spChg>
        <pc:spChg chg="mod">
          <ac:chgData name="Gerth Stølting Brodal" userId="04ef4784-6591-4f86-a140-f5c3b108582a" providerId="ADAL" clId="{457BC72B-7B84-4865-9C76-BE8CDC2B23A8}" dt="2023-01-17T06:45:01.610" v="13583"/>
          <ac:spMkLst>
            <pc:docMk/>
            <pc:sldMk cId="3630548540" sldId="302"/>
            <ac:spMk id="52" creationId="{E83F15C5-7C43-40B6-BC69-ABE9C4C62638}"/>
          </ac:spMkLst>
        </pc:spChg>
        <pc:spChg chg="mod">
          <ac:chgData name="Gerth Stølting Brodal" userId="04ef4784-6591-4f86-a140-f5c3b108582a" providerId="ADAL" clId="{457BC72B-7B84-4865-9C76-BE8CDC2B23A8}" dt="2023-01-17T06:45:01.610" v="13583"/>
          <ac:spMkLst>
            <pc:docMk/>
            <pc:sldMk cId="3630548540" sldId="302"/>
            <ac:spMk id="53" creationId="{F64426FF-3791-443B-A405-719401434ABB}"/>
          </ac:spMkLst>
        </pc:spChg>
        <pc:spChg chg="mod">
          <ac:chgData name="Gerth Stølting Brodal" userId="04ef4784-6591-4f86-a140-f5c3b108582a" providerId="ADAL" clId="{457BC72B-7B84-4865-9C76-BE8CDC2B23A8}" dt="2023-01-17T06:45:01.610" v="13583"/>
          <ac:spMkLst>
            <pc:docMk/>
            <pc:sldMk cId="3630548540" sldId="302"/>
            <ac:spMk id="54" creationId="{6DDA02F6-D59A-4D92-A0E4-7DC4AFE58588}"/>
          </ac:spMkLst>
        </pc:spChg>
        <pc:spChg chg="mod">
          <ac:chgData name="Gerth Stølting Brodal" userId="04ef4784-6591-4f86-a140-f5c3b108582a" providerId="ADAL" clId="{457BC72B-7B84-4865-9C76-BE8CDC2B23A8}" dt="2023-01-17T06:45:01.610" v="13583"/>
          <ac:spMkLst>
            <pc:docMk/>
            <pc:sldMk cId="3630548540" sldId="302"/>
            <ac:spMk id="55" creationId="{B036ADA7-294E-414A-AFFD-067924962C71}"/>
          </ac:spMkLst>
        </pc:spChg>
        <pc:grpChg chg="add del mod">
          <ac:chgData name="Gerth Stølting Brodal" userId="04ef4784-6591-4f86-a140-f5c3b108582a" providerId="ADAL" clId="{457BC72B-7B84-4865-9C76-BE8CDC2B23A8}" dt="2023-01-15T09:27:39.182" v="6161" actId="165"/>
          <ac:grpSpMkLst>
            <pc:docMk/>
            <pc:sldMk cId="3630548540" sldId="302"/>
            <ac:grpSpMk id="6" creationId="{EF53C178-3CFB-4FC0-AAC2-DDB7D5ACFDAA}"/>
          </ac:grpSpMkLst>
        </pc:grpChg>
        <pc:grpChg chg="add mod">
          <ac:chgData name="Gerth Stølting Brodal" userId="04ef4784-6591-4f86-a140-f5c3b108582a" providerId="ADAL" clId="{457BC72B-7B84-4865-9C76-BE8CDC2B23A8}" dt="2023-01-16T05:06:25.431" v="8909" actId="1035"/>
          <ac:grpSpMkLst>
            <pc:docMk/>
            <pc:sldMk cId="3630548540" sldId="302"/>
            <ac:grpSpMk id="34" creationId="{4A3397D3-E11C-431B-9BC9-89A5C74F3A6A}"/>
          </ac:grpSpMkLst>
        </pc:grpChg>
        <pc:grpChg chg="add mod">
          <ac:chgData name="Gerth Stølting Brodal" userId="04ef4784-6591-4f86-a140-f5c3b108582a" providerId="ADAL" clId="{457BC72B-7B84-4865-9C76-BE8CDC2B23A8}" dt="2023-01-16T05:05:46.430" v="8866" actId="1038"/>
          <ac:grpSpMkLst>
            <pc:docMk/>
            <pc:sldMk cId="3630548540" sldId="302"/>
            <ac:grpSpMk id="35" creationId="{3C07475E-EAA1-4380-82F4-E0CF9EE8C243}"/>
          </ac:grpSpMkLst>
        </pc:grpChg>
        <pc:grpChg chg="add mod">
          <ac:chgData name="Gerth Stølting Brodal" userId="04ef4784-6591-4f86-a140-f5c3b108582a" providerId="ADAL" clId="{457BC72B-7B84-4865-9C76-BE8CDC2B23A8}" dt="2023-01-15T10:10:27.613" v="6621" actId="164"/>
          <ac:grpSpMkLst>
            <pc:docMk/>
            <pc:sldMk cId="3630548540" sldId="302"/>
            <ac:grpSpMk id="36" creationId="{5CA70EA4-2736-486E-A60D-0B8A074793CB}"/>
          </ac:grpSpMkLst>
        </pc:grpChg>
        <pc:grpChg chg="add mod">
          <ac:chgData name="Gerth Stølting Brodal" userId="04ef4784-6591-4f86-a140-f5c3b108582a" providerId="ADAL" clId="{457BC72B-7B84-4865-9C76-BE8CDC2B23A8}" dt="2023-01-15T10:10:30.727" v="6622" actId="164"/>
          <ac:grpSpMkLst>
            <pc:docMk/>
            <pc:sldMk cId="3630548540" sldId="302"/>
            <ac:grpSpMk id="37" creationId="{885E7BE6-8BC7-4C07-9C11-E157CD32A1CA}"/>
          </ac:grpSpMkLst>
        </pc:grpChg>
        <pc:grpChg chg="add mod">
          <ac:chgData name="Gerth Stølting Brodal" userId="04ef4784-6591-4f86-a140-f5c3b108582a" providerId="ADAL" clId="{457BC72B-7B84-4865-9C76-BE8CDC2B23A8}" dt="2023-01-15T10:10:33.640" v="6623" actId="164"/>
          <ac:grpSpMkLst>
            <pc:docMk/>
            <pc:sldMk cId="3630548540" sldId="302"/>
            <ac:grpSpMk id="38" creationId="{9D85FFAA-0EB4-43D7-969D-89E554F1137B}"/>
          </ac:grpSpMkLst>
        </pc:grpChg>
        <pc:grpChg chg="add mod">
          <ac:chgData name="Gerth Stølting Brodal" userId="04ef4784-6591-4f86-a140-f5c3b108582a" providerId="ADAL" clId="{457BC72B-7B84-4865-9C76-BE8CDC2B23A8}" dt="2023-01-15T10:12:13.501" v="6640" actId="164"/>
          <ac:grpSpMkLst>
            <pc:docMk/>
            <pc:sldMk cId="3630548540" sldId="302"/>
            <ac:grpSpMk id="39" creationId="{63153B97-D012-4F1E-91A4-E32AF64F625C}"/>
          </ac:grpSpMkLst>
        </pc:grpChg>
        <pc:grpChg chg="add mod">
          <ac:chgData name="Gerth Stølting Brodal" userId="04ef4784-6591-4f86-a140-f5c3b108582a" providerId="ADAL" clId="{457BC72B-7B84-4865-9C76-BE8CDC2B23A8}" dt="2023-01-15T10:21:16.625" v="6750" actId="1036"/>
          <ac:grpSpMkLst>
            <pc:docMk/>
            <pc:sldMk cId="3630548540" sldId="302"/>
            <ac:grpSpMk id="40" creationId="{71728322-3773-4A3F-B5A2-205556689A39}"/>
          </ac:grpSpMkLst>
        </pc:grpChg>
        <pc:grpChg chg="add mod">
          <ac:chgData name="Gerth Stølting Brodal" userId="04ef4784-6591-4f86-a140-f5c3b108582a" providerId="ADAL" clId="{457BC72B-7B84-4865-9C76-BE8CDC2B23A8}" dt="2023-01-17T06:45:58.483" v="13599" actId="1037"/>
          <ac:grpSpMkLst>
            <pc:docMk/>
            <pc:sldMk cId="3630548540" sldId="302"/>
            <ac:grpSpMk id="46" creationId="{2FC2A53F-CCA4-4E1C-86AD-013C0E609842}"/>
          </ac:grpSpMkLst>
        </pc:grpChg>
        <pc:graphicFrameChg chg="add del mod">
          <ac:chgData name="Gerth Stølting Brodal" userId="04ef4784-6591-4f86-a140-f5c3b108582a" providerId="ADAL" clId="{457BC72B-7B84-4865-9C76-BE8CDC2B23A8}" dt="2023-01-17T06:45:58.483" v="13599" actId="1037"/>
          <ac:graphicFrameMkLst>
            <pc:docMk/>
            <pc:sldMk cId="3630548540" sldId="302"/>
            <ac:graphicFrameMk id="45" creationId="{2DB29524-4A97-471D-B23A-24899CBA8E58}"/>
          </ac:graphicFrameMkLst>
        </pc:graphicFrameChg>
        <pc:picChg chg="add mod">
          <ac:chgData name="Gerth Stølting Brodal" userId="04ef4784-6591-4f86-a140-f5c3b108582a" providerId="ADAL" clId="{457BC72B-7B84-4865-9C76-BE8CDC2B23A8}" dt="2023-01-15T09:49:49.423" v="6494" actId="1037"/>
          <ac:picMkLst>
            <pc:docMk/>
            <pc:sldMk cId="3630548540" sldId="302"/>
            <ac:picMk id="5" creationId="{A90EE513-A85C-426F-BDCE-B7B38493DF78}"/>
          </ac:picMkLst>
        </pc:picChg>
        <pc:cxnChg chg="mod topLvl">
          <ac:chgData name="Gerth Stølting Brodal" userId="04ef4784-6591-4f86-a140-f5c3b108582a" providerId="ADAL" clId="{457BC72B-7B84-4865-9C76-BE8CDC2B23A8}" dt="2023-01-15T10:12:13.501" v="6640" actId="164"/>
          <ac:cxnSpMkLst>
            <pc:docMk/>
            <pc:sldMk cId="3630548540" sldId="302"/>
            <ac:cxnSpMk id="7" creationId="{7FB74B61-963B-41B9-BDB9-1EB27DFB8331}"/>
          </ac:cxnSpMkLst>
        </pc:cxnChg>
        <pc:cxnChg chg="add mod topLvl">
          <ac:chgData name="Gerth Stølting Brodal" userId="04ef4784-6591-4f86-a140-f5c3b108582a" providerId="ADAL" clId="{457BC72B-7B84-4865-9C76-BE8CDC2B23A8}" dt="2023-01-16T05:05:21.073" v="8853" actId="1038"/>
          <ac:cxnSpMkLst>
            <pc:docMk/>
            <pc:sldMk cId="3630548540" sldId="302"/>
            <ac:cxnSpMk id="10" creationId="{A0B5DCBE-83DB-44DE-8836-55BF92F7FC2F}"/>
          </ac:cxnSpMkLst>
        </pc:cxnChg>
        <pc:cxnChg chg="add mod topLvl">
          <ac:chgData name="Gerth Stølting Brodal" userId="04ef4784-6591-4f86-a140-f5c3b108582a" providerId="ADAL" clId="{457BC72B-7B84-4865-9C76-BE8CDC2B23A8}" dt="2023-01-15T10:10:30.727" v="6622" actId="164"/>
          <ac:cxnSpMkLst>
            <pc:docMk/>
            <pc:sldMk cId="3630548540" sldId="302"/>
            <ac:cxnSpMk id="11" creationId="{B1B01C1E-3D85-47E6-88D2-50DFBBA122CF}"/>
          </ac:cxnSpMkLst>
        </pc:cxnChg>
        <pc:cxnChg chg="add mod">
          <ac:chgData name="Gerth Stølting Brodal" userId="04ef4784-6591-4f86-a140-f5c3b108582a" providerId="ADAL" clId="{457BC72B-7B84-4865-9C76-BE8CDC2B23A8}" dt="2023-01-15T10:10:27.613" v="6621" actId="164"/>
          <ac:cxnSpMkLst>
            <pc:docMk/>
            <pc:sldMk cId="3630548540" sldId="302"/>
            <ac:cxnSpMk id="19" creationId="{6F6F8E28-E15D-47AA-B830-195FB84D9CCD}"/>
          </ac:cxnSpMkLst>
        </pc:cxnChg>
        <pc:cxnChg chg="add mod">
          <ac:chgData name="Gerth Stølting Brodal" userId="04ef4784-6591-4f86-a140-f5c3b108582a" providerId="ADAL" clId="{457BC72B-7B84-4865-9C76-BE8CDC2B23A8}" dt="2023-01-15T10:10:33.640" v="6623" actId="164"/>
          <ac:cxnSpMkLst>
            <pc:docMk/>
            <pc:sldMk cId="3630548540" sldId="302"/>
            <ac:cxnSpMk id="23" creationId="{507D8041-98EA-4241-B5FB-6653B0FF51E2}"/>
          </ac:cxnSpMkLst>
        </pc:cxnChg>
        <pc:cxnChg chg="add mod">
          <ac:chgData name="Gerth Stølting Brodal" userId="04ef4784-6591-4f86-a140-f5c3b108582a" providerId="ADAL" clId="{457BC72B-7B84-4865-9C76-BE8CDC2B23A8}" dt="2023-01-15T10:10:14.911" v="6617" actId="164"/>
          <ac:cxnSpMkLst>
            <pc:docMk/>
            <pc:sldMk cId="3630548540" sldId="302"/>
            <ac:cxnSpMk id="30" creationId="{34B4D651-457A-4841-9BD8-2BAE1D4DEC4C}"/>
          </ac:cxnSpMkLst>
        </pc:cxnChg>
        <pc:cxnChg chg="mod">
          <ac:chgData name="Gerth Stølting Brodal" userId="04ef4784-6591-4f86-a140-f5c3b108582a" providerId="ADAL" clId="{457BC72B-7B84-4865-9C76-BE8CDC2B23A8}" dt="2023-01-15T10:21:06.539" v="6658"/>
          <ac:cxnSpMkLst>
            <pc:docMk/>
            <pc:sldMk cId="3630548540" sldId="302"/>
            <ac:cxnSpMk id="41" creationId="{60B301F4-2F8B-47D6-B2D3-80D20FC14D22}"/>
          </ac:cxnSpMkLst>
        </pc:cxnChg>
        <pc:cxnChg chg="mod">
          <ac:chgData name="Gerth Stølting Brodal" userId="04ef4784-6591-4f86-a140-f5c3b108582a" providerId="ADAL" clId="{457BC72B-7B84-4865-9C76-BE8CDC2B23A8}" dt="2023-01-17T06:45:01.610" v="13583"/>
          <ac:cxnSpMkLst>
            <pc:docMk/>
            <pc:sldMk cId="3630548540" sldId="302"/>
            <ac:cxnSpMk id="48" creationId="{79DC3FA4-93D5-431B-B849-71B7DA1218CB}"/>
          </ac:cxnSpMkLst>
        </pc:cxnChg>
        <pc:cxnChg chg="mod">
          <ac:chgData name="Gerth Stølting Brodal" userId="04ef4784-6591-4f86-a140-f5c3b108582a" providerId="ADAL" clId="{457BC72B-7B84-4865-9C76-BE8CDC2B23A8}" dt="2023-01-17T06:45:01.610" v="13583"/>
          <ac:cxnSpMkLst>
            <pc:docMk/>
            <pc:sldMk cId="3630548540" sldId="302"/>
            <ac:cxnSpMk id="49" creationId="{E9605EFC-31A2-4626-8837-66FAB8AF364D}"/>
          </ac:cxnSpMkLst>
        </pc:cxnChg>
      </pc:sldChg>
      <pc:sldChg chg="addSp delSp modSp new mod modTransition setBg modAnim modNotesTx">
        <pc:chgData name="Gerth Stølting Brodal" userId="04ef4784-6591-4f86-a140-f5c3b108582a" providerId="ADAL" clId="{457BC72B-7B84-4865-9C76-BE8CDC2B23A8}" dt="2023-01-17T06:46:58.095" v="13603" actId="478"/>
        <pc:sldMkLst>
          <pc:docMk/>
          <pc:sldMk cId="4092499215" sldId="303"/>
        </pc:sldMkLst>
        <pc:spChg chg="del mod">
          <ac:chgData name="Gerth Stølting Brodal" userId="04ef4784-6591-4f86-a140-f5c3b108582a" providerId="ADAL" clId="{457BC72B-7B84-4865-9C76-BE8CDC2B23A8}" dt="2023-01-17T06:46:38.610" v="13601" actId="478"/>
          <ac:spMkLst>
            <pc:docMk/>
            <pc:sldMk cId="4092499215" sldId="303"/>
            <ac:spMk id="2" creationId="{0DAFBABE-6FD7-40EA-9C42-D05DD18FD7D3}"/>
          </ac:spMkLst>
        </pc:spChg>
        <pc:spChg chg="del mod">
          <ac:chgData name="Gerth Stølting Brodal" userId="04ef4784-6591-4f86-a140-f5c3b108582a" providerId="ADAL" clId="{457BC72B-7B84-4865-9C76-BE8CDC2B23A8}" dt="2023-01-14T22:27:46.737" v="4255" actId="478"/>
          <ac:spMkLst>
            <pc:docMk/>
            <pc:sldMk cId="4092499215" sldId="303"/>
            <ac:spMk id="3" creationId="{1AE25E0B-10E3-47A1-AB6B-AB028C13D165}"/>
          </ac:spMkLst>
        </pc:spChg>
        <pc:spChg chg="add del mod">
          <ac:chgData name="Gerth Stølting Brodal" userId="04ef4784-6591-4f86-a140-f5c3b108582a" providerId="ADAL" clId="{457BC72B-7B84-4865-9C76-BE8CDC2B23A8}" dt="2023-01-14T22:27:49.229" v="4256" actId="478"/>
          <ac:spMkLst>
            <pc:docMk/>
            <pc:sldMk cId="4092499215" sldId="303"/>
            <ac:spMk id="10" creationId="{38B036D6-40DD-433F-B156-BBFD75FFF146}"/>
          </ac:spMkLst>
        </pc:spChg>
        <pc:spChg chg="add mod">
          <ac:chgData name="Gerth Stølting Brodal" userId="04ef4784-6591-4f86-a140-f5c3b108582a" providerId="ADAL" clId="{457BC72B-7B84-4865-9C76-BE8CDC2B23A8}" dt="2023-01-14T22:28:38.336" v="4332" actId="1076"/>
          <ac:spMkLst>
            <pc:docMk/>
            <pc:sldMk cId="4092499215" sldId="303"/>
            <ac:spMk id="11" creationId="{AF6835E4-0CAE-4112-8016-1B87CFFE36CC}"/>
          </ac:spMkLst>
        </pc:spChg>
        <pc:spChg chg="add del mod">
          <ac:chgData name="Gerth Stølting Brodal" userId="04ef4784-6591-4f86-a140-f5c3b108582a" providerId="ADAL" clId="{457BC72B-7B84-4865-9C76-BE8CDC2B23A8}" dt="2023-01-17T06:46:58.095" v="13603" actId="478"/>
          <ac:spMkLst>
            <pc:docMk/>
            <pc:sldMk cId="4092499215" sldId="303"/>
            <ac:spMk id="15" creationId="{6B035D49-BD64-43B9-B171-703BD6103145}"/>
          </ac:spMkLst>
        </pc:spChg>
        <pc:spChg chg="add mod">
          <ac:chgData name="Gerth Stølting Brodal" userId="04ef4784-6591-4f86-a140-f5c3b108582a" providerId="ADAL" clId="{457BC72B-7B84-4865-9C76-BE8CDC2B23A8}" dt="2023-01-17T06:46:48.758" v="13602"/>
          <ac:spMkLst>
            <pc:docMk/>
            <pc:sldMk cId="4092499215" sldId="303"/>
            <ac:spMk id="16" creationId="{34A3BF0E-211B-47D5-AAAE-1BEEDB32899E}"/>
          </ac:spMkLst>
        </pc:spChg>
        <pc:spChg chg="mod">
          <ac:chgData name="Gerth Stølting Brodal" userId="04ef4784-6591-4f86-a140-f5c3b108582a" providerId="ADAL" clId="{457BC72B-7B84-4865-9C76-BE8CDC2B23A8}" dt="2023-01-17T06:46:48.758" v="13602"/>
          <ac:spMkLst>
            <pc:docMk/>
            <pc:sldMk cId="4092499215" sldId="303"/>
            <ac:spMk id="19" creationId="{111A0014-F9B4-4B12-A062-262A16B269B7}"/>
          </ac:spMkLst>
        </pc:spChg>
        <pc:spChg chg="mod">
          <ac:chgData name="Gerth Stølting Brodal" userId="04ef4784-6591-4f86-a140-f5c3b108582a" providerId="ADAL" clId="{457BC72B-7B84-4865-9C76-BE8CDC2B23A8}" dt="2023-01-17T06:46:48.758" v="13602"/>
          <ac:spMkLst>
            <pc:docMk/>
            <pc:sldMk cId="4092499215" sldId="303"/>
            <ac:spMk id="22" creationId="{7DA5B94D-ECC5-497C-B3D5-6AA090330AC5}"/>
          </ac:spMkLst>
        </pc:spChg>
        <pc:spChg chg="mod">
          <ac:chgData name="Gerth Stølting Brodal" userId="04ef4784-6591-4f86-a140-f5c3b108582a" providerId="ADAL" clId="{457BC72B-7B84-4865-9C76-BE8CDC2B23A8}" dt="2023-01-17T06:46:48.758" v="13602"/>
          <ac:spMkLst>
            <pc:docMk/>
            <pc:sldMk cId="4092499215" sldId="303"/>
            <ac:spMk id="23" creationId="{6AB3F197-2BEA-4D3C-8C18-4F52847C6633}"/>
          </ac:spMkLst>
        </pc:spChg>
        <pc:spChg chg="mod">
          <ac:chgData name="Gerth Stølting Brodal" userId="04ef4784-6591-4f86-a140-f5c3b108582a" providerId="ADAL" clId="{457BC72B-7B84-4865-9C76-BE8CDC2B23A8}" dt="2023-01-17T06:46:48.758" v="13602"/>
          <ac:spMkLst>
            <pc:docMk/>
            <pc:sldMk cId="4092499215" sldId="303"/>
            <ac:spMk id="24" creationId="{C39F25E5-C472-4A24-8BE7-39C8BDD81713}"/>
          </ac:spMkLst>
        </pc:spChg>
        <pc:spChg chg="mod">
          <ac:chgData name="Gerth Stølting Brodal" userId="04ef4784-6591-4f86-a140-f5c3b108582a" providerId="ADAL" clId="{457BC72B-7B84-4865-9C76-BE8CDC2B23A8}" dt="2023-01-17T06:46:48.758" v="13602"/>
          <ac:spMkLst>
            <pc:docMk/>
            <pc:sldMk cId="4092499215" sldId="303"/>
            <ac:spMk id="25" creationId="{82627DB9-C5AE-4FF0-BDA8-EF7DC203A6FA}"/>
          </ac:spMkLst>
        </pc:spChg>
        <pc:spChg chg="mod">
          <ac:chgData name="Gerth Stølting Brodal" userId="04ef4784-6591-4f86-a140-f5c3b108582a" providerId="ADAL" clId="{457BC72B-7B84-4865-9C76-BE8CDC2B23A8}" dt="2023-01-17T06:46:48.758" v="13602"/>
          <ac:spMkLst>
            <pc:docMk/>
            <pc:sldMk cId="4092499215" sldId="303"/>
            <ac:spMk id="26" creationId="{B1F5145B-43AC-4D55-8B66-0D94B01E5077}"/>
          </ac:spMkLst>
        </pc:spChg>
        <pc:spChg chg="mod">
          <ac:chgData name="Gerth Stølting Brodal" userId="04ef4784-6591-4f86-a140-f5c3b108582a" providerId="ADAL" clId="{457BC72B-7B84-4865-9C76-BE8CDC2B23A8}" dt="2023-01-17T06:46:48.758" v="13602"/>
          <ac:spMkLst>
            <pc:docMk/>
            <pc:sldMk cId="4092499215" sldId="303"/>
            <ac:spMk id="27" creationId="{45F3F49D-A86F-4012-B113-73BA0A0183C1}"/>
          </ac:spMkLst>
        </pc:spChg>
        <pc:grpChg chg="add mod">
          <ac:chgData name="Gerth Stølting Brodal" userId="04ef4784-6591-4f86-a140-f5c3b108582a" providerId="ADAL" clId="{457BC72B-7B84-4865-9C76-BE8CDC2B23A8}" dt="2023-01-17T06:46:48.758" v="13602"/>
          <ac:grpSpMkLst>
            <pc:docMk/>
            <pc:sldMk cId="4092499215" sldId="303"/>
            <ac:grpSpMk id="18" creationId="{60282CC9-4638-4EAA-B07B-C13C47974FBA}"/>
          </ac:grpSpMkLst>
        </pc:grpChg>
        <pc:graphicFrameChg chg="add mod">
          <ac:chgData name="Gerth Stølting Brodal" userId="04ef4784-6591-4f86-a140-f5c3b108582a" providerId="ADAL" clId="{457BC72B-7B84-4865-9C76-BE8CDC2B23A8}" dt="2023-01-17T06:46:48.758" v="13602"/>
          <ac:graphicFrameMkLst>
            <pc:docMk/>
            <pc:sldMk cId="4092499215" sldId="303"/>
            <ac:graphicFrameMk id="17" creationId="{5B62F361-50D4-4EE0-90AB-02B0E5A58C28}"/>
          </ac:graphicFrameMkLst>
        </pc:graphicFrameChg>
        <pc:picChg chg="add mod">
          <ac:chgData name="Gerth Stølting Brodal" userId="04ef4784-6591-4f86-a140-f5c3b108582a" providerId="ADAL" clId="{457BC72B-7B84-4865-9C76-BE8CDC2B23A8}" dt="2023-01-14T22:27:59.482" v="4273" actId="1037"/>
          <ac:picMkLst>
            <pc:docMk/>
            <pc:sldMk cId="4092499215" sldId="303"/>
            <ac:picMk id="4" creationId="{80A598F7-9EC6-4E99-92A6-74E5CAD8B5B6}"/>
          </ac:picMkLst>
        </pc:picChg>
        <pc:picChg chg="add del mod">
          <ac:chgData name="Gerth Stølting Brodal" userId="04ef4784-6591-4f86-a140-f5c3b108582a" providerId="ADAL" clId="{457BC72B-7B84-4865-9C76-BE8CDC2B23A8}" dt="2023-01-14T22:25:21.769" v="4251" actId="478"/>
          <ac:picMkLst>
            <pc:docMk/>
            <pc:sldMk cId="4092499215" sldId="303"/>
            <ac:picMk id="6" creationId="{8B79DA80-54A2-4338-8973-853A21384640}"/>
          </ac:picMkLst>
        </pc:picChg>
        <pc:picChg chg="add mod">
          <ac:chgData name="Gerth Stølting Brodal" userId="04ef4784-6591-4f86-a140-f5c3b108582a" providerId="ADAL" clId="{457BC72B-7B84-4865-9C76-BE8CDC2B23A8}" dt="2023-01-14T22:28:03.658" v="4288" actId="1038"/>
          <ac:picMkLst>
            <pc:docMk/>
            <pc:sldMk cId="4092499215" sldId="303"/>
            <ac:picMk id="8" creationId="{3A145F0E-3E7F-40F1-BA72-C8274DB54978}"/>
          </ac:picMkLst>
        </pc:picChg>
        <pc:cxnChg chg="mod">
          <ac:chgData name="Gerth Stølting Brodal" userId="04ef4784-6591-4f86-a140-f5c3b108582a" providerId="ADAL" clId="{457BC72B-7B84-4865-9C76-BE8CDC2B23A8}" dt="2023-01-17T06:46:48.758" v="13602"/>
          <ac:cxnSpMkLst>
            <pc:docMk/>
            <pc:sldMk cId="4092499215" sldId="303"/>
            <ac:cxnSpMk id="20" creationId="{54ECFCE1-D246-47C2-B9C3-4335095B8F7D}"/>
          </ac:cxnSpMkLst>
        </pc:cxnChg>
        <pc:cxnChg chg="mod">
          <ac:chgData name="Gerth Stølting Brodal" userId="04ef4784-6591-4f86-a140-f5c3b108582a" providerId="ADAL" clId="{457BC72B-7B84-4865-9C76-BE8CDC2B23A8}" dt="2023-01-17T06:46:48.758" v="13602"/>
          <ac:cxnSpMkLst>
            <pc:docMk/>
            <pc:sldMk cId="4092499215" sldId="303"/>
            <ac:cxnSpMk id="21" creationId="{2918D238-5F05-4A65-A51E-BDA442DB6066}"/>
          </ac:cxnSpMkLst>
        </pc:cxnChg>
      </pc:sldChg>
      <pc:sldChg chg="addSp delSp modSp new mod ord setBg modNotesTx">
        <pc:chgData name="Gerth Stølting Brodal" userId="04ef4784-6591-4f86-a140-f5c3b108582a" providerId="ADAL" clId="{457BC72B-7B84-4865-9C76-BE8CDC2B23A8}" dt="2023-01-16T08:48:34.851" v="11419" actId="20577"/>
        <pc:sldMkLst>
          <pc:docMk/>
          <pc:sldMk cId="1844023585" sldId="304"/>
        </pc:sldMkLst>
        <pc:spChg chg="mod">
          <ac:chgData name="Gerth Stølting Brodal" userId="04ef4784-6591-4f86-a140-f5c3b108582a" providerId="ADAL" clId="{457BC72B-7B84-4865-9C76-BE8CDC2B23A8}" dt="2023-01-16T05:33:02.595" v="9496" actId="1076"/>
          <ac:spMkLst>
            <pc:docMk/>
            <pc:sldMk cId="1844023585" sldId="304"/>
            <ac:spMk id="2" creationId="{EE5DFE09-9296-4476-A642-6B6AC8FFF444}"/>
          </ac:spMkLst>
        </pc:spChg>
        <pc:spChg chg="del">
          <ac:chgData name="Gerth Stølting Brodal" userId="04ef4784-6591-4f86-a140-f5c3b108582a" providerId="ADAL" clId="{457BC72B-7B84-4865-9C76-BE8CDC2B23A8}" dt="2023-01-15T12:05:21.652" v="7107" actId="478"/>
          <ac:spMkLst>
            <pc:docMk/>
            <pc:sldMk cId="1844023585" sldId="304"/>
            <ac:spMk id="3" creationId="{366A135A-47DD-4595-99C4-C83D6705E583}"/>
          </ac:spMkLst>
        </pc:spChg>
        <pc:spChg chg="add mod">
          <ac:chgData name="Gerth Stølting Brodal" userId="04ef4784-6591-4f86-a140-f5c3b108582a" providerId="ADAL" clId="{457BC72B-7B84-4865-9C76-BE8CDC2B23A8}" dt="2023-01-16T05:35:09.835" v="9550" actId="1035"/>
          <ac:spMkLst>
            <pc:docMk/>
            <pc:sldMk cId="1844023585" sldId="304"/>
            <ac:spMk id="5" creationId="{90466FBD-B31E-48E3-ABD2-21B5BF4797BF}"/>
          </ac:spMkLst>
        </pc:spChg>
        <pc:spChg chg="add del mod">
          <ac:chgData name="Gerth Stølting Brodal" userId="04ef4784-6591-4f86-a140-f5c3b108582a" providerId="ADAL" clId="{457BC72B-7B84-4865-9C76-BE8CDC2B23A8}" dt="2023-01-15T12:04:47.958" v="7070" actId="478"/>
          <ac:spMkLst>
            <pc:docMk/>
            <pc:sldMk cId="1844023585" sldId="304"/>
            <ac:spMk id="6" creationId="{10D9F2A5-D105-453A-89D6-666CC2A0D41E}"/>
          </ac:spMkLst>
        </pc:spChg>
        <pc:spChg chg="add mod">
          <ac:chgData name="Gerth Stølting Brodal" userId="04ef4784-6591-4f86-a140-f5c3b108582a" providerId="ADAL" clId="{457BC72B-7B84-4865-9C76-BE8CDC2B23A8}" dt="2023-01-16T05:35:09.835" v="9550" actId="1035"/>
          <ac:spMkLst>
            <pc:docMk/>
            <pc:sldMk cId="1844023585" sldId="304"/>
            <ac:spMk id="7" creationId="{113E4901-1886-467F-94E0-6CAAADE11280}"/>
          </ac:spMkLst>
        </pc:spChg>
        <pc:spChg chg="add del">
          <ac:chgData name="Gerth Stølting Brodal" userId="04ef4784-6591-4f86-a140-f5c3b108582a" providerId="ADAL" clId="{457BC72B-7B84-4865-9C76-BE8CDC2B23A8}" dt="2023-01-16T05:33:58.763" v="9499" actId="22"/>
          <ac:spMkLst>
            <pc:docMk/>
            <pc:sldMk cId="1844023585" sldId="304"/>
            <ac:spMk id="9" creationId="{D9DD4E27-846F-40BA-BE0A-838C9E0120E9}"/>
          </ac:spMkLst>
        </pc:spChg>
        <pc:spChg chg="add mod">
          <ac:chgData name="Gerth Stølting Brodal" userId="04ef4784-6591-4f86-a140-f5c3b108582a" providerId="ADAL" clId="{457BC72B-7B84-4865-9C76-BE8CDC2B23A8}" dt="2023-01-16T05:36:32.283" v="9565" actId="20577"/>
          <ac:spMkLst>
            <pc:docMk/>
            <pc:sldMk cId="1844023585" sldId="304"/>
            <ac:spMk id="11" creationId="{A370594F-1C78-4919-8733-C8F33DD468B8}"/>
          </ac:spMkLst>
        </pc:spChg>
        <pc:picChg chg="add mod">
          <ac:chgData name="Gerth Stølting Brodal" userId="04ef4784-6591-4f86-a140-f5c3b108582a" providerId="ADAL" clId="{457BC72B-7B84-4865-9C76-BE8CDC2B23A8}" dt="2023-01-16T05:35:14.319" v="9551" actId="167"/>
          <ac:picMkLst>
            <pc:docMk/>
            <pc:sldMk cId="1844023585" sldId="304"/>
            <ac:picMk id="4" creationId="{49398C1E-E50E-4724-A01F-CFE23FF3C359}"/>
          </ac:picMkLst>
        </pc:picChg>
      </pc:sldChg>
      <pc:sldChg chg="addSp delSp modSp new mod ord setBg modAnim modNotesTx">
        <pc:chgData name="Gerth Stølting Brodal" userId="04ef4784-6591-4f86-a140-f5c3b108582a" providerId="ADAL" clId="{457BC72B-7B84-4865-9C76-BE8CDC2B23A8}" dt="2023-01-16T05:31:06.286" v="9495" actId="166"/>
        <pc:sldMkLst>
          <pc:docMk/>
          <pc:sldMk cId="871418877" sldId="305"/>
        </pc:sldMkLst>
        <pc:spChg chg="mod ord">
          <ac:chgData name="Gerth Stølting Brodal" userId="04ef4784-6591-4f86-a140-f5c3b108582a" providerId="ADAL" clId="{457BC72B-7B84-4865-9C76-BE8CDC2B23A8}" dt="2023-01-16T05:31:06.286" v="9495" actId="166"/>
          <ac:spMkLst>
            <pc:docMk/>
            <pc:sldMk cId="871418877" sldId="305"/>
            <ac:spMk id="2" creationId="{2ECBA905-8EF0-4D86-8471-4103625C4B81}"/>
          </ac:spMkLst>
        </pc:spChg>
        <pc:spChg chg="del mod">
          <ac:chgData name="Gerth Stølting Brodal" userId="04ef4784-6591-4f86-a140-f5c3b108582a" providerId="ADAL" clId="{457BC72B-7B84-4865-9C76-BE8CDC2B23A8}" dt="2023-01-15T10:42:48.697" v="6870" actId="478"/>
          <ac:spMkLst>
            <pc:docMk/>
            <pc:sldMk cId="871418877" sldId="305"/>
            <ac:spMk id="3" creationId="{57289716-1D2F-4BEF-9861-8452ADFCAA26}"/>
          </ac:spMkLst>
        </pc:spChg>
        <pc:spChg chg="add del mod">
          <ac:chgData name="Gerth Stølting Brodal" userId="04ef4784-6591-4f86-a140-f5c3b108582a" providerId="ADAL" clId="{457BC72B-7B84-4865-9C76-BE8CDC2B23A8}" dt="2023-01-15T12:12:40.200" v="7346" actId="478"/>
          <ac:spMkLst>
            <pc:docMk/>
            <pc:sldMk cId="871418877" sldId="305"/>
            <ac:spMk id="5" creationId="{B46150D5-3D5F-4A35-9814-91430F19F928}"/>
          </ac:spMkLst>
        </pc:spChg>
        <pc:spChg chg="add del mod">
          <ac:chgData name="Gerth Stølting Brodal" userId="04ef4784-6591-4f86-a140-f5c3b108582a" providerId="ADAL" clId="{457BC72B-7B84-4865-9C76-BE8CDC2B23A8}" dt="2023-01-15T10:42:50.984" v="6871" actId="478"/>
          <ac:spMkLst>
            <pc:docMk/>
            <pc:sldMk cId="871418877" sldId="305"/>
            <ac:spMk id="7" creationId="{99CE5F79-BD42-4770-8055-CD58B0E01698}"/>
          </ac:spMkLst>
        </pc:spChg>
        <pc:spChg chg="add del mod">
          <ac:chgData name="Gerth Stølting Brodal" userId="04ef4784-6591-4f86-a140-f5c3b108582a" providerId="ADAL" clId="{457BC72B-7B84-4865-9C76-BE8CDC2B23A8}" dt="2023-01-15T12:12:26.631" v="7343" actId="478"/>
          <ac:spMkLst>
            <pc:docMk/>
            <pc:sldMk cId="871418877" sldId="305"/>
            <ac:spMk id="8" creationId="{B7330800-6467-44E6-9993-904DA204C5DE}"/>
          </ac:spMkLst>
        </pc:spChg>
        <pc:spChg chg="add mod">
          <ac:chgData name="Gerth Stølting Brodal" userId="04ef4784-6591-4f86-a140-f5c3b108582a" providerId="ADAL" clId="{457BC72B-7B84-4865-9C76-BE8CDC2B23A8}" dt="2023-01-16T05:27:17.125" v="9392" actId="1076"/>
          <ac:spMkLst>
            <pc:docMk/>
            <pc:sldMk cId="871418877" sldId="305"/>
            <ac:spMk id="9" creationId="{DD3F24D3-02A5-4C26-ADC6-4AD8EBBD6DDC}"/>
          </ac:spMkLst>
        </pc:spChg>
        <pc:spChg chg="add mod">
          <ac:chgData name="Gerth Stølting Brodal" userId="04ef4784-6591-4f86-a140-f5c3b108582a" providerId="ADAL" clId="{457BC72B-7B84-4865-9C76-BE8CDC2B23A8}" dt="2023-01-16T05:27:46.960" v="9434" actId="1038"/>
          <ac:spMkLst>
            <pc:docMk/>
            <pc:sldMk cId="871418877" sldId="305"/>
            <ac:spMk id="11" creationId="{A62480C5-8A95-4F95-A06A-51D7FBF2FAEF}"/>
          </ac:spMkLst>
        </pc:spChg>
        <pc:spChg chg="add mod">
          <ac:chgData name="Gerth Stølting Brodal" userId="04ef4784-6591-4f86-a140-f5c3b108582a" providerId="ADAL" clId="{457BC72B-7B84-4865-9C76-BE8CDC2B23A8}" dt="2023-01-16T05:27:35.059" v="9413" actId="14100"/>
          <ac:spMkLst>
            <pc:docMk/>
            <pc:sldMk cId="871418877" sldId="305"/>
            <ac:spMk id="12" creationId="{D22099CD-8B09-4C1D-A991-BC8CD34D6FB4}"/>
          </ac:spMkLst>
        </pc:spChg>
        <pc:picChg chg="add mod">
          <ac:chgData name="Gerth Stølting Brodal" userId="04ef4784-6591-4f86-a140-f5c3b108582a" providerId="ADAL" clId="{457BC72B-7B84-4865-9C76-BE8CDC2B23A8}" dt="2023-01-16T05:23:31.845" v="9297" actId="1037"/>
          <ac:picMkLst>
            <pc:docMk/>
            <pc:sldMk cId="871418877" sldId="305"/>
            <ac:picMk id="10" creationId="{A2C4D434-D883-4F43-8743-470423FD48B8}"/>
          </ac:picMkLst>
        </pc:picChg>
        <pc:picChg chg="add mod">
          <ac:chgData name="Gerth Stølting Brodal" userId="04ef4784-6591-4f86-a140-f5c3b108582a" providerId="ADAL" clId="{457BC72B-7B84-4865-9C76-BE8CDC2B23A8}" dt="2023-01-16T05:23:31.845" v="9297" actId="1037"/>
          <ac:picMkLst>
            <pc:docMk/>
            <pc:sldMk cId="871418877" sldId="305"/>
            <ac:picMk id="13" creationId="{C86E2A17-338D-435B-A358-5D593DAE9E5C}"/>
          </ac:picMkLst>
        </pc:picChg>
        <pc:picChg chg="add mod">
          <ac:chgData name="Gerth Stølting Brodal" userId="04ef4784-6591-4f86-a140-f5c3b108582a" providerId="ADAL" clId="{457BC72B-7B84-4865-9C76-BE8CDC2B23A8}" dt="2023-01-16T05:25:54.418" v="9320" actId="1038"/>
          <ac:picMkLst>
            <pc:docMk/>
            <pc:sldMk cId="871418877" sldId="305"/>
            <ac:picMk id="14" creationId="{D4284A39-4E03-419B-9C56-5D3AA405885A}"/>
          </ac:picMkLst>
        </pc:picChg>
        <pc:picChg chg="add del mod">
          <ac:chgData name="Gerth Stølting Brodal" userId="04ef4784-6591-4f86-a140-f5c3b108582a" providerId="ADAL" clId="{457BC72B-7B84-4865-9C76-BE8CDC2B23A8}" dt="2023-01-16T05:24:29.018" v="9301" actId="478"/>
          <ac:picMkLst>
            <pc:docMk/>
            <pc:sldMk cId="871418877" sldId="305"/>
            <ac:picMk id="15" creationId="{AB47B22C-E4E8-4F63-AC2D-982263CCE32C}"/>
          </ac:picMkLst>
        </pc:picChg>
      </pc:sldChg>
      <pc:sldChg chg="addSp delSp modSp new mod modNotesTx">
        <pc:chgData name="Gerth Stølting Brodal" userId="04ef4784-6591-4f86-a140-f5c3b108582a" providerId="ADAL" clId="{457BC72B-7B84-4865-9C76-BE8CDC2B23A8}" dt="2023-01-16T13:30:03.281" v="12670" actId="20577"/>
        <pc:sldMkLst>
          <pc:docMk/>
          <pc:sldMk cId="1575382541" sldId="306"/>
        </pc:sldMkLst>
        <pc:spChg chg="mod">
          <ac:chgData name="Gerth Stølting Brodal" userId="04ef4784-6591-4f86-a140-f5c3b108582a" providerId="ADAL" clId="{457BC72B-7B84-4865-9C76-BE8CDC2B23A8}" dt="2023-01-14T21:28:57.808" v="3762" actId="122"/>
          <ac:spMkLst>
            <pc:docMk/>
            <pc:sldMk cId="1575382541" sldId="306"/>
            <ac:spMk id="2" creationId="{281DEC04-60EC-4F7B-93BA-CC5BD8F14B43}"/>
          </ac:spMkLst>
        </pc:spChg>
        <pc:spChg chg="del mod">
          <ac:chgData name="Gerth Stølting Brodal" userId="04ef4784-6591-4f86-a140-f5c3b108582a" providerId="ADAL" clId="{457BC72B-7B84-4865-9C76-BE8CDC2B23A8}" dt="2023-01-14T21:26:07.582" v="3714" actId="478"/>
          <ac:spMkLst>
            <pc:docMk/>
            <pc:sldMk cId="1575382541" sldId="306"/>
            <ac:spMk id="3" creationId="{995C5535-8985-4323-AF0C-F9A19CD9A23D}"/>
          </ac:spMkLst>
        </pc:spChg>
        <pc:spChg chg="add del mod">
          <ac:chgData name="Gerth Stølting Brodal" userId="04ef4784-6591-4f86-a140-f5c3b108582a" providerId="ADAL" clId="{457BC72B-7B84-4865-9C76-BE8CDC2B23A8}" dt="2023-01-14T21:26:09.354" v="3715" actId="478"/>
          <ac:spMkLst>
            <pc:docMk/>
            <pc:sldMk cId="1575382541" sldId="306"/>
            <ac:spMk id="6" creationId="{98E08C16-5B15-4D0B-BFBD-F73B2D4047FE}"/>
          </ac:spMkLst>
        </pc:spChg>
        <pc:graphicFrameChg chg="add mod modGraphic">
          <ac:chgData name="Gerth Stølting Brodal" userId="04ef4784-6591-4f86-a140-f5c3b108582a" providerId="ADAL" clId="{457BC72B-7B84-4865-9C76-BE8CDC2B23A8}" dt="2023-01-14T23:09:21.904" v="5315" actId="122"/>
          <ac:graphicFrameMkLst>
            <pc:docMk/>
            <pc:sldMk cId="1575382541" sldId="306"/>
            <ac:graphicFrameMk id="4" creationId="{D89F9EDC-42F0-499B-831D-16E44848A85D}"/>
          </ac:graphicFrameMkLst>
        </pc:graphicFrameChg>
      </pc:sldChg>
      <pc:sldChg chg="addSp delSp modSp new mod modNotesTx">
        <pc:chgData name="Gerth Stølting Brodal" userId="04ef4784-6591-4f86-a140-f5c3b108582a" providerId="ADAL" clId="{457BC72B-7B84-4865-9C76-BE8CDC2B23A8}" dt="2023-01-16T04:42:24.581" v="8415" actId="1076"/>
        <pc:sldMkLst>
          <pc:docMk/>
          <pc:sldMk cId="98107253" sldId="307"/>
        </pc:sldMkLst>
        <pc:spChg chg="mod">
          <ac:chgData name="Gerth Stølting Brodal" userId="04ef4784-6591-4f86-a140-f5c3b108582a" providerId="ADAL" clId="{457BC72B-7B84-4865-9C76-BE8CDC2B23A8}" dt="2023-01-16T04:42:20.003" v="8414" actId="1076"/>
          <ac:spMkLst>
            <pc:docMk/>
            <pc:sldMk cId="98107253" sldId="307"/>
            <ac:spMk id="2" creationId="{00076243-4974-4AD1-AF83-F1B735EF171B}"/>
          </ac:spMkLst>
        </pc:spChg>
        <pc:spChg chg="del">
          <ac:chgData name="Gerth Stølting Brodal" userId="04ef4784-6591-4f86-a140-f5c3b108582a" providerId="ADAL" clId="{457BC72B-7B84-4865-9C76-BE8CDC2B23A8}" dt="2023-01-16T04:12:06.597" v="7844" actId="478"/>
          <ac:spMkLst>
            <pc:docMk/>
            <pc:sldMk cId="98107253" sldId="307"/>
            <ac:spMk id="3" creationId="{6EC8B934-4694-49E8-8B4F-8711C193CDF0}"/>
          </ac:spMkLst>
        </pc:spChg>
        <pc:spChg chg="add mod">
          <ac:chgData name="Gerth Stølting Brodal" userId="04ef4784-6591-4f86-a140-f5c3b108582a" providerId="ADAL" clId="{457BC72B-7B84-4865-9C76-BE8CDC2B23A8}" dt="2023-01-16T04:11:21.641" v="7799" actId="20577"/>
          <ac:spMkLst>
            <pc:docMk/>
            <pc:sldMk cId="98107253" sldId="307"/>
            <ac:spMk id="7" creationId="{75E286C2-632A-4A39-A1C4-C767472B818B}"/>
          </ac:spMkLst>
        </pc:spChg>
        <pc:picChg chg="add mod ord modCrop">
          <ac:chgData name="Gerth Stølting Brodal" userId="04ef4784-6591-4f86-a140-f5c3b108582a" providerId="ADAL" clId="{457BC72B-7B84-4865-9C76-BE8CDC2B23A8}" dt="2023-01-16T04:42:24.581" v="8415" actId="1076"/>
          <ac:picMkLst>
            <pc:docMk/>
            <pc:sldMk cId="98107253" sldId="307"/>
            <ac:picMk id="5" creationId="{94EA73A9-08CD-4E72-BEE5-13560E194F82}"/>
          </ac:picMkLst>
        </pc:picChg>
      </pc:sldChg>
      <pc:sldChg chg="new del">
        <pc:chgData name="Gerth Stølting Brodal" userId="04ef4784-6591-4f86-a140-f5c3b108582a" providerId="ADAL" clId="{457BC72B-7B84-4865-9C76-BE8CDC2B23A8}" dt="2023-01-14T23:08:58.515" v="5312" actId="680"/>
        <pc:sldMkLst>
          <pc:docMk/>
          <pc:sldMk cId="2484387766" sldId="308"/>
        </pc:sldMkLst>
      </pc:sldChg>
      <pc:sldChg chg="addSp delSp modSp new mod modAnim modNotesTx">
        <pc:chgData name="Gerth Stølting Brodal" userId="04ef4784-6591-4f86-a140-f5c3b108582a" providerId="ADAL" clId="{457BC72B-7B84-4865-9C76-BE8CDC2B23A8}" dt="2023-01-17T06:52:32.061" v="13604"/>
        <pc:sldMkLst>
          <pc:docMk/>
          <pc:sldMk cId="4181619457" sldId="308"/>
        </pc:sldMkLst>
        <pc:spChg chg="mod">
          <ac:chgData name="Gerth Stølting Brodal" userId="04ef4784-6591-4f86-a140-f5c3b108582a" providerId="ADAL" clId="{457BC72B-7B84-4865-9C76-BE8CDC2B23A8}" dt="2023-01-15T12:10:32.633" v="7327" actId="20577"/>
          <ac:spMkLst>
            <pc:docMk/>
            <pc:sldMk cId="4181619457" sldId="308"/>
            <ac:spMk id="2" creationId="{2B9EE235-A794-4D67-BB1C-3BAEE20F0941}"/>
          </ac:spMkLst>
        </pc:spChg>
        <pc:spChg chg="del">
          <ac:chgData name="Gerth Stølting Brodal" userId="04ef4784-6591-4f86-a140-f5c3b108582a" providerId="ADAL" clId="{457BC72B-7B84-4865-9C76-BE8CDC2B23A8}" dt="2023-01-15T10:47:14.783" v="6882" actId="478"/>
          <ac:spMkLst>
            <pc:docMk/>
            <pc:sldMk cId="4181619457" sldId="308"/>
            <ac:spMk id="3" creationId="{47DD4CE4-DC36-4CB9-85D6-9EEB2511BD8A}"/>
          </ac:spMkLst>
        </pc:spChg>
        <pc:spChg chg="add del mod">
          <ac:chgData name="Gerth Stølting Brodal" userId="04ef4784-6591-4f86-a140-f5c3b108582a" providerId="ADAL" clId="{457BC72B-7B84-4865-9C76-BE8CDC2B23A8}" dt="2023-01-15T10:47:22.091" v="6883" actId="478"/>
          <ac:spMkLst>
            <pc:docMk/>
            <pc:sldMk cId="4181619457" sldId="308"/>
            <ac:spMk id="5" creationId="{72702B2B-F740-49AA-B050-2540E4140BF5}"/>
          </ac:spMkLst>
        </pc:spChg>
        <pc:spChg chg="add mod ord">
          <ac:chgData name="Gerth Stølting Brodal" userId="04ef4784-6591-4f86-a140-f5c3b108582a" providerId="ADAL" clId="{457BC72B-7B84-4865-9C76-BE8CDC2B23A8}" dt="2023-01-16T14:02:55.848" v="12797" actId="20577"/>
          <ac:spMkLst>
            <pc:docMk/>
            <pc:sldMk cId="4181619457" sldId="308"/>
            <ac:spMk id="6" creationId="{E010D826-6E86-4C29-8D4F-2F6A8ABFE193}"/>
          </ac:spMkLst>
        </pc:spChg>
        <pc:spChg chg="add mod">
          <ac:chgData name="Gerth Stølting Brodal" userId="04ef4784-6591-4f86-a140-f5c3b108582a" providerId="ADAL" clId="{457BC72B-7B84-4865-9C76-BE8CDC2B23A8}" dt="2023-01-16T05:13:52.193" v="9095" actId="1035"/>
          <ac:spMkLst>
            <pc:docMk/>
            <pc:sldMk cId="4181619457" sldId="308"/>
            <ac:spMk id="7" creationId="{B8946949-85D5-4CDA-8B79-FDE9D1E95353}"/>
          </ac:spMkLst>
        </pc:spChg>
        <pc:spChg chg="add mod">
          <ac:chgData name="Gerth Stølting Brodal" userId="04ef4784-6591-4f86-a140-f5c3b108582a" providerId="ADAL" clId="{457BC72B-7B84-4865-9C76-BE8CDC2B23A8}" dt="2023-01-16T05:13:52.193" v="9095" actId="1035"/>
          <ac:spMkLst>
            <pc:docMk/>
            <pc:sldMk cId="4181619457" sldId="308"/>
            <ac:spMk id="8" creationId="{D486B6E6-03F6-47F0-BB37-97DD9581DEFE}"/>
          </ac:spMkLst>
        </pc:spChg>
        <pc:spChg chg="add mod">
          <ac:chgData name="Gerth Stølting Brodal" userId="04ef4784-6591-4f86-a140-f5c3b108582a" providerId="ADAL" clId="{457BC72B-7B84-4865-9C76-BE8CDC2B23A8}" dt="2023-01-16T05:36:21.789" v="9563" actId="1036"/>
          <ac:spMkLst>
            <pc:docMk/>
            <pc:sldMk cId="4181619457" sldId="308"/>
            <ac:spMk id="9" creationId="{BDA245C0-E6BD-4B4D-A45E-8DA69B509D69}"/>
          </ac:spMkLst>
        </pc:spChg>
        <pc:spChg chg="add mod">
          <ac:chgData name="Gerth Stølting Brodal" userId="04ef4784-6591-4f86-a140-f5c3b108582a" providerId="ADAL" clId="{457BC72B-7B84-4865-9C76-BE8CDC2B23A8}" dt="2023-01-16T05:13:52.193" v="9095" actId="1035"/>
          <ac:spMkLst>
            <pc:docMk/>
            <pc:sldMk cId="4181619457" sldId="308"/>
            <ac:spMk id="10" creationId="{743552E5-FE21-46F8-9D55-F846EA9CD1BF}"/>
          </ac:spMkLst>
        </pc:spChg>
        <pc:grpChg chg="add mod">
          <ac:chgData name="Gerth Stølting Brodal" userId="04ef4784-6591-4f86-a140-f5c3b108582a" providerId="ADAL" clId="{457BC72B-7B84-4865-9C76-BE8CDC2B23A8}" dt="2023-01-16T05:13:52.193" v="9095" actId="1035"/>
          <ac:grpSpMkLst>
            <pc:docMk/>
            <pc:sldMk cId="4181619457" sldId="308"/>
            <ac:grpSpMk id="11" creationId="{58E73F18-7DD0-437D-A2B9-1519BB723A63}"/>
          </ac:grpSpMkLst>
        </pc:grpChg>
        <pc:picChg chg="add mod">
          <ac:chgData name="Gerth Stølting Brodal" userId="04ef4784-6591-4f86-a140-f5c3b108582a" providerId="ADAL" clId="{457BC72B-7B84-4865-9C76-BE8CDC2B23A8}" dt="2023-01-16T05:13:52.193" v="9095" actId="1035"/>
          <ac:picMkLst>
            <pc:docMk/>
            <pc:sldMk cId="4181619457" sldId="308"/>
            <ac:picMk id="4" creationId="{3AE31731-9B49-4087-8ED2-E00DCCAAF39B}"/>
          </ac:picMkLst>
        </pc:picChg>
      </pc:sldChg>
      <pc:sldChg chg="addSp delSp modSp new mod ord setBg modNotesTx">
        <pc:chgData name="Gerth Stølting Brodal" userId="04ef4784-6591-4f86-a140-f5c3b108582a" providerId="ADAL" clId="{457BC72B-7B84-4865-9C76-BE8CDC2B23A8}" dt="2023-01-16T05:35:51.967" v="9555" actId="20577"/>
        <pc:sldMkLst>
          <pc:docMk/>
          <pc:sldMk cId="109516834" sldId="309"/>
        </pc:sldMkLst>
        <pc:spChg chg="del">
          <ac:chgData name="Gerth Stølting Brodal" userId="04ef4784-6591-4f86-a140-f5c3b108582a" providerId="ADAL" clId="{457BC72B-7B84-4865-9C76-BE8CDC2B23A8}" dt="2023-01-15T12:20:45.366" v="7380"/>
          <ac:spMkLst>
            <pc:docMk/>
            <pc:sldMk cId="109516834" sldId="309"/>
            <ac:spMk id="2" creationId="{4C9C1D93-F2B8-4BA0-ABF9-02D1F288CFA0}"/>
          </ac:spMkLst>
        </pc:spChg>
        <pc:spChg chg="del">
          <ac:chgData name="Gerth Stølting Brodal" userId="04ef4784-6591-4f86-a140-f5c3b108582a" providerId="ADAL" clId="{457BC72B-7B84-4865-9C76-BE8CDC2B23A8}" dt="2023-01-15T12:20:50.424" v="7381" actId="478"/>
          <ac:spMkLst>
            <pc:docMk/>
            <pc:sldMk cId="109516834" sldId="309"/>
            <ac:spMk id="3" creationId="{979848A4-72B5-4EAF-AB72-847D92EC0272}"/>
          </ac:spMkLst>
        </pc:spChg>
        <pc:spChg chg="add del mod">
          <ac:chgData name="Gerth Stølting Brodal" userId="04ef4784-6591-4f86-a140-f5c3b108582a" providerId="ADAL" clId="{457BC72B-7B84-4865-9C76-BE8CDC2B23A8}" dt="2023-01-15T12:20:43.144" v="7379" actId="21"/>
          <ac:spMkLst>
            <pc:docMk/>
            <pc:sldMk cId="109516834" sldId="309"/>
            <ac:spMk id="4" creationId="{561A77FE-E133-4F9B-BB3D-A97251F51439}"/>
          </ac:spMkLst>
        </pc:spChg>
        <pc:spChg chg="add mod">
          <ac:chgData name="Gerth Stølting Brodal" userId="04ef4784-6591-4f86-a140-f5c3b108582a" providerId="ADAL" clId="{457BC72B-7B84-4865-9C76-BE8CDC2B23A8}" dt="2023-01-16T05:35:51.967" v="9555" actId="20577"/>
          <ac:spMkLst>
            <pc:docMk/>
            <pc:sldMk cId="109516834" sldId="309"/>
            <ac:spMk id="5" creationId="{D973000F-AFF9-4C5C-959E-DC3DE68E295C}"/>
          </ac:spMkLst>
        </pc:spChg>
        <pc:spChg chg="add mod">
          <ac:chgData name="Gerth Stølting Brodal" userId="04ef4784-6591-4f86-a140-f5c3b108582a" providerId="ADAL" clId="{457BC72B-7B84-4865-9C76-BE8CDC2B23A8}" dt="2023-01-15T12:20:59.958" v="7382" actId="1076"/>
          <ac:spMkLst>
            <pc:docMk/>
            <pc:sldMk cId="109516834" sldId="309"/>
            <ac:spMk id="7" creationId="{54492DEA-C0D4-4330-B172-701B2297E9C7}"/>
          </ac:spMkLst>
        </pc:spChg>
        <pc:spChg chg="add del mod">
          <ac:chgData name="Gerth Stølting Brodal" userId="04ef4784-6591-4f86-a140-f5c3b108582a" providerId="ADAL" clId="{457BC72B-7B84-4865-9C76-BE8CDC2B23A8}" dt="2023-01-16T05:13:10.680" v="9076" actId="1038"/>
          <ac:spMkLst>
            <pc:docMk/>
            <pc:sldMk cId="109516834" sldId="309"/>
            <ac:spMk id="8" creationId="{8BADC936-BBC4-473E-BC03-1C4E4A573329}"/>
          </ac:spMkLst>
        </pc:spChg>
        <pc:spChg chg="add mod">
          <ac:chgData name="Gerth Stølting Brodal" userId="04ef4784-6591-4f86-a140-f5c3b108582a" providerId="ADAL" clId="{457BC72B-7B84-4865-9C76-BE8CDC2B23A8}" dt="2023-01-16T05:13:01.918" v="9062" actId="114"/>
          <ac:spMkLst>
            <pc:docMk/>
            <pc:sldMk cId="109516834" sldId="309"/>
            <ac:spMk id="9" creationId="{99441F21-FA39-4846-ACF8-E966466098AA}"/>
          </ac:spMkLst>
        </pc:spChg>
        <pc:picChg chg="add mod">
          <ac:chgData name="Gerth Stølting Brodal" userId="04ef4784-6591-4f86-a140-f5c3b108582a" providerId="ADAL" clId="{457BC72B-7B84-4865-9C76-BE8CDC2B23A8}" dt="2023-01-16T05:12:09.470" v="9015" actId="1076"/>
          <ac:picMkLst>
            <pc:docMk/>
            <pc:sldMk cId="109516834" sldId="309"/>
            <ac:picMk id="6" creationId="{FCB94CDE-DD8A-49E7-BF80-DABA6672F707}"/>
          </ac:picMkLst>
        </pc:picChg>
      </pc:sldChg>
      <pc:sldChg chg="modSp new mod setBg">
        <pc:chgData name="Gerth Stølting Brodal" userId="04ef4784-6591-4f86-a140-f5c3b108582a" providerId="ADAL" clId="{457BC72B-7B84-4865-9C76-BE8CDC2B23A8}" dt="2023-01-16T14:03:42.931" v="12798" actId="948"/>
        <pc:sldMkLst>
          <pc:docMk/>
          <pc:sldMk cId="2356165786" sldId="310"/>
        </pc:sldMkLst>
        <pc:spChg chg="mod">
          <ac:chgData name="Gerth Stølting Brodal" userId="04ef4784-6591-4f86-a140-f5c3b108582a" providerId="ADAL" clId="{457BC72B-7B84-4865-9C76-BE8CDC2B23A8}" dt="2023-01-16T11:01:16.565" v="12173" actId="1076"/>
          <ac:spMkLst>
            <pc:docMk/>
            <pc:sldMk cId="2356165786" sldId="310"/>
            <ac:spMk id="2" creationId="{4452DE36-6904-4CDB-A9D4-5F8D4C9BFE15}"/>
          </ac:spMkLst>
        </pc:spChg>
        <pc:spChg chg="mod">
          <ac:chgData name="Gerth Stølting Brodal" userId="04ef4784-6591-4f86-a140-f5c3b108582a" providerId="ADAL" clId="{457BC72B-7B84-4865-9C76-BE8CDC2B23A8}" dt="2023-01-16T14:03:42.931" v="12798" actId="948"/>
          <ac:spMkLst>
            <pc:docMk/>
            <pc:sldMk cId="2356165786" sldId="310"/>
            <ac:spMk id="3" creationId="{5B607F0B-66B5-4C7B-B9EA-2AB717E5AF83}"/>
          </ac:spMkLst>
        </pc:spChg>
      </pc:sldChg>
      <pc:sldChg chg="addSp delSp modSp new mod modAnim modNotesTx">
        <pc:chgData name="Gerth Stølting Brodal" userId="04ef4784-6591-4f86-a140-f5c3b108582a" providerId="ADAL" clId="{457BC72B-7B84-4865-9C76-BE8CDC2B23A8}" dt="2023-01-16T04:47:51.248" v="8728" actId="113"/>
        <pc:sldMkLst>
          <pc:docMk/>
          <pc:sldMk cId="2049365799" sldId="311"/>
        </pc:sldMkLst>
        <pc:spChg chg="mod">
          <ac:chgData name="Gerth Stølting Brodal" userId="04ef4784-6591-4f86-a140-f5c3b108582a" providerId="ADAL" clId="{457BC72B-7B84-4865-9C76-BE8CDC2B23A8}" dt="2023-01-16T04:42:34.905" v="8416" actId="1076"/>
          <ac:spMkLst>
            <pc:docMk/>
            <pc:sldMk cId="2049365799" sldId="311"/>
            <ac:spMk id="2" creationId="{66549263-BB09-4792-8964-55074B806E7D}"/>
          </ac:spMkLst>
        </pc:spChg>
        <pc:spChg chg="del">
          <ac:chgData name="Gerth Stølting Brodal" userId="04ef4784-6591-4f86-a140-f5c3b108582a" providerId="ADAL" clId="{457BC72B-7B84-4865-9C76-BE8CDC2B23A8}" dt="2023-01-16T04:15:53.606" v="7915" actId="478"/>
          <ac:spMkLst>
            <pc:docMk/>
            <pc:sldMk cId="2049365799" sldId="311"/>
            <ac:spMk id="3" creationId="{863119F1-36AA-4BB7-8AC5-90DDEA93E413}"/>
          </ac:spMkLst>
        </pc:spChg>
        <pc:spChg chg="del mod topLvl">
          <ac:chgData name="Gerth Stølting Brodal" userId="04ef4784-6591-4f86-a140-f5c3b108582a" providerId="ADAL" clId="{457BC72B-7B84-4865-9C76-BE8CDC2B23A8}" dt="2023-01-16T04:18:17.180" v="7951" actId="478"/>
          <ac:spMkLst>
            <pc:docMk/>
            <pc:sldMk cId="2049365799" sldId="311"/>
            <ac:spMk id="5" creationId="{95BE9316-74D9-4BBF-9AD0-CFC66FA2CC79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6" creationId="{86C8BB62-BEE5-459F-830F-023AA0C58585}"/>
          </ac:spMkLst>
        </pc:spChg>
        <pc:spChg chg="del mod">
          <ac:chgData name="Gerth Stølting Brodal" userId="04ef4784-6591-4f86-a140-f5c3b108582a" providerId="ADAL" clId="{457BC72B-7B84-4865-9C76-BE8CDC2B23A8}" dt="2023-01-16T04:16:06.862" v="7918" actId="478"/>
          <ac:spMkLst>
            <pc:docMk/>
            <pc:sldMk cId="2049365799" sldId="311"/>
            <ac:spMk id="7" creationId="{B7BF698F-C981-4F62-A2CB-43698B99BD3B}"/>
          </ac:spMkLst>
        </pc:spChg>
        <pc:spChg chg="del mod">
          <ac:chgData name="Gerth Stølting Brodal" userId="04ef4784-6591-4f86-a140-f5c3b108582a" providerId="ADAL" clId="{457BC72B-7B84-4865-9C76-BE8CDC2B23A8}" dt="2023-01-16T04:16:15.006" v="7920" actId="478"/>
          <ac:spMkLst>
            <pc:docMk/>
            <pc:sldMk cId="2049365799" sldId="311"/>
            <ac:spMk id="8" creationId="{347E3915-116E-486D-8482-4863A0B9E54B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9" creationId="{B55437BC-4228-430D-AC33-808C6F2846EA}"/>
          </ac:spMkLst>
        </pc:spChg>
        <pc:spChg chg="del mod">
          <ac:chgData name="Gerth Stølting Brodal" userId="04ef4784-6591-4f86-a140-f5c3b108582a" providerId="ADAL" clId="{457BC72B-7B84-4865-9C76-BE8CDC2B23A8}" dt="2023-01-16T04:16:11.690" v="7919" actId="478"/>
          <ac:spMkLst>
            <pc:docMk/>
            <pc:sldMk cId="2049365799" sldId="311"/>
            <ac:spMk id="10" creationId="{0C2BD595-F26B-408C-AA9A-733E4378C3C6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11" creationId="{106D8271-EB00-4C22-8E35-6A04613B2513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12" creationId="{E49AC147-C7D5-4CD7-8A70-94FB56EA52C4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13" creationId="{F4761CF4-8905-42C9-8145-95EFA3C87B66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14" creationId="{1AAE64A5-CC78-489E-8D87-6EE3D563A594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15" creationId="{A38A0405-B562-4329-8C74-2657FD35BC65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16" creationId="{745B6902-44C2-4115-93DF-AE83E4542529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17" creationId="{E2F8A8C2-F973-44BE-9909-CBB381E3D7F7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18" creationId="{C33CB7A2-C4DC-4B3E-9D7A-7048282708A8}"/>
          </ac:spMkLst>
        </pc:spChg>
        <pc:spChg chg="del mod">
          <ac:chgData name="Gerth Stølting Brodal" userId="04ef4784-6591-4f86-a140-f5c3b108582a" providerId="ADAL" clId="{457BC72B-7B84-4865-9C76-BE8CDC2B23A8}" dt="2023-01-16T04:17:53.517" v="7947" actId="478"/>
          <ac:spMkLst>
            <pc:docMk/>
            <pc:sldMk cId="2049365799" sldId="311"/>
            <ac:spMk id="19" creationId="{E19DF372-C14C-49B4-8580-061D3DE35461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20" creationId="{F31D8E01-724D-4798-8F24-F83838BD80EB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21" creationId="{A01C84B6-359C-472B-9850-DB72CAF307D3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22" creationId="{921C0B8D-4C04-4B72-898B-D80700BD5DF4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23" creationId="{A34B9E08-A3E4-4F34-AE94-EC19AD34DD03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24" creationId="{DFF1CFFB-8630-4962-8319-8BE3E96A5F29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25" creationId="{7FC2D6FB-5844-467C-9352-37BE9D0B3AB3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26" creationId="{42025A14-7FBE-4EB4-9127-F50E56588B1B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27" creationId="{601A49AD-1151-4244-9F8D-5873AE375C47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28" creationId="{08C95A9E-0AE6-48A4-8FE1-6106C347D170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29" creationId="{A7568866-4BE0-41EF-82E0-6705B9C847FC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30" creationId="{C284C2AC-3572-49DC-8108-49599BE0754C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31" creationId="{BE696FFC-FAA3-48EA-A202-707C225B176A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32" creationId="{17078B02-B49A-4573-8B33-3867E8533DE4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33" creationId="{94C33339-F71B-4BC6-9F12-95D3243020BE}"/>
          </ac:spMkLst>
        </pc:spChg>
        <pc:spChg chg="mod topLvl">
          <ac:chgData name="Gerth Stølting Brodal" userId="04ef4784-6591-4f86-a140-f5c3b108582a" providerId="ADAL" clId="{457BC72B-7B84-4865-9C76-BE8CDC2B23A8}" dt="2023-01-16T04:45:57.107" v="8528" actId="1037"/>
          <ac:spMkLst>
            <pc:docMk/>
            <pc:sldMk cId="2049365799" sldId="311"/>
            <ac:spMk id="34" creationId="{917DEA23-01F9-4BBA-A61D-F4E135B522B4}"/>
          </ac:spMkLst>
        </pc:spChg>
        <pc:spChg chg="del mod topLvl">
          <ac:chgData name="Gerth Stølting Brodal" userId="04ef4784-6591-4f86-a140-f5c3b108582a" providerId="ADAL" clId="{457BC72B-7B84-4865-9C76-BE8CDC2B23A8}" dt="2023-01-16T04:18:36.062" v="7954" actId="478"/>
          <ac:spMkLst>
            <pc:docMk/>
            <pc:sldMk cId="2049365799" sldId="311"/>
            <ac:spMk id="36" creationId="{CF45ED04-44B7-46C5-B9CE-42D079457000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37" creationId="{5335A297-7294-4990-98A4-FBA294C7E877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38" creationId="{D8658B79-6B4D-48EE-AA5F-C1588E9F099F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39" creationId="{1D4F641C-9D52-4A4C-B46A-1400601930FC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40" creationId="{175EB5F8-34D3-4ECB-81F8-C07FE0FF344A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41" creationId="{30916831-B8CD-4FED-997F-5F7475F562DC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42" creationId="{E9DF6A17-A119-4CAF-9F53-E4285DCA4127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43" creationId="{BF51F53A-941D-4A28-9A67-90DE9BFA9A22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44" creationId="{E687FBE0-8A6B-46B5-8024-C05F26B78827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45" creationId="{4BED0330-ACBC-4F23-851F-4B36ABBFBB09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46" creationId="{8E77A53B-EC52-49E6-A258-3AF95AA430A8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47" creationId="{8C30BF84-935D-4801-8AB0-CFF3389248AD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48" creationId="{0FFB20DF-6EF7-41A4-B497-FFE083D83592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49" creationId="{C29EB4C6-BFC1-4CDA-9304-D1C37773F93A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50" creationId="{6DFDB14F-BE41-4A1B-A31F-D5005837E866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51" creationId="{7B5B796E-C13E-455F-8EBF-A11C7BCF55C4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52" creationId="{B7BA5465-E42B-41D1-9527-D0E661024B52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53" creationId="{D689E12E-14EC-4BD2-A83F-BDF58846F9A5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54" creationId="{DB63F10B-F8E0-462C-A027-67FC5CAAA96A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55" creationId="{2BDB37FC-5406-4F5C-AFAF-0F9BDB80FAA5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56" creationId="{E645923D-1572-41FE-87A5-15C3FF5E1D60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57" creationId="{F19B3614-0A68-4E35-A945-E6E32D1CC565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58" creationId="{63B99EB5-890F-4D96-A7B3-CD1A67D65174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59" creationId="{56EA5A1A-AB60-4660-B5CE-379D759CADBF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60" creationId="{94E79D61-AF67-4EAA-A0D4-0471B6967361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61" creationId="{28855847-CC12-4FB3-821A-0147D71DED48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62" creationId="{261CE00C-78E9-4F57-8E40-829FD1E9F11A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63" creationId="{A2516957-5562-44A8-A61F-DB8A95DA50EA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64" creationId="{EF299495-7687-481E-B7E9-8F6792C4253B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65" creationId="{C381CF62-6317-4739-9D50-B5C354B308CA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66" creationId="{CBD546A0-DAD5-4512-8772-3AFBED1F5F8D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67" creationId="{09AAD848-BC93-48F0-AC2A-3FCF91C7982E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68" creationId="{83EBBB6F-279B-480B-95F6-9F5AEBCE1254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69" creationId="{2C674886-9B57-4C58-BBF1-25A40CF30DC2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70" creationId="{7835DFD1-8738-486E-A274-DE07A433B3FB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71" creationId="{DF104036-C63F-47CF-851D-C79BE642AAE4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72" creationId="{42D8FF3B-8AA2-4001-9F3D-BDA47C3AD264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73" creationId="{D259404B-E366-48E3-9E0D-71A7B706BB63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74" creationId="{6DE5E128-6B1D-43C7-958F-480C3601989A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75" creationId="{7225BE36-CE42-4B9A-89A7-4BA20721A50C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76" creationId="{8D2A7E85-277F-4EAF-B2C4-7EB62498127D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77" creationId="{0892887E-938F-4CE6-80DB-9E06F344A93E}"/>
          </ac:spMkLst>
        </pc:spChg>
        <pc:spChg chg="mod topLvl">
          <ac:chgData name="Gerth Stølting Brodal" userId="04ef4784-6591-4f86-a140-f5c3b108582a" providerId="ADAL" clId="{457BC72B-7B84-4865-9C76-BE8CDC2B23A8}" dt="2023-01-16T04:46:37.114" v="8646" actId="1038"/>
          <ac:spMkLst>
            <pc:docMk/>
            <pc:sldMk cId="2049365799" sldId="311"/>
            <ac:spMk id="78" creationId="{F01D85A2-B296-4B9A-B0B4-C9396CC2F85D}"/>
          </ac:spMkLst>
        </pc:spChg>
        <pc:spChg chg="add mod">
          <ac:chgData name="Gerth Stølting Brodal" userId="04ef4784-6591-4f86-a140-f5c3b108582a" providerId="ADAL" clId="{457BC72B-7B84-4865-9C76-BE8CDC2B23A8}" dt="2023-01-16T04:19:00.419" v="7956" actId="1035"/>
          <ac:spMkLst>
            <pc:docMk/>
            <pc:sldMk cId="2049365799" sldId="311"/>
            <ac:spMk id="79" creationId="{D23F54A1-83D9-4F4B-85A0-050D66138347}"/>
          </ac:spMkLst>
        </pc:spChg>
        <pc:spChg chg="add mod">
          <ac:chgData name="Gerth Stølting Brodal" userId="04ef4784-6591-4f86-a140-f5c3b108582a" providerId="ADAL" clId="{457BC72B-7B84-4865-9C76-BE8CDC2B23A8}" dt="2023-01-16T04:17:11.510" v="7924" actId="1076"/>
          <ac:spMkLst>
            <pc:docMk/>
            <pc:sldMk cId="2049365799" sldId="311"/>
            <ac:spMk id="80" creationId="{2F42FC62-4860-4471-9EEC-9747E57E5EA6}"/>
          </ac:spMkLst>
        </pc:spChg>
        <pc:spChg chg="add mod">
          <ac:chgData name="Gerth Stølting Brodal" userId="04ef4784-6591-4f86-a140-f5c3b108582a" providerId="ADAL" clId="{457BC72B-7B84-4865-9C76-BE8CDC2B23A8}" dt="2023-01-16T04:28:05.324" v="8320" actId="164"/>
          <ac:spMkLst>
            <pc:docMk/>
            <pc:sldMk cId="2049365799" sldId="311"/>
            <ac:spMk id="83" creationId="{61F4A5B5-2693-4EDC-90D5-EA28ECD23C66}"/>
          </ac:spMkLst>
        </pc:spChg>
        <pc:spChg chg="add mod">
          <ac:chgData name="Gerth Stølting Brodal" userId="04ef4784-6591-4f86-a140-f5c3b108582a" providerId="ADAL" clId="{457BC72B-7B84-4865-9C76-BE8CDC2B23A8}" dt="2023-01-16T04:28:00.896" v="8319" actId="164"/>
          <ac:spMkLst>
            <pc:docMk/>
            <pc:sldMk cId="2049365799" sldId="311"/>
            <ac:spMk id="84" creationId="{AF343ECA-4349-42CD-ACC5-FF264FE17898}"/>
          </ac:spMkLst>
        </pc:spChg>
        <pc:spChg chg="add mod">
          <ac:chgData name="Gerth Stølting Brodal" userId="04ef4784-6591-4f86-a140-f5c3b108582a" providerId="ADAL" clId="{457BC72B-7B84-4865-9C76-BE8CDC2B23A8}" dt="2023-01-16T04:28:09.102" v="8321" actId="164"/>
          <ac:spMkLst>
            <pc:docMk/>
            <pc:sldMk cId="2049365799" sldId="311"/>
            <ac:spMk id="85" creationId="{7E34CF92-D4E2-4846-BB26-303466DF662E}"/>
          </ac:spMkLst>
        </pc:spChg>
        <pc:spChg chg="add mod">
          <ac:chgData name="Gerth Stølting Brodal" userId="04ef4784-6591-4f86-a140-f5c3b108582a" providerId="ADAL" clId="{457BC72B-7B84-4865-9C76-BE8CDC2B23A8}" dt="2023-01-16T04:28:05.324" v="8320" actId="164"/>
          <ac:spMkLst>
            <pc:docMk/>
            <pc:sldMk cId="2049365799" sldId="311"/>
            <ac:spMk id="86" creationId="{DBDE0190-98D5-4592-8206-016C1EE4BC86}"/>
          </ac:spMkLst>
        </pc:spChg>
        <pc:spChg chg="add mod">
          <ac:chgData name="Gerth Stølting Brodal" userId="04ef4784-6591-4f86-a140-f5c3b108582a" providerId="ADAL" clId="{457BC72B-7B84-4865-9C76-BE8CDC2B23A8}" dt="2023-01-16T04:28:09.102" v="8321" actId="164"/>
          <ac:spMkLst>
            <pc:docMk/>
            <pc:sldMk cId="2049365799" sldId="311"/>
            <ac:spMk id="87" creationId="{E90B09BA-09BA-4E47-B14E-8FFE9ACA79A2}"/>
          </ac:spMkLst>
        </pc:spChg>
        <pc:spChg chg="add mod">
          <ac:chgData name="Gerth Stølting Brodal" userId="04ef4784-6591-4f86-a140-f5c3b108582a" providerId="ADAL" clId="{457BC72B-7B84-4865-9C76-BE8CDC2B23A8}" dt="2023-01-16T04:28:00.896" v="8319" actId="164"/>
          <ac:spMkLst>
            <pc:docMk/>
            <pc:sldMk cId="2049365799" sldId="311"/>
            <ac:spMk id="88" creationId="{B515925C-591E-4936-BC7F-2DCB9AE39F9B}"/>
          </ac:spMkLst>
        </pc:spChg>
        <pc:grpChg chg="add del mod">
          <ac:chgData name="Gerth Stølting Brodal" userId="04ef4784-6591-4f86-a140-f5c3b108582a" providerId="ADAL" clId="{457BC72B-7B84-4865-9C76-BE8CDC2B23A8}" dt="2023-01-16T04:18:01.222" v="7948" actId="165"/>
          <ac:grpSpMkLst>
            <pc:docMk/>
            <pc:sldMk cId="2049365799" sldId="311"/>
            <ac:grpSpMk id="4" creationId="{27F4C801-A097-462F-A133-B602FF8DB250}"/>
          </ac:grpSpMkLst>
        </pc:grpChg>
        <pc:grpChg chg="add del mod">
          <ac:chgData name="Gerth Stølting Brodal" userId="04ef4784-6591-4f86-a140-f5c3b108582a" providerId="ADAL" clId="{457BC72B-7B84-4865-9C76-BE8CDC2B23A8}" dt="2023-01-16T04:18:32.122" v="7953" actId="165"/>
          <ac:grpSpMkLst>
            <pc:docMk/>
            <pc:sldMk cId="2049365799" sldId="311"/>
            <ac:grpSpMk id="35" creationId="{7EDD689E-4E36-42C1-B438-F0AD9E15B9E9}"/>
          </ac:grpSpMkLst>
        </pc:grpChg>
        <pc:grpChg chg="add mod">
          <ac:chgData name="Gerth Stølting Brodal" userId="04ef4784-6591-4f86-a140-f5c3b108582a" providerId="ADAL" clId="{457BC72B-7B84-4865-9C76-BE8CDC2B23A8}" dt="2023-01-16T04:45:57.107" v="8528" actId="1037"/>
          <ac:grpSpMkLst>
            <pc:docMk/>
            <pc:sldMk cId="2049365799" sldId="311"/>
            <ac:grpSpMk id="81" creationId="{31964337-A706-4745-985B-8298707F0502}"/>
          </ac:grpSpMkLst>
        </pc:grpChg>
        <pc:grpChg chg="add mod">
          <ac:chgData name="Gerth Stølting Brodal" userId="04ef4784-6591-4f86-a140-f5c3b108582a" providerId="ADAL" clId="{457BC72B-7B84-4865-9C76-BE8CDC2B23A8}" dt="2023-01-16T04:46:37.114" v="8646" actId="1038"/>
          <ac:grpSpMkLst>
            <pc:docMk/>
            <pc:sldMk cId="2049365799" sldId="311"/>
            <ac:grpSpMk id="82" creationId="{62190B35-9742-4776-B900-BA2CDA3C0CF7}"/>
          </ac:grpSpMkLst>
        </pc:grpChg>
        <pc:grpChg chg="add mod">
          <ac:chgData name="Gerth Stølting Brodal" userId="04ef4784-6591-4f86-a140-f5c3b108582a" providerId="ADAL" clId="{457BC72B-7B84-4865-9C76-BE8CDC2B23A8}" dt="2023-01-16T04:28:58.109" v="8325" actId="555"/>
          <ac:grpSpMkLst>
            <pc:docMk/>
            <pc:sldMk cId="2049365799" sldId="311"/>
            <ac:grpSpMk id="89" creationId="{2993038E-6C7B-4D3C-A1EC-23CC1073506E}"/>
          </ac:grpSpMkLst>
        </pc:grpChg>
        <pc:grpChg chg="add mod">
          <ac:chgData name="Gerth Stølting Brodal" userId="04ef4784-6591-4f86-a140-f5c3b108582a" providerId="ADAL" clId="{457BC72B-7B84-4865-9C76-BE8CDC2B23A8}" dt="2023-01-16T04:28:58.109" v="8325" actId="555"/>
          <ac:grpSpMkLst>
            <pc:docMk/>
            <pc:sldMk cId="2049365799" sldId="311"/>
            <ac:grpSpMk id="90" creationId="{70C37622-C225-4A12-8010-48F69938BAD8}"/>
          </ac:grpSpMkLst>
        </pc:grpChg>
        <pc:grpChg chg="add mod">
          <ac:chgData name="Gerth Stølting Brodal" userId="04ef4784-6591-4f86-a140-f5c3b108582a" providerId="ADAL" clId="{457BC72B-7B84-4865-9C76-BE8CDC2B23A8}" dt="2023-01-16T04:28:58.109" v="8325" actId="555"/>
          <ac:grpSpMkLst>
            <pc:docMk/>
            <pc:sldMk cId="2049365799" sldId="311"/>
            <ac:grpSpMk id="91" creationId="{92CDAF6A-B879-43BB-8D5F-31D486148204}"/>
          </ac:grpSpMkLst>
        </pc:grpChg>
      </pc:sldChg>
      <pc:sldChg chg="addSp delSp modSp new del mod">
        <pc:chgData name="Gerth Stølting Brodal" userId="04ef4784-6591-4f86-a140-f5c3b108582a" providerId="ADAL" clId="{457BC72B-7B84-4865-9C76-BE8CDC2B23A8}" dt="2023-01-16T04:27:36.879" v="8318" actId="47"/>
        <pc:sldMkLst>
          <pc:docMk/>
          <pc:sldMk cId="131800239" sldId="312"/>
        </pc:sldMkLst>
        <pc:spChg chg="del">
          <ac:chgData name="Gerth Stølting Brodal" userId="04ef4784-6591-4f86-a140-f5c3b108582a" providerId="ADAL" clId="{457BC72B-7B84-4865-9C76-BE8CDC2B23A8}" dt="2023-01-16T04:19:46.294" v="7959" actId="478"/>
          <ac:spMkLst>
            <pc:docMk/>
            <pc:sldMk cId="131800239" sldId="312"/>
            <ac:spMk id="2" creationId="{F6BE5381-15F9-4353-9F80-8C963BA4DF0D}"/>
          </ac:spMkLst>
        </pc:spChg>
        <pc:spChg chg="del">
          <ac:chgData name="Gerth Stølting Brodal" userId="04ef4784-6591-4f86-a140-f5c3b108582a" providerId="ADAL" clId="{457BC72B-7B84-4865-9C76-BE8CDC2B23A8}" dt="2023-01-16T04:19:46.294" v="7959" actId="478"/>
          <ac:spMkLst>
            <pc:docMk/>
            <pc:sldMk cId="131800239" sldId="312"/>
            <ac:spMk id="3" creationId="{4694402F-AFCF-4F68-82AF-E7A8F172C707}"/>
          </ac:spMkLst>
        </pc:spChg>
        <pc:spChg chg="add del mod">
          <ac:chgData name="Gerth Stølting Brodal" userId="04ef4784-6591-4f86-a140-f5c3b108582a" providerId="ADAL" clId="{457BC72B-7B84-4865-9C76-BE8CDC2B23A8}" dt="2023-01-16T04:19:49.642" v="7960" actId="478"/>
          <ac:spMkLst>
            <pc:docMk/>
            <pc:sldMk cId="131800239" sldId="312"/>
            <ac:spMk id="4" creationId="{5A5D8356-E92E-45C5-A115-431BFDBB320D}"/>
          </ac:spMkLst>
        </pc:spChg>
        <pc:spChg chg="add del mod">
          <ac:chgData name="Gerth Stølting Brodal" userId="04ef4784-6591-4f86-a140-f5c3b108582a" providerId="ADAL" clId="{457BC72B-7B84-4865-9C76-BE8CDC2B23A8}" dt="2023-01-16T04:20:58.679" v="8016" actId="21"/>
          <ac:spMkLst>
            <pc:docMk/>
            <pc:sldMk cId="131800239" sldId="312"/>
            <ac:spMk id="6" creationId="{902B7A2E-4C65-44B1-A175-F93090873C34}"/>
          </ac:spMkLst>
        </pc:spChg>
        <pc:spChg chg="add del mod">
          <ac:chgData name="Gerth Stølting Brodal" userId="04ef4784-6591-4f86-a140-f5c3b108582a" providerId="ADAL" clId="{457BC72B-7B84-4865-9C76-BE8CDC2B23A8}" dt="2023-01-16T04:20:58.679" v="8016" actId="21"/>
          <ac:spMkLst>
            <pc:docMk/>
            <pc:sldMk cId="131800239" sldId="312"/>
            <ac:spMk id="7" creationId="{2A89F9B1-7897-457F-AA36-6E35A7A0DD73}"/>
          </ac:spMkLst>
        </pc:spChg>
        <pc:spChg chg="add del mod">
          <ac:chgData name="Gerth Stølting Brodal" userId="04ef4784-6591-4f86-a140-f5c3b108582a" providerId="ADAL" clId="{457BC72B-7B84-4865-9C76-BE8CDC2B23A8}" dt="2023-01-16T04:20:58.679" v="8016" actId="21"/>
          <ac:spMkLst>
            <pc:docMk/>
            <pc:sldMk cId="131800239" sldId="312"/>
            <ac:spMk id="8" creationId="{018A82C8-8F63-4B43-B32A-A3F5D5F79B99}"/>
          </ac:spMkLst>
        </pc:spChg>
        <pc:spChg chg="add del mod">
          <ac:chgData name="Gerth Stølting Brodal" userId="04ef4784-6591-4f86-a140-f5c3b108582a" providerId="ADAL" clId="{457BC72B-7B84-4865-9C76-BE8CDC2B23A8}" dt="2023-01-16T04:20:58.679" v="8016" actId="21"/>
          <ac:spMkLst>
            <pc:docMk/>
            <pc:sldMk cId="131800239" sldId="312"/>
            <ac:spMk id="9" creationId="{D115D84B-6E03-4DF5-B4FC-6886A22A86F8}"/>
          </ac:spMkLst>
        </pc:spChg>
        <pc:spChg chg="add del mod">
          <ac:chgData name="Gerth Stølting Brodal" userId="04ef4784-6591-4f86-a140-f5c3b108582a" providerId="ADAL" clId="{457BC72B-7B84-4865-9C76-BE8CDC2B23A8}" dt="2023-01-16T04:20:58.679" v="8016" actId="21"/>
          <ac:spMkLst>
            <pc:docMk/>
            <pc:sldMk cId="131800239" sldId="312"/>
            <ac:spMk id="10" creationId="{19A08623-050D-4445-A1DC-3BB9A04937CF}"/>
          </ac:spMkLst>
        </pc:spChg>
        <pc:spChg chg="add del mod">
          <ac:chgData name="Gerth Stølting Brodal" userId="04ef4784-6591-4f86-a140-f5c3b108582a" providerId="ADAL" clId="{457BC72B-7B84-4865-9C76-BE8CDC2B23A8}" dt="2023-01-16T04:20:58.679" v="8016" actId="21"/>
          <ac:spMkLst>
            <pc:docMk/>
            <pc:sldMk cId="131800239" sldId="312"/>
            <ac:spMk id="11" creationId="{C356BF2C-30EE-4964-BED1-59BF3E1AC017}"/>
          </ac:spMkLst>
        </pc:spChg>
        <pc:spChg chg="add del mod">
          <ac:chgData name="Gerth Stølting Brodal" userId="04ef4784-6591-4f86-a140-f5c3b108582a" providerId="ADAL" clId="{457BC72B-7B84-4865-9C76-BE8CDC2B23A8}" dt="2023-01-16T04:20:45.422" v="8001" actId="478"/>
          <ac:spMkLst>
            <pc:docMk/>
            <pc:sldMk cId="131800239" sldId="312"/>
            <ac:spMk id="12" creationId="{1451C731-09C7-46BB-B787-F152E48A139C}"/>
          </ac:spMkLst>
        </pc:spChg>
        <pc:graphicFrameChg chg="add del mod">
          <ac:chgData name="Gerth Stølting Brodal" userId="04ef4784-6591-4f86-a140-f5c3b108582a" providerId="ADAL" clId="{457BC72B-7B84-4865-9C76-BE8CDC2B23A8}" dt="2023-01-16T04:20:42.891" v="8000" actId="478"/>
          <ac:graphicFrameMkLst>
            <pc:docMk/>
            <pc:sldMk cId="131800239" sldId="312"/>
            <ac:graphicFrameMk id="5" creationId="{A8FB8E04-15DB-4A38-B995-8CEDEE7EEE51}"/>
          </ac:graphicFrameMkLst>
        </pc:graphicFrameChg>
      </pc:sldChg>
      <pc:sldChg chg="addSp delSp modSp add del mod modAnim">
        <pc:chgData name="Gerth Stølting Brodal" userId="04ef4784-6591-4f86-a140-f5c3b108582a" providerId="ADAL" clId="{457BC72B-7B84-4865-9C76-BE8CDC2B23A8}" dt="2023-01-16T04:15:30.100" v="7887" actId="47"/>
        <pc:sldMkLst>
          <pc:docMk/>
          <pc:sldMk cId="3490332284" sldId="312"/>
        </pc:sldMkLst>
        <pc:spChg chg="mod">
          <ac:chgData name="Gerth Stølting Brodal" userId="04ef4784-6591-4f86-a140-f5c3b108582a" providerId="ADAL" clId="{457BC72B-7B84-4865-9C76-BE8CDC2B23A8}" dt="2023-01-16T06:39:58.969" v="10650" actId="20577"/>
          <ac:spMkLst>
            <pc:docMk/>
            <pc:sldMk cId="3490332284" sldId="312"/>
            <ac:spMk id="2" creationId="{46FBFEBE-8F1E-431F-9721-110B41F92727}"/>
          </ac:spMkLst>
        </pc:spChg>
        <pc:spChg chg="del">
          <ac:chgData name="Gerth Stølting Brodal" userId="04ef4784-6591-4f86-a140-f5c3b108582a" providerId="ADAL" clId="{457BC72B-7B84-4865-9C76-BE8CDC2B23A8}" dt="2023-01-16T06:40:02.927" v="10651" actId="478"/>
          <ac:spMkLst>
            <pc:docMk/>
            <pc:sldMk cId="3490332284" sldId="312"/>
            <ac:spMk id="3" creationId="{0AEA6D7B-A45F-4E9F-AAB2-AAAFA9CAAF44}"/>
          </ac:spMkLst>
        </pc:spChg>
        <pc:spChg chg="add mod">
          <ac:chgData name="Gerth Stølting Brodal" userId="04ef4784-6591-4f86-a140-f5c3b108582a" providerId="ADAL" clId="{457BC72B-7B84-4865-9C76-BE8CDC2B23A8}" dt="2023-01-16T06:43:02.885" v="10738" actId="1076"/>
          <ac:spMkLst>
            <pc:docMk/>
            <pc:sldMk cId="3490332284" sldId="312"/>
            <ac:spMk id="4" creationId="{13973CEF-CBCA-4F24-A490-CF220E84D90B}"/>
          </ac:spMkLst>
        </pc:spChg>
        <pc:spChg chg="add mod">
          <ac:chgData name="Gerth Stølting Brodal" userId="04ef4784-6591-4f86-a140-f5c3b108582a" providerId="ADAL" clId="{457BC72B-7B84-4865-9C76-BE8CDC2B23A8}" dt="2023-01-16T04:15:21.783" v="7884" actId="478"/>
          <ac:spMkLst>
            <pc:docMk/>
            <pc:sldMk cId="3490332284" sldId="312"/>
            <ac:spMk id="4" creationId="{3F333C09-BB73-4560-A311-E594BC2F511B}"/>
          </ac:spMkLst>
        </pc:spChg>
        <pc:spChg chg="add mod">
          <ac:chgData name="Gerth Stølting Brodal" userId="04ef4784-6591-4f86-a140-f5c3b108582a" providerId="ADAL" clId="{457BC72B-7B84-4865-9C76-BE8CDC2B23A8}" dt="2023-01-16T06:43:20.907" v="10739" actId="1076"/>
          <ac:spMkLst>
            <pc:docMk/>
            <pc:sldMk cId="3490332284" sldId="312"/>
            <ac:spMk id="5" creationId="{8770AFE7-FA59-40ED-8D38-432C44260515}"/>
          </ac:spMkLst>
        </pc:spChg>
        <pc:spChg chg="add mod">
          <ac:chgData name="Gerth Stølting Brodal" userId="04ef4784-6591-4f86-a140-f5c3b108582a" providerId="ADAL" clId="{457BC72B-7B84-4865-9C76-BE8CDC2B23A8}" dt="2023-01-16T06:45:15.301" v="10769" actId="1035"/>
          <ac:spMkLst>
            <pc:docMk/>
            <pc:sldMk cId="3490332284" sldId="312"/>
            <ac:spMk id="6" creationId="{CC989D94-1101-4E76-A321-1433147AAF78}"/>
          </ac:spMkLst>
        </pc:spChg>
        <pc:spChg chg="add mod">
          <ac:chgData name="Gerth Stølting Brodal" userId="04ef4784-6591-4f86-a140-f5c3b108582a" providerId="ADAL" clId="{457BC72B-7B84-4865-9C76-BE8CDC2B23A8}" dt="2023-01-16T06:45:15.301" v="10769" actId="1035"/>
          <ac:spMkLst>
            <pc:docMk/>
            <pc:sldMk cId="3490332284" sldId="312"/>
            <ac:spMk id="7" creationId="{C4C3B54F-76CC-436B-B604-6E7B76C958C5}"/>
          </ac:spMkLst>
        </pc:spChg>
        <pc:spChg chg="add mod">
          <ac:chgData name="Gerth Stølting Brodal" userId="04ef4784-6591-4f86-a140-f5c3b108582a" providerId="ADAL" clId="{457BC72B-7B84-4865-9C76-BE8CDC2B23A8}" dt="2023-01-16T06:45:55.023" v="10816" actId="403"/>
          <ac:spMkLst>
            <pc:docMk/>
            <pc:sldMk cId="3490332284" sldId="312"/>
            <ac:spMk id="8" creationId="{691CAB3B-9A24-447C-8A8C-F31530BF1AA4}"/>
          </ac:spMkLst>
        </pc:spChg>
        <pc:spChg chg="add mod">
          <ac:chgData name="Gerth Stølting Brodal" userId="04ef4784-6591-4f86-a140-f5c3b108582a" providerId="ADAL" clId="{457BC72B-7B84-4865-9C76-BE8CDC2B23A8}" dt="2023-01-16T06:47:58.822" v="10908" actId="1035"/>
          <ac:spMkLst>
            <pc:docMk/>
            <pc:sldMk cId="3490332284" sldId="312"/>
            <ac:spMk id="9" creationId="{357885CF-4617-4856-BFED-03E9552BDA2D}"/>
          </ac:spMkLst>
        </pc:spChg>
        <pc:spChg chg="del mod">
          <ac:chgData name="Gerth Stølting Brodal" userId="04ef4784-6591-4f86-a140-f5c3b108582a" providerId="ADAL" clId="{457BC72B-7B84-4865-9C76-BE8CDC2B23A8}" dt="2023-01-16T04:15:21.783" v="7884" actId="478"/>
          <ac:spMkLst>
            <pc:docMk/>
            <pc:sldMk cId="3490332284" sldId="312"/>
            <ac:spMk id="12291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296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297" creationId="{00000000-0000-0000-0000-000000000000}"/>
          </ac:spMkLst>
        </pc:spChg>
        <pc:spChg chg="del">
          <ac:chgData name="Gerth Stølting Brodal" userId="04ef4784-6591-4f86-a140-f5c3b108582a" providerId="ADAL" clId="{457BC72B-7B84-4865-9C76-BE8CDC2B23A8}" dt="2023-01-16T04:15:01.935" v="7879" actId="478"/>
          <ac:spMkLst>
            <pc:docMk/>
            <pc:sldMk cId="3490332284" sldId="312"/>
            <ac:spMk id="12298" creationId="{00000000-0000-0000-0000-000000000000}"/>
          </ac:spMkLst>
        </pc:spChg>
        <pc:spChg chg="del">
          <ac:chgData name="Gerth Stølting Brodal" userId="04ef4784-6591-4f86-a140-f5c3b108582a" providerId="ADAL" clId="{457BC72B-7B84-4865-9C76-BE8CDC2B23A8}" dt="2023-01-16T04:15:00.071" v="7878" actId="478"/>
          <ac:spMkLst>
            <pc:docMk/>
            <pc:sldMk cId="3490332284" sldId="312"/>
            <ac:spMk id="12299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00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01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02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03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04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05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06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07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08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09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10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11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12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13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14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15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16" creationId="{00000000-0000-0000-0000-000000000000}"/>
          </ac:spMkLst>
        </pc:spChg>
        <pc:spChg chg="del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17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18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19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20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21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22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23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24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25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26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27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28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29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30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31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32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33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34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35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36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37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38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39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40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5:05.008" v="7880" actId="478"/>
          <ac:spMkLst>
            <pc:docMk/>
            <pc:sldMk cId="3490332284" sldId="312"/>
            <ac:spMk id="12341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42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43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44" creationId="{00000000-0000-0000-0000-000000000000}"/>
          </ac:spMkLst>
        </pc:spChg>
        <pc:spChg chg="del 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45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46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47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48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49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50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51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52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53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54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55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56" creationId="{00000000-0000-0000-0000-000000000000}"/>
          </ac:spMkLst>
        </pc:spChg>
        <pc:spChg chg="del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57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51.643" v="7876" actId="20577"/>
          <ac:spMkLst>
            <pc:docMk/>
            <pc:sldMk cId="3490332284" sldId="312"/>
            <ac:spMk id="12358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59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60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61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62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63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64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65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66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67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68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69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70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71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72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4:14:39.513" v="7866" actId="478"/>
          <ac:spMkLst>
            <pc:docMk/>
            <pc:sldMk cId="3490332284" sldId="312"/>
            <ac:spMk id="12373" creationId="{00000000-0000-0000-0000-000000000000}"/>
          </ac:spMkLst>
        </pc:spChg>
        <pc:spChg chg="del">
          <ac:chgData name="Gerth Stølting Brodal" userId="04ef4784-6591-4f86-a140-f5c3b108582a" providerId="ADAL" clId="{457BC72B-7B84-4865-9C76-BE8CDC2B23A8}" dt="2023-01-16T04:15:08.940" v="7881" actId="478"/>
          <ac:spMkLst>
            <pc:docMk/>
            <pc:sldMk cId="3490332284" sldId="312"/>
            <ac:spMk id="16394" creationId="{00000000-0000-0000-0000-000000000000}"/>
          </ac:spMkLst>
        </pc:spChg>
        <pc:spChg chg="del">
          <ac:chgData name="Gerth Stølting Brodal" userId="04ef4784-6591-4f86-a140-f5c3b108582a" providerId="ADAL" clId="{457BC72B-7B84-4865-9C76-BE8CDC2B23A8}" dt="2023-01-16T04:15:12.684" v="7882" actId="478"/>
          <ac:spMkLst>
            <pc:docMk/>
            <pc:sldMk cId="3490332284" sldId="312"/>
            <ac:spMk id="16396" creationId="{00000000-0000-0000-0000-000000000000}"/>
          </ac:spMkLst>
        </pc:spChg>
        <pc:grpChg chg="del mod">
          <ac:chgData name="Gerth Stølting Brodal" userId="04ef4784-6591-4f86-a140-f5c3b108582a" providerId="ADAL" clId="{457BC72B-7B84-4865-9C76-BE8CDC2B23A8}" dt="2023-01-16T04:15:26.588" v="7885" actId="21"/>
          <ac:grpSpMkLst>
            <pc:docMk/>
            <pc:sldMk cId="3490332284" sldId="312"/>
            <ac:grpSpMk id="3" creationId="{00000000-0000-0000-0000-000000000000}"/>
          </ac:grpSpMkLst>
        </pc:grpChg>
        <pc:grpChg chg="del mod">
          <ac:chgData name="Gerth Stølting Brodal" userId="04ef4784-6591-4f86-a140-f5c3b108582a" providerId="ADAL" clId="{457BC72B-7B84-4865-9C76-BE8CDC2B23A8}" dt="2023-01-16T04:15:26.588" v="7885" actId="21"/>
          <ac:grpSpMkLst>
            <pc:docMk/>
            <pc:sldMk cId="3490332284" sldId="312"/>
            <ac:grpSpMk id="12294" creationId="{00000000-0000-0000-0000-000000000000}"/>
          </ac:grpSpMkLst>
        </pc:grpChg>
        <pc:picChg chg="del">
          <ac:chgData name="Gerth Stølting Brodal" userId="04ef4784-6591-4f86-a140-f5c3b108582a" providerId="ADAL" clId="{457BC72B-7B84-4865-9C76-BE8CDC2B23A8}" dt="2023-01-16T04:14:54.196" v="7877" actId="478"/>
          <ac:picMkLst>
            <pc:docMk/>
            <pc:sldMk cId="3490332284" sldId="312"/>
            <ac:picMk id="16399" creationId="{00000000-0000-0000-0000-000000000000}"/>
          </ac:picMkLst>
        </pc:picChg>
      </pc:sldChg>
      <pc:sldChg chg="add del">
        <pc:chgData name="Gerth Stølting Brodal" userId="04ef4784-6591-4f86-a140-f5c3b108582a" providerId="ADAL" clId="{457BC72B-7B84-4865-9C76-BE8CDC2B23A8}" dt="2023-01-16T07:58:09.016" v="11045" actId="47"/>
        <pc:sldMkLst>
          <pc:docMk/>
          <pc:sldMk cId="3739986056" sldId="313"/>
        </pc:sldMkLst>
      </pc:sldChg>
      <pc:sldChg chg="add del setBg">
        <pc:chgData name="Gerth Stølting Brodal" userId="04ef4784-6591-4f86-a140-f5c3b108582a" providerId="ADAL" clId="{457BC72B-7B84-4865-9C76-BE8CDC2B23A8}" dt="2023-01-16T08:37:15.618" v="11257"/>
        <pc:sldMkLst>
          <pc:docMk/>
          <pc:sldMk cId="39396336" sldId="314"/>
        </pc:sldMkLst>
      </pc:sldChg>
      <pc:sldChg chg="addSp delSp modSp add del mod ord setBg">
        <pc:chgData name="Gerth Stølting Brodal" userId="04ef4784-6591-4f86-a140-f5c3b108582a" providerId="ADAL" clId="{457BC72B-7B84-4865-9C76-BE8CDC2B23A8}" dt="2023-01-16T08:37:01.385" v="11255" actId="2696"/>
        <pc:sldMkLst>
          <pc:docMk/>
          <pc:sldMk cId="2484965359" sldId="314"/>
        </pc:sldMkLst>
        <pc:spChg chg="mod">
          <ac:chgData name="Gerth Stølting Brodal" userId="04ef4784-6591-4f86-a140-f5c3b108582a" providerId="ADAL" clId="{457BC72B-7B84-4865-9C76-BE8CDC2B23A8}" dt="2023-01-16T08:05:13.534" v="11127" actId="20577"/>
          <ac:spMkLst>
            <pc:docMk/>
            <pc:sldMk cId="2484965359" sldId="314"/>
            <ac:spMk id="2" creationId="{C3C414CC-36B9-4004-9FD3-7644A7204EBD}"/>
          </ac:spMkLst>
        </pc:spChg>
        <pc:spChg chg="mod">
          <ac:chgData name="Gerth Stølting Brodal" userId="04ef4784-6591-4f86-a140-f5c3b108582a" providerId="ADAL" clId="{457BC72B-7B84-4865-9C76-BE8CDC2B23A8}" dt="2023-01-16T08:03:42.610" v="11066" actId="1036"/>
          <ac:spMkLst>
            <pc:docMk/>
            <pc:sldMk cId="2484965359" sldId="314"/>
            <ac:spMk id="3" creationId="{21777621-9EBF-426C-8CDD-D252A3B65156}"/>
          </ac:spMkLst>
        </pc:spChg>
        <pc:picChg chg="add mod">
          <ac:chgData name="Gerth Stølting Brodal" userId="04ef4784-6591-4f86-a140-f5c3b108582a" providerId="ADAL" clId="{457BC72B-7B84-4865-9C76-BE8CDC2B23A8}" dt="2023-01-16T08:04:00.006" v="11076" actId="1036"/>
          <ac:picMkLst>
            <pc:docMk/>
            <pc:sldMk cId="2484965359" sldId="314"/>
            <ac:picMk id="5" creationId="{30FE05DB-3BA5-49CA-85AD-BD2463A56F58}"/>
          </ac:picMkLst>
        </pc:picChg>
        <pc:picChg chg="del">
          <ac:chgData name="Gerth Stølting Brodal" userId="04ef4784-6591-4f86-a140-f5c3b108582a" providerId="ADAL" clId="{457BC72B-7B84-4865-9C76-BE8CDC2B23A8}" dt="2023-01-16T08:03:06.600" v="11050" actId="478"/>
          <ac:picMkLst>
            <pc:docMk/>
            <pc:sldMk cId="2484965359" sldId="314"/>
            <ac:picMk id="6" creationId="{0E0BEB3A-7DFF-4CAC-A4FE-38D379EEE79D}"/>
          </ac:picMkLst>
        </pc:picChg>
      </pc:sldChg>
      <pc:sldChg chg="add ord setBg modAnim">
        <pc:chgData name="Gerth Stølting Brodal" userId="04ef4784-6591-4f86-a140-f5c3b108582a" providerId="ADAL" clId="{457BC72B-7B84-4865-9C76-BE8CDC2B23A8}" dt="2023-01-16T13:39:54.842" v="12760"/>
        <pc:sldMkLst>
          <pc:docMk/>
          <pc:sldMk cId="4244265240" sldId="314"/>
        </pc:sldMkLst>
      </pc:sldChg>
      <pc:sldChg chg="modSp add ord setBg modAnim">
        <pc:chgData name="Gerth Stølting Brodal" userId="04ef4784-6591-4f86-a140-f5c3b108582a" providerId="ADAL" clId="{457BC72B-7B84-4865-9C76-BE8CDC2B23A8}" dt="2023-01-16T16:06:22.878" v="13491" actId="20577"/>
        <pc:sldMkLst>
          <pc:docMk/>
          <pc:sldMk cId="2228224912" sldId="315"/>
        </pc:sldMkLst>
        <pc:spChg chg="mod">
          <ac:chgData name="Gerth Stølting Brodal" userId="04ef4784-6591-4f86-a140-f5c3b108582a" providerId="ADAL" clId="{457BC72B-7B84-4865-9C76-BE8CDC2B23A8}" dt="2023-01-16T16:05:39.209" v="13470" actId="6549"/>
          <ac:spMkLst>
            <pc:docMk/>
            <pc:sldMk cId="2228224912" sldId="315"/>
            <ac:spMk id="2" creationId="{74BB3BF3-0608-4C33-9663-63EBAC929F33}"/>
          </ac:spMkLst>
        </pc:spChg>
        <pc:spChg chg="mod">
          <ac:chgData name="Gerth Stølting Brodal" userId="04ef4784-6591-4f86-a140-f5c3b108582a" providerId="ADAL" clId="{457BC72B-7B84-4865-9C76-BE8CDC2B23A8}" dt="2023-01-16T16:06:22.878" v="13491" actId="20577"/>
          <ac:spMkLst>
            <pc:docMk/>
            <pc:sldMk cId="2228224912" sldId="315"/>
            <ac:spMk id="3" creationId="{D39B883C-D31C-442A-84EF-6EAFBAB7730E}"/>
          </ac:spMkLst>
        </pc:spChg>
      </pc:sldChg>
      <pc:sldChg chg="addSp delSp modSp add del mod ord setBg delAnim modAnim">
        <pc:chgData name="Gerth Stølting Brodal" userId="04ef4784-6591-4f86-a140-f5c3b108582a" providerId="ADAL" clId="{457BC72B-7B84-4865-9C76-BE8CDC2B23A8}" dt="2023-01-16T08:37:01.385" v="11255" actId="2696"/>
        <pc:sldMkLst>
          <pc:docMk/>
          <pc:sldMk cId="2630579295" sldId="315"/>
        </pc:sldMkLst>
        <pc:spChg chg="mod">
          <ac:chgData name="Gerth Stølting Brodal" userId="04ef4784-6591-4f86-a140-f5c3b108582a" providerId="ADAL" clId="{457BC72B-7B84-4865-9C76-BE8CDC2B23A8}" dt="2023-01-16T08:29:27.264" v="11227" actId="1076"/>
          <ac:spMkLst>
            <pc:docMk/>
            <pc:sldMk cId="2630579295" sldId="315"/>
            <ac:spMk id="3" creationId="{D39B883C-D31C-442A-84EF-6EAFBAB7730E}"/>
          </ac:spMkLst>
        </pc:spChg>
        <pc:grpChg chg="add mod">
          <ac:chgData name="Gerth Stølting Brodal" userId="04ef4784-6591-4f86-a140-f5c3b108582a" providerId="ADAL" clId="{457BC72B-7B84-4865-9C76-BE8CDC2B23A8}" dt="2023-01-16T08:30:03.190" v="11233" actId="1076"/>
          <ac:grpSpMkLst>
            <pc:docMk/>
            <pc:sldMk cId="2630579295" sldId="315"/>
            <ac:grpSpMk id="9" creationId="{87EC6D0C-C4F4-4A5B-A173-4530A5CF4E05}"/>
          </ac:grpSpMkLst>
        </pc:grpChg>
        <pc:grpChg chg="add del mod">
          <ac:chgData name="Gerth Stølting Brodal" userId="04ef4784-6591-4f86-a140-f5c3b108582a" providerId="ADAL" clId="{457BC72B-7B84-4865-9C76-BE8CDC2B23A8}" dt="2023-01-16T08:30:48.147" v="11247" actId="21"/>
          <ac:grpSpMkLst>
            <pc:docMk/>
            <pc:sldMk cId="2630579295" sldId="315"/>
            <ac:grpSpMk id="14" creationId="{BDEEA10E-B6E4-426B-842E-82EDE501C794}"/>
          </ac:grpSpMkLst>
        </pc:grpChg>
        <pc:picChg chg="mod">
          <ac:chgData name="Gerth Stølting Brodal" userId="04ef4784-6591-4f86-a140-f5c3b108582a" providerId="ADAL" clId="{457BC72B-7B84-4865-9C76-BE8CDC2B23A8}" dt="2023-01-16T08:29:53.080" v="11231" actId="164"/>
          <ac:picMkLst>
            <pc:docMk/>
            <pc:sldMk cId="2630579295" sldId="315"/>
            <ac:picMk id="6" creationId="{B499B28A-8CB0-43F3-BB1A-8A54178FA982}"/>
          </ac:picMkLst>
        </pc:picChg>
        <pc:picChg chg="del">
          <ac:chgData name="Gerth Stølting Brodal" userId="04ef4784-6591-4f86-a140-f5c3b108582a" providerId="ADAL" clId="{457BC72B-7B84-4865-9C76-BE8CDC2B23A8}" dt="2023-01-16T08:28:43.052" v="11207" actId="478"/>
          <ac:picMkLst>
            <pc:docMk/>
            <pc:sldMk cId="2630579295" sldId="315"/>
            <ac:picMk id="8" creationId="{7B0A1C0A-F5A4-44C2-AAB2-32B550D787AE}"/>
          </ac:picMkLst>
        </pc:picChg>
        <pc:picChg chg="mod">
          <ac:chgData name="Gerth Stølting Brodal" userId="04ef4784-6591-4f86-a140-f5c3b108582a" providerId="ADAL" clId="{457BC72B-7B84-4865-9C76-BE8CDC2B23A8}" dt="2023-01-16T08:30:41.450" v="11244"/>
          <ac:picMkLst>
            <pc:docMk/>
            <pc:sldMk cId="2630579295" sldId="315"/>
            <ac:picMk id="15" creationId="{5273250D-0036-49CB-8DE0-306D6FFE66F1}"/>
          </ac:picMkLst>
        </pc:picChg>
        <pc:cxnChg chg="mod">
          <ac:chgData name="Gerth Stølting Brodal" userId="04ef4784-6591-4f86-a140-f5c3b108582a" providerId="ADAL" clId="{457BC72B-7B84-4865-9C76-BE8CDC2B23A8}" dt="2023-01-16T08:29:53.080" v="11231" actId="164"/>
          <ac:cxnSpMkLst>
            <pc:docMk/>
            <pc:sldMk cId="2630579295" sldId="315"/>
            <ac:cxnSpMk id="5" creationId="{AFE2846A-C8A5-43BF-AE7D-C034513CEF53}"/>
          </ac:cxnSpMkLst>
        </pc:cxnChg>
        <pc:cxnChg chg="del">
          <ac:chgData name="Gerth Stølting Brodal" userId="04ef4784-6591-4f86-a140-f5c3b108582a" providerId="ADAL" clId="{457BC72B-7B84-4865-9C76-BE8CDC2B23A8}" dt="2023-01-16T08:28:43.052" v="11207" actId="478"/>
          <ac:cxnSpMkLst>
            <pc:docMk/>
            <pc:sldMk cId="2630579295" sldId="315"/>
            <ac:cxnSpMk id="16" creationId="{787D950E-3C66-44A2-99CF-71C58C9A9122}"/>
          </ac:cxnSpMkLst>
        </pc:cxnChg>
        <pc:cxnChg chg="mod">
          <ac:chgData name="Gerth Stølting Brodal" userId="04ef4784-6591-4f86-a140-f5c3b108582a" providerId="ADAL" clId="{457BC72B-7B84-4865-9C76-BE8CDC2B23A8}" dt="2023-01-16T08:30:41.450" v="11244"/>
          <ac:cxnSpMkLst>
            <pc:docMk/>
            <pc:sldMk cId="2630579295" sldId="315"/>
            <ac:cxnSpMk id="17" creationId="{C3629BA6-5F4D-45A3-9ACF-E07B1A70E81E}"/>
          </ac:cxnSpMkLst>
        </pc:cxnChg>
        <pc:cxnChg chg="del">
          <ac:chgData name="Gerth Stølting Brodal" userId="04ef4784-6591-4f86-a140-f5c3b108582a" providerId="ADAL" clId="{457BC72B-7B84-4865-9C76-BE8CDC2B23A8}" dt="2023-01-16T08:28:43.052" v="11207" actId="478"/>
          <ac:cxnSpMkLst>
            <pc:docMk/>
            <pc:sldMk cId="2630579295" sldId="315"/>
            <ac:cxnSpMk id="18" creationId="{2F11B100-160C-4A44-978F-0A4A2720FD5F}"/>
          </ac:cxnSpMkLst>
        </pc:cxnChg>
        <pc:cxnChg chg="mod">
          <ac:chgData name="Gerth Stølting Brodal" userId="04ef4784-6591-4f86-a140-f5c3b108582a" providerId="ADAL" clId="{457BC72B-7B84-4865-9C76-BE8CDC2B23A8}" dt="2023-01-16T08:30:41.450" v="11244"/>
          <ac:cxnSpMkLst>
            <pc:docMk/>
            <pc:sldMk cId="2630579295" sldId="315"/>
            <ac:cxnSpMk id="19" creationId="{0FE966F2-1133-4A00-ABE7-F7D7CF02CC79}"/>
          </ac:cxnSpMkLst>
        </pc:cxnChg>
        <pc:cxnChg chg="del">
          <ac:chgData name="Gerth Stølting Brodal" userId="04ef4784-6591-4f86-a140-f5c3b108582a" providerId="ADAL" clId="{457BC72B-7B84-4865-9C76-BE8CDC2B23A8}" dt="2023-01-16T08:28:43.052" v="11207" actId="478"/>
          <ac:cxnSpMkLst>
            <pc:docMk/>
            <pc:sldMk cId="2630579295" sldId="315"/>
            <ac:cxnSpMk id="20" creationId="{85A118A1-5E39-4FFD-8AD1-C2F1ED9EAD8B}"/>
          </ac:cxnSpMkLst>
        </pc:cxnChg>
        <pc:cxnChg chg="mod">
          <ac:chgData name="Gerth Stølting Brodal" userId="04ef4784-6591-4f86-a140-f5c3b108582a" providerId="ADAL" clId="{457BC72B-7B84-4865-9C76-BE8CDC2B23A8}" dt="2023-01-16T08:29:53.080" v="11231" actId="164"/>
          <ac:cxnSpMkLst>
            <pc:docMk/>
            <pc:sldMk cId="2630579295" sldId="315"/>
            <ac:cxnSpMk id="21" creationId="{0DC3361E-2F27-4FC0-AFFB-F7DEE2E41160}"/>
          </ac:cxnSpMkLst>
        </pc:cxnChg>
        <pc:cxnChg chg="mod">
          <ac:chgData name="Gerth Stølting Brodal" userId="04ef4784-6591-4f86-a140-f5c3b108582a" providerId="ADAL" clId="{457BC72B-7B84-4865-9C76-BE8CDC2B23A8}" dt="2023-01-16T08:30:41.450" v="11244"/>
          <ac:cxnSpMkLst>
            <pc:docMk/>
            <pc:sldMk cId="2630579295" sldId="315"/>
            <ac:cxnSpMk id="22" creationId="{13692BC6-981C-4ECD-AEDC-B4C64F9A80AF}"/>
          </ac:cxnSpMkLst>
        </pc:cxnChg>
      </pc:sldChg>
      <pc:sldChg chg="add del setBg">
        <pc:chgData name="Gerth Stølting Brodal" userId="04ef4784-6591-4f86-a140-f5c3b108582a" providerId="ADAL" clId="{457BC72B-7B84-4865-9C76-BE8CDC2B23A8}" dt="2023-01-16T08:37:15.618" v="11257"/>
        <pc:sldMkLst>
          <pc:docMk/>
          <pc:sldMk cId="4266063818" sldId="315"/>
        </pc:sldMkLst>
      </pc:sldChg>
      <pc:sldChg chg="add del setBg">
        <pc:chgData name="Gerth Stølting Brodal" userId="04ef4784-6591-4f86-a140-f5c3b108582a" providerId="ADAL" clId="{457BC72B-7B84-4865-9C76-BE8CDC2B23A8}" dt="2023-01-16T08:37:15.618" v="11257"/>
        <pc:sldMkLst>
          <pc:docMk/>
          <pc:sldMk cId="2426042195" sldId="316"/>
        </pc:sldMkLst>
      </pc:sldChg>
      <pc:sldChg chg="addSp delSp modSp add del mod ord setBg addAnim delAnim">
        <pc:chgData name="Gerth Stølting Brodal" userId="04ef4784-6591-4f86-a140-f5c3b108582a" providerId="ADAL" clId="{457BC72B-7B84-4865-9C76-BE8CDC2B23A8}" dt="2023-01-16T08:37:01.385" v="11255" actId="2696"/>
        <pc:sldMkLst>
          <pc:docMk/>
          <pc:sldMk cId="3317869614" sldId="316"/>
        </pc:sldMkLst>
        <pc:spChg chg="mod topLvl">
          <ac:chgData name="Gerth Stølting Brodal" userId="04ef4784-6591-4f86-a140-f5c3b108582a" providerId="ADAL" clId="{457BC72B-7B84-4865-9C76-BE8CDC2B23A8}" dt="2023-01-16T08:15:40.844" v="11148" actId="478"/>
          <ac:spMkLst>
            <pc:docMk/>
            <pc:sldMk cId="3317869614" sldId="316"/>
            <ac:spMk id="82" creationId="{6D083EAC-DFE9-4D27-AEAF-B65364C6D50D}"/>
          </ac:spMkLst>
        </pc:spChg>
        <pc:spChg chg="add del mod topLvl">
          <ac:chgData name="Gerth Stølting Brodal" userId="04ef4784-6591-4f86-a140-f5c3b108582a" providerId="ADAL" clId="{457BC72B-7B84-4865-9C76-BE8CDC2B23A8}" dt="2023-01-16T08:15:41.454" v="11149" actId="20577"/>
          <ac:spMkLst>
            <pc:docMk/>
            <pc:sldMk cId="3317869614" sldId="316"/>
            <ac:spMk id="86" creationId="{51679D59-7313-400C-98FE-B35170199313}"/>
          </ac:spMkLst>
        </pc:spChg>
        <pc:grpChg chg="add del mod">
          <ac:chgData name="Gerth Stølting Brodal" userId="04ef4784-6591-4f86-a140-f5c3b108582a" providerId="ADAL" clId="{457BC72B-7B84-4865-9C76-BE8CDC2B23A8}" dt="2023-01-16T08:15:40.844" v="11148" actId="478"/>
          <ac:grpSpMkLst>
            <pc:docMk/>
            <pc:sldMk cId="3317869614" sldId="316"/>
            <ac:grpSpMk id="20" creationId="{F11B82C2-1699-4E89-AF8E-6196144EF71F}"/>
          </ac:grpSpMkLst>
        </pc:grpChg>
      </pc:sldChg>
      <pc:sldChg chg="add del mod ord modShow">
        <pc:chgData name="Gerth Stølting Brodal" userId="04ef4784-6591-4f86-a140-f5c3b108582a" providerId="ADAL" clId="{457BC72B-7B84-4865-9C76-BE8CDC2B23A8}" dt="2023-01-16T12:53:22.145" v="12203" actId="47"/>
        <pc:sldMkLst>
          <pc:docMk/>
          <pc:sldMk cId="3787600420" sldId="316"/>
        </pc:sldMkLst>
      </pc:sldChg>
      <pc:sldChg chg="add del setBg">
        <pc:chgData name="Gerth Stølting Brodal" userId="04ef4784-6591-4f86-a140-f5c3b108582a" providerId="ADAL" clId="{457BC72B-7B84-4865-9C76-BE8CDC2B23A8}" dt="2023-01-16T08:37:15.618" v="11257"/>
        <pc:sldMkLst>
          <pc:docMk/>
          <pc:sldMk cId="119056138" sldId="317"/>
        </pc:sldMkLst>
      </pc:sldChg>
      <pc:sldChg chg="modSp add mod setBg modNotesTx">
        <pc:chgData name="Gerth Stølting Brodal" userId="04ef4784-6591-4f86-a140-f5c3b108582a" providerId="ADAL" clId="{457BC72B-7B84-4865-9C76-BE8CDC2B23A8}" dt="2023-01-16T16:08:12.629" v="13510" actId="20577"/>
        <pc:sldMkLst>
          <pc:docMk/>
          <pc:sldMk cId="234854904" sldId="317"/>
        </pc:sldMkLst>
        <pc:spChg chg="mod">
          <ac:chgData name="Gerth Stølting Brodal" userId="04ef4784-6591-4f86-a140-f5c3b108582a" providerId="ADAL" clId="{457BC72B-7B84-4865-9C76-BE8CDC2B23A8}" dt="2023-01-16T16:08:12.629" v="13510" actId="20577"/>
          <ac:spMkLst>
            <pc:docMk/>
            <pc:sldMk cId="234854904" sldId="317"/>
            <ac:spMk id="2" creationId="{BD2CBDED-A8F4-4846-A060-181FF75D9A2B}"/>
          </ac:spMkLst>
        </pc:spChg>
      </pc:sldChg>
      <pc:sldChg chg="add del ord setBg">
        <pc:chgData name="Gerth Stølting Brodal" userId="04ef4784-6591-4f86-a140-f5c3b108582a" providerId="ADAL" clId="{457BC72B-7B84-4865-9C76-BE8CDC2B23A8}" dt="2023-01-16T08:37:01.385" v="11255" actId="2696"/>
        <pc:sldMkLst>
          <pc:docMk/>
          <pc:sldMk cId="2805568371" sldId="317"/>
        </pc:sldMkLst>
      </pc:sldChg>
      <pc:sldChg chg="addSp delSp modSp new del mod">
        <pc:chgData name="Gerth Stølting Brodal" userId="04ef4784-6591-4f86-a140-f5c3b108582a" providerId="ADAL" clId="{457BC72B-7B84-4865-9C76-BE8CDC2B23A8}" dt="2023-01-16T08:04:05.353" v="11077" actId="47"/>
        <pc:sldMkLst>
          <pc:docMk/>
          <pc:sldMk cId="83790573" sldId="318"/>
        </pc:sldMkLst>
        <pc:spChg chg="del">
          <ac:chgData name="Gerth Stølting Brodal" userId="04ef4784-6591-4f86-a140-f5c3b108582a" providerId="ADAL" clId="{457BC72B-7B84-4865-9C76-BE8CDC2B23A8}" dt="2023-01-16T07:56:38.546" v="11043" actId="478"/>
          <ac:spMkLst>
            <pc:docMk/>
            <pc:sldMk cId="83790573" sldId="318"/>
            <ac:spMk id="2" creationId="{C8D3F9D1-7E55-4985-9F04-590BE1542492}"/>
          </ac:spMkLst>
        </pc:spChg>
        <pc:spChg chg="del">
          <ac:chgData name="Gerth Stølting Brodal" userId="04ef4784-6591-4f86-a140-f5c3b108582a" providerId="ADAL" clId="{457BC72B-7B84-4865-9C76-BE8CDC2B23A8}" dt="2023-01-16T07:56:38.546" v="11043" actId="478"/>
          <ac:spMkLst>
            <pc:docMk/>
            <pc:sldMk cId="83790573" sldId="318"/>
            <ac:spMk id="3" creationId="{93D9C9D9-5FF1-4F95-BEC7-DDA479CC4708}"/>
          </ac:spMkLst>
        </pc:spChg>
        <pc:picChg chg="add ord">
          <ac:chgData name="Gerth Stølting Brodal" userId="04ef4784-6591-4f86-a140-f5c3b108582a" providerId="ADAL" clId="{457BC72B-7B84-4865-9C76-BE8CDC2B23A8}" dt="2023-01-16T07:56:35.564" v="11042" actId="167"/>
          <ac:picMkLst>
            <pc:docMk/>
            <pc:sldMk cId="83790573" sldId="318"/>
            <ac:picMk id="5" creationId="{19649BD6-FC70-4125-9C0D-C6D4E79A6657}"/>
          </ac:picMkLst>
        </pc:picChg>
      </pc:sldChg>
      <pc:sldChg chg="add del setBg">
        <pc:chgData name="Gerth Stølting Brodal" userId="04ef4784-6591-4f86-a140-f5c3b108582a" providerId="ADAL" clId="{457BC72B-7B84-4865-9C76-BE8CDC2B23A8}" dt="2023-01-16T08:37:15.618" v="11257"/>
        <pc:sldMkLst>
          <pc:docMk/>
          <pc:sldMk cId="2280401496" sldId="318"/>
        </pc:sldMkLst>
      </pc:sldChg>
      <pc:sldChg chg="delSp modSp add del mod ord setBg delAnim modShow">
        <pc:chgData name="Gerth Stølting Brodal" userId="04ef4784-6591-4f86-a140-f5c3b108582a" providerId="ADAL" clId="{457BC72B-7B84-4865-9C76-BE8CDC2B23A8}" dt="2023-01-16T08:37:01.385" v="11255" actId="2696"/>
        <pc:sldMkLst>
          <pc:docMk/>
          <pc:sldMk cId="3507337565" sldId="318"/>
        </pc:sldMkLst>
        <pc:spChg chg="mod">
          <ac:chgData name="Gerth Stølting Brodal" userId="04ef4784-6591-4f86-a140-f5c3b108582a" providerId="ADAL" clId="{457BC72B-7B84-4865-9C76-BE8CDC2B23A8}" dt="2023-01-16T08:17:44.773" v="11199" actId="20577"/>
          <ac:spMkLst>
            <pc:docMk/>
            <pc:sldMk cId="3507337565" sldId="318"/>
            <ac:spMk id="2" creationId="{7EE9E689-C6D2-45BC-935F-41CCE07A52DC}"/>
          </ac:spMkLst>
        </pc:spChg>
        <pc:spChg chg="mod">
          <ac:chgData name="Gerth Stølting Brodal" userId="04ef4784-6591-4f86-a140-f5c3b108582a" providerId="ADAL" clId="{457BC72B-7B84-4865-9C76-BE8CDC2B23A8}" dt="2023-01-16T08:17:15.581" v="11175" actId="14100"/>
          <ac:spMkLst>
            <pc:docMk/>
            <pc:sldMk cId="3507337565" sldId="318"/>
            <ac:spMk id="86" creationId="{51679D59-7313-400C-98FE-B35170199313}"/>
          </ac:spMkLst>
        </pc:spChg>
        <pc:grpChg chg="mod">
          <ac:chgData name="Gerth Stølting Brodal" userId="04ef4784-6591-4f86-a140-f5c3b108582a" providerId="ADAL" clId="{457BC72B-7B84-4865-9C76-BE8CDC2B23A8}" dt="2023-01-16T08:17:36.902" v="11187" actId="1037"/>
          <ac:grpSpMkLst>
            <pc:docMk/>
            <pc:sldMk cId="3507337565" sldId="318"/>
            <ac:grpSpMk id="20" creationId="{F11B82C2-1699-4E89-AF8E-6196144EF71F}"/>
          </ac:grpSpMkLst>
        </pc:grpChg>
        <pc:grpChg chg="del">
          <ac:chgData name="Gerth Stølting Brodal" userId="04ef4784-6591-4f86-a140-f5c3b108582a" providerId="ADAL" clId="{457BC72B-7B84-4865-9C76-BE8CDC2B23A8}" dt="2023-01-16T08:15:51.151" v="11151" actId="478"/>
          <ac:grpSpMkLst>
            <pc:docMk/>
            <pc:sldMk cId="3507337565" sldId="318"/>
            <ac:grpSpMk id="24" creationId="{0019B016-2AED-460E-A930-27670FAF83D3}"/>
          </ac:grpSpMkLst>
        </pc:grpChg>
      </pc:sldChg>
      <pc:sldChg chg="modSp add del mod ord modAnim modShow">
        <pc:chgData name="Gerth Stølting Brodal" userId="04ef4784-6591-4f86-a140-f5c3b108582a" providerId="ADAL" clId="{457BC72B-7B84-4865-9C76-BE8CDC2B23A8}" dt="2023-01-16T15:35:29.979" v="12845" actId="47"/>
        <pc:sldMkLst>
          <pc:docMk/>
          <pc:sldMk cId="4242696280" sldId="318"/>
        </pc:sldMkLst>
        <pc:spChg chg="mod">
          <ac:chgData name="Gerth Stølting Brodal" userId="04ef4784-6591-4f86-a140-f5c3b108582a" providerId="ADAL" clId="{457BC72B-7B84-4865-9C76-BE8CDC2B23A8}" dt="2023-01-16T12:33:38.980" v="12197" actId="14100"/>
          <ac:spMkLst>
            <pc:docMk/>
            <pc:sldMk cId="4242696280" sldId="318"/>
            <ac:spMk id="2" creationId="{7EE9E689-C6D2-45BC-935F-41CCE07A52DC}"/>
          </ac:spMkLst>
        </pc:spChg>
      </pc:sldChg>
      <pc:sldChg chg="modSp add del mod ord setBg modAnim">
        <pc:chgData name="Gerth Stølting Brodal" userId="04ef4784-6591-4f86-a140-f5c3b108582a" providerId="ADAL" clId="{457BC72B-7B84-4865-9C76-BE8CDC2B23A8}" dt="2023-01-16T16:06:15.009" v="13489" actId="20577"/>
        <pc:sldMkLst>
          <pc:docMk/>
          <pc:sldMk cId="1066235241" sldId="319"/>
        </pc:sldMkLst>
        <pc:spChg chg="mod">
          <ac:chgData name="Gerth Stølting Brodal" userId="04ef4784-6591-4f86-a140-f5c3b108582a" providerId="ADAL" clId="{457BC72B-7B84-4865-9C76-BE8CDC2B23A8}" dt="2023-01-16T16:06:05.167" v="13487" actId="6549"/>
          <ac:spMkLst>
            <pc:docMk/>
            <pc:sldMk cId="1066235241" sldId="319"/>
            <ac:spMk id="2" creationId="{74BB3BF3-0608-4C33-9663-63EBAC929F33}"/>
          </ac:spMkLst>
        </pc:spChg>
        <pc:spChg chg="mod">
          <ac:chgData name="Gerth Stølting Brodal" userId="04ef4784-6591-4f86-a140-f5c3b108582a" providerId="ADAL" clId="{457BC72B-7B84-4865-9C76-BE8CDC2B23A8}" dt="2023-01-16T16:06:15.009" v="13489" actId="20577"/>
          <ac:spMkLst>
            <pc:docMk/>
            <pc:sldMk cId="1066235241" sldId="319"/>
            <ac:spMk id="3" creationId="{D39B883C-D31C-442A-84EF-6EAFBAB7730E}"/>
          </ac:spMkLst>
        </pc:spChg>
        <pc:grpChg chg="mod">
          <ac:chgData name="Gerth Stølting Brodal" userId="04ef4784-6591-4f86-a140-f5c3b108582a" providerId="ADAL" clId="{457BC72B-7B84-4865-9C76-BE8CDC2B23A8}" dt="2023-01-16T15:40:01.326" v="12870" actId="1035"/>
          <ac:grpSpMkLst>
            <pc:docMk/>
            <pc:sldMk cId="1066235241" sldId="319"/>
            <ac:grpSpMk id="12" creationId="{348DD422-726A-4FB4-B45C-2B68EECFF883}"/>
          </ac:grpSpMkLst>
        </pc:grpChg>
      </pc:sldChg>
      <pc:sldChg chg="add del setBg">
        <pc:chgData name="Gerth Stølting Brodal" userId="04ef4784-6591-4f86-a140-f5c3b108582a" providerId="ADAL" clId="{457BC72B-7B84-4865-9C76-BE8CDC2B23A8}" dt="2023-01-16T08:37:15.618" v="11257"/>
        <pc:sldMkLst>
          <pc:docMk/>
          <pc:sldMk cId="2198050438" sldId="319"/>
        </pc:sldMkLst>
      </pc:sldChg>
      <pc:sldChg chg="addSp delSp modSp add del mod setBg delAnim modAnim">
        <pc:chgData name="Gerth Stølting Brodal" userId="04ef4784-6591-4f86-a140-f5c3b108582a" providerId="ADAL" clId="{457BC72B-7B84-4865-9C76-BE8CDC2B23A8}" dt="2023-01-16T08:37:01.385" v="11255" actId="2696"/>
        <pc:sldMkLst>
          <pc:docMk/>
          <pc:sldMk cId="2735568512" sldId="319"/>
        </pc:sldMkLst>
        <pc:spChg chg="mod">
          <ac:chgData name="Gerth Stølting Brodal" userId="04ef4784-6591-4f86-a140-f5c3b108582a" providerId="ADAL" clId="{457BC72B-7B84-4865-9C76-BE8CDC2B23A8}" dt="2023-01-16T08:30:59.626" v="11249" actId="1076"/>
          <ac:spMkLst>
            <pc:docMk/>
            <pc:sldMk cId="2735568512" sldId="319"/>
            <ac:spMk id="3" creationId="{D39B883C-D31C-442A-84EF-6EAFBAB7730E}"/>
          </ac:spMkLst>
        </pc:spChg>
        <pc:grpChg chg="add del mod">
          <ac:chgData name="Gerth Stølting Brodal" userId="04ef4784-6591-4f86-a140-f5c3b108582a" providerId="ADAL" clId="{457BC72B-7B84-4865-9C76-BE8CDC2B23A8}" dt="2023-01-16T08:30:39.979" v="11243" actId="21"/>
          <ac:grpSpMkLst>
            <pc:docMk/>
            <pc:sldMk cId="2735568512" sldId="319"/>
            <ac:grpSpMk id="4" creationId="{F41E326F-D5BD-4B81-AF1F-0019B9A16ECD}"/>
          </ac:grpSpMkLst>
        </pc:grpChg>
        <pc:grpChg chg="add mod">
          <ac:chgData name="Gerth Stølting Brodal" userId="04ef4784-6591-4f86-a140-f5c3b108582a" providerId="ADAL" clId="{457BC72B-7B84-4865-9C76-BE8CDC2B23A8}" dt="2023-01-16T08:30:50.714" v="11248"/>
          <ac:grpSpMkLst>
            <pc:docMk/>
            <pc:sldMk cId="2735568512" sldId="319"/>
            <ac:grpSpMk id="12" creationId="{348DD422-726A-4FB4-B45C-2B68EECFF883}"/>
          </ac:grpSpMkLst>
        </pc:grpChg>
        <pc:picChg chg="del">
          <ac:chgData name="Gerth Stølting Brodal" userId="04ef4784-6591-4f86-a140-f5c3b108582a" providerId="ADAL" clId="{457BC72B-7B84-4865-9C76-BE8CDC2B23A8}" dt="2023-01-16T08:30:10.330" v="11234" actId="478"/>
          <ac:picMkLst>
            <pc:docMk/>
            <pc:sldMk cId="2735568512" sldId="319"/>
            <ac:picMk id="6" creationId="{B499B28A-8CB0-43F3-BB1A-8A54178FA982}"/>
          </ac:picMkLst>
        </pc:picChg>
        <pc:picChg chg="mod">
          <ac:chgData name="Gerth Stølting Brodal" userId="04ef4784-6591-4f86-a140-f5c3b108582a" providerId="ADAL" clId="{457BC72B-7B84-4865-9C76-BE8CDC2B23A8}" dt="2023-01-16T08:30:39.052" v="11242" actId="164"/>
          <ac:picMkLst>
            <pc:docMk/>
            <pc:sldMk cId="2735568512" sldId="319"/>
            <ac:picMk id="8" creationId="{7B0A1C0A-F5A4-44C2-AAB2-32B550D787AE}"/>
          </ac:picMkLst>
        </pc:picChg>
        <pc:picChg chg="mod">
          <ac:chgData name="Gerth Stølting Brodal" userId="04ef4784-6591-4f86-a140-f5c3b108582a" providerId="ADAL" clId="{457BC72B-7B84-4865-9C76-BE8CDC2B23A8}" dt="2023-01-16T08:30:50.714" v="11248"/>
          <ac:picMkLst>
            <pc:docMk/>
            <pc:sldMk cId="2735568512" sldId="319"/>
            <ac:picMk id="13" creationId="{77CACDB4-87A2-4F58-A02D-B489494662AB}"/>
          </ac:picMkLst>
        </pc:picChg>
        <pc:cxnChg chg="del">
          <ac:chgData name="Gerth Stølting Brodal" userId="04ef4784-6591-4f86-a140-f5c3b108582a" providerId="ADAL" clId="{457BC72B-7B84-4865-9C76-BE8CDC2B23A8}" dt="2023-01-16T08:30:15.930" v="11235" actId="478"/>
          <ac:cxnSpMkLst>
            <pc:docMk/>
            <pc:sldMk cId="2735568512" sldId="319"/>
            <ac:cxnSpMk id="5" creationId="{AFE2846A-C8A5-43BF-AE7D-C034513CEF53}"/>
          </ac:cxnSpMkLst>
        </pc:cxnChg>
        <pc:cxnChg chg="mod">
          <ac:chgData name="Gerth Stølting Brodal" userId="04ef4784-6591-4f86-a140-f5c3b108582a" providerId="ADAL" clId="{457BC72B-7B84-4865-9C76-BE8CDC2B23A8}" dt="2023-01-16T08:30:50.714" v="11248"/>
          <ac:cxnSpMkLst>
            <pc:docMk/>
            <pc:sldMk cId="2735568512" sldId="319"/>
            <ac:cxnSpMk id="14" creationId="{775BDC08-BA47-4E46-A165-07D55BF844C9}"/>
          </ac:cxnSpMkLst>
        </pc:cxnChg>
        <pc:cxnChg chg="mod">
          <ac:chgData name="Gerth Stølting Brodal" userId="04ef4784-6591-4f86-a140-f5c3b108582a" providerId="ADAL" clId="{457BC72B-7B84-4865-9C76-BE8CDC2B23A8}" dt="2023-01-16T08:30:50.714" v="11248"/>
          <ac:cxnSpMkLst>
            <pc:docMk/>
            <pc:sldMk cId="2735568512" sldId="319"/>
            <ac:cxnSpMk id="15" creationId="{20E9364A-8BEF-455D-AD33-2F72E79E1EDD}"/>
          </ac:cxnSpMkLst>
        </pc:cxnChg>
        <pc:cxnChg chg="mod">
          <ac:chgData name="Gerth Stølting Brodal" userId="04ef4784-6591-4f86-a140-f5c3b108582a" providerId="ADAL" clId="{457BC72B-7B84-4865-9C76-BE8CDC2B23A8}" dt="2023-01-16T08:30:39.052" v="11242" actId="164"/>
          <ac:cxnSpMkLst>
            <pc:docMk/>
            <pc:sldMk cId="2735568512" sldId="319"/>
            <ac:cxnSpMk id="16" creationId="{787D950E-3C66-44A2-99CF-71C58C9A9122}"/>
          </ac:cxnSpMkLst>
        </pc:cxnChg>
        <pc:cxnChg chg="mod">
          <ac:chgData name="Gerth Stølting Brodal" userId="04ef4784-6591-4f86-a140-f5c3b108582a" providerId="ADAL" clId="{457BC72B-7B84-4865-9C76-BE8CDC2B23A8}" dt="2023-01-16T08:30:50.714" v="11248"/>
          <ac:cxnSpMkLst>
            <pc:docMk/>
            <pc:sldMk cId="2735568512" sldId="319"/>
            <ac:cxnSpMk id="17" creationId="{2010B192-F7CE-4115-B2DF-625C73C370F0}"/>
          </ac:cxnSpMkLst>
        </pc:cxnChg>
        <pc:cxnChg chg="mod">
          <ac:chgData name="Gerth Stølting Brodal" userId="04ef4784-6591-4f86-a140-f5c3b108582a" providerId="ADAL" clId="{457BC72B-7B84-4865-9C76-BE8CDC2B23A8}" dt="2023-01-16T08:30:39.052" v="11242" actId="164"/>
          <ac:cxnSpMkLst>
            <pc:docMk/>
            <pc:sldMk cId="2735568512" sldId="319"/>
            <ac:cxnSpMk id="18" creationId="{2F11B100-160C-4A44-978F-0A4A2720FD5F}"/>
          </ac:cxnSpMkLst>
        </pc:cxnChg>
        <pc:cxnChg chg="mod">
          <ac:chgData name="Gerth Stølting Brodal" userId="04ef4784-6591-4f86-a140-f5c3b108582a" providerId="ADAL" clId="{457BC72B-7B84-4865-9C76-BE8CDC2B23A8}" dt="2023-01-16T08:30:39.052" v="11242" actId="164"/>
          <ac:cxnSpMkLst>
            <pc:docMk/>
            <pc:sldMk cId="2735568512" sldId="319"/>
            <ac:cxnSpMk id="20" creationId="{85A118A1-5E39-4FFD-8AD1-C2F1ED9EAD8B}"/>
          </ac:cxnSpMkLst>
        </pc:cxnChg>
        <pc:cxnChg chg="del">
          <ac:chgData name="Gerth Stølting Brodal" userId="04ef4784-6591-4f86-a140-f5c3b108582a" providerId="ADAL" clId="{457BC72B-7B84-4865-9C76-BE8CDC2B23A8}" dt="2023-01-16T08:30:15.930" v="11235" actId="478"/>
          <ac:cxnSpMkLst>
            <pc:docMk/>
            <pc:sldMk cId="2735568512" sldId="319"/>
            <ac:cxnSpMk id="21" creationId="{0DC3361E-2F27-4FC0-AFFB-F7DEE2E41160}"/>
          </ac:cxnSpMkLst>
        </pc:cxnChg>
      </pc:sldChg>
      <pc:sldChg chg="modSp add mod">
        <pc:chgData name="Gerth Stølting Brodal" userId="04ef4784-6591-4f86-a140-f5c3b108582a" providerId="ADAL" clId="{457BC72B-7B84-4865-9C76-BE8CDC2B23A8}" dt="2023-01-16T16:05:16.607" v="13459" actId="20577"/>
        <pc:sldMkLst>
          <pc:docMk/>
          <pc:sldMk cId="2218086913" sldId="320"/>
        </pc:sldMkLst>
        <pc:spChg chg="mod">
          <ac:chgData name="Gerth Stølting Brodal" userId="04ef4784-6591-4f86-a140-f5c3b108582a" providerId="ADAL" clId="{457BC72B-7B84-4865-9C76-BE8CDC2B23A8}" dt="2023-01-16T16:05:16.607" v="13459" actId="20577"/>
          <ac:spMkLst>
            <pc:docMk/>
            <pc:sldMk cId="2218086913" sldId="320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8:43:05.559" v="11390" actId="20577"/>
          <ac:spMkLst>
            <pc:docMk/>
            <pc:sldMk cId="2218086913" sldId="320"/>
            <ac:spMk id="8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8:41:36.051" v="11349" actId="1036"/>
          <ac:spMkLst>
            <pc:docMk/>
            <pc:sldMk cId="2218086913" sldId="320"/>
            <ac:spMk id="17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8:42:25.845" v="11382" actId="20577"/>
          <ac:spMkLst>
            <pc:docMk/>
            <pc:sldMk cId="2218086913" sldId="320"/>
            <ac:spMk id="21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8:42:22.630" v="11380" actId="20577"/>
          <ac:spMkLst>
            <pc:docMk/>
            <pc:sldMk cId="2218086913" sldId="320"/>
            <ac:spMk id="23" creationId="{00000000-0000-0000-0000-000000000000}"/>
          </ac:spMkLst>
        </pc:spChg>
        <pc:spChg chg="mod">
          <ac:chgData name="Gerth Stølting Brodal" userId="04ef4784-6591-4f86-a140-f5c3b108582a" providerId="ADAL" clId="{457BC72B-7B84-4865-9C76-BE8CDC2B23A8}" dt="2023-01-16T08:41:51.612" v="11374" actId="20577"/>
          <ac:spMkLst>
            <pc:docMk/>
            <pc:sldMk cId="2218086913" sldId="320"/>
            <ac:spMk id="27" creationId="{00000000-0000-0000-0000-000000000000}"/>
          </ac:spMkLst>
        </pc:spChg>
      </pc:sldChg>
      <pc:sldChg chg="addSp modSp new mod modAnim modNotesTx">
        <pc:chgData name="Gerth Stølting Brodal" userId="04ef4784-6591-4f86-a140-f5c3b108582a" providerId="ADAL" clId="{457BC72B-7B84-4865-9C76-BE8CDC2B23A8}" dt="2023-01-17T06:55:55.261" v="13608" actId="20577"/>
        <pc:sldMkLst>
          <pc:docMk/>
          <pc:sldMk cId="3847079974" sldId="321"/>
        </pc:sldMkLst>
        <pc:spChg chg="mod">
          <ac:chgData name="Gerth Stølting Brodal" userId="04ef4784-6591-4f86-a140-f5c3b108582a" providerId="ADAL" clId="{457BC72B-7B84-4865-9C76-BE8CDC2B23A8}" dt="2023-01-16T08:54:24.482" v="11536" actId="20577"/>
          <ac:spMkLst>
            <pc:docMk/>
            <pc:sldMk cId="3847079974" sldId="321"/>
            <ac:spMk id="2" creationId="{75843356-041F-48F8-8EEC-FC856D94B98A}"/>
          </ac:spMkLst>
        </pc:spChg>
        <pc:spChg chg="mod">
          <ac:chgData name="Gerth Stølting Brodal" userId="04ef4784-6591-4f86-a140-f5c3b108582a" providerId="ADAL" clId="{457BC72B-7B84-4865-9C76-BE8CDC2B23A8}" dt="2023-01-17T06:55:55.261" v="13608" actId="20577"/>
          <ac:spMkLst>
            <pc:docMk/>
            <pc:sldMk cId="3847079974" sldId="321"/>
            <ac:spMk id="3" creationId="{4FE0A8C8-E728-4F5E-A703-0C1FFD9924D6}"/>
          </ac:spMkLst>
        </pc:spChg>
        <pc:spChg chg="add mod">
          <ac:chgData name="Gerth Stølting Brodal" userId="04ef4784-6591-4f86-a140-f5c3b108582a" providerId="ADAL" clId="{457BC72B-7B84-4865-9C76-BE8CDC2B23A8}" dt="2023-01-16T09:04:14.438" v="11723" actId="1076"/>
          <ac:spMkLst>
            <pc:docMk/>
            <pc:sldMk cId="3847079974" sldId="321"/>
            <ac:spMk id="6" creationId="{2E10B7D8-875C-4C8C-87B2-BEFC6CD98880}"/>
          </ac:spMkLst>
        </pc:spChg>
        <pc:graphicFrameChg chg="add mod modGraphic">
          <ac:chgData name="Gerth Stølting Brodal" userId="04ef4784-6591-4f86-a140-f5c3b108582a" providerId="ADAL" clId="{457BC72B-7B84-4865-9C76-BE8CDC2B23A8}" dt="2023-01-16T10:43:58.882" v="11933" actId="207"/>
          <ac:graphicFrameMkLst>
            <pc:docMk/>
            <pc:sldMk cId="3847079974" sldId="321"/>
            <ac:graphicFrameMk id="4" creationId="{BA58EA93-718F-4729-B52C-A0EACCDC22FA}"/>
          </ac:graphicFrameMkLst>
        </pc:graphicFrameChg>
      </pc:sldChg>
      <pc:sldChg chg="addSp delSp modSp add mod">
        <pc:chgData name="Gerth Stølting Brodal" userId="04ef4784-6591-4f86-a140-f5c3b108582a" providerId="ADAL" clId="{457BC72B-7B84-4865-9C76-BE8CDC2B23A8}" dt="2023-01-16T16:08:32.052" v="13520" actId="6549"/>
        <pc:sldMkLst>
          <pc:docMk/>
          <pc:sldMk cId="3317869614" sldId="322"/>
        </pc:sldMkLst>
        <pc:spChg chg="mod">
          <ac:chgData name="Gerth Stølting Brodal" userId="04ef4784-6591-4f86-a140-f5c3b108582a" providerId="ADAL" clId="{457BC72B-7B84-4865-9C76-BE8CDC2B23A8}" dt="2023-01-16T16:08:32.052" v="13520" actId="6549"/>
          <ac:spMkLst>
            <pc:docMk/>
            <pc:sldMk cId="3317869614" sldId="322"/>
            <ac:spMk id="2" creationId="{7EE9E689-C6D2-45BC-935F-41CCE07A52DC}"/>
          </ac:spMkLst>
        </pc:spChg>
        <pc:spChg chg="mod">
          <ac:chgData name="Gerth Stølting Brodal" userId="04ef4784-6591-4f86-a140-f5c3b108582a" providerId="ADAL" clId="{457BC72B-7B84-4865-9C76-BE8CDC2B23A8}" dt="2023-01-16T15:58:30.515" v="13269" actId="1035"/>
          <ac:spMkLst>
            <pc:docMk/>
            <pc:sldMk cId="3317869614" sldId="322"/>
            <ac:spMk id="88" creationId="{4BC723B3-D1D5-4452-AE04-957D61ACBD3F}"/>
          </ac:spMkLst>
        </pc:spChg>
        <pc:spChg chg="add del">
          <ac:chgData name="Gerth Stølting Brodal" userId="04ef4784-6591-4f86-a140-f5c3b108582a" providerId="ADAL" clId="{457BC72B-7B84-4865-9C76-BE8CDC2B23A8}" dt="2023-01-16T15:46:52.836" v="12887" actId="22"/>
          <ac:spMkLst>
            <pc:docMk/>
            <pc:sldMk cId="3317869614" sldId="322"/>
            <ac:spMk id="89" creationId="{17E57C52-E667-4410-BAD6-4BCA36B56B9E}"/>
          </ac:spMkLst>
        </pc:spChg>
        <pc:spChg chg="add mod">
          <ac:chgData name="Gerth Stølting Brodal" userId="04ef4784-6591-4f86-a140-f5c3b108582a" providerId="ADAL" clId="{457BC72B-7B84-4865-9C76-BE8CDC2B23A8}" dt="2023-01-16T16:01:26.747" v="13406" actId="207"/>
          <ac:spMkLst>
            <pc:docMk/>
            <pc:sldMk cId="3317869614" sldId="322"/>
            <ac:spMk id="90" creationId="{6255EF17-A14D-4BEA-8E6B-E26BA1C18E0E}"/>
          </ac:spMkLst>
        </pc:spChg>
        <pc:grpChg chg="mod">
          <ac:chgData name="Gerth Stølting Brodal" userId="04ef4784-6591-4f86-a140-f5c3b108582a" providerId="ADAL" clId="{457BC72B-7B84-4865-9C76-BE8CDC2B23A8}" dt="2023-01-16T15:58:30.515" v="13269" actId="1035"/>
          <ac:grpSpMkLst>
            <pc:docMk/>
            <pc:sldMk cId="3317869614" sldId="322"/>
            <ac:grpSpMk id="3" creationId="{4E686B9F-B20B-4B11-8295-3C82486F0CAC}"/>
          </ac:grpSpMkLst>
        </pc:grpChg>
        <pc:grpChg chg="mod">
          <ac:chgData name="Gerth Stølting Brodal" userId="04ef4784-6591-4f86-a140-f5c3b108582a" providerId="ADAL" clId="{457BC72B-7B84-4865-9C76-BE8CDC2B23A8}" dt="2023-01-16T15:58:30.515" v="13269" actId="1035"/>
          <ac:grpSpMkLst>
            <pc:docMk/>
            <pc:sldMk cId="3317869614" sldId="322"/>
            <ac:grpSpMk id="19" creationId="{C56C2B98-7EA5-49C2-BDFE-B145210EF7CB}"/>
          </ac:grpSpMkLst>
        </pc:grpChg>
        <pc:grpChg chg="mod">
          <ac:chgData name="Gerth Stølting Brodal" userId="04ef4784-6591-4f86-a140-f5c3b108582a" providerId="ADAL" clId="{457BC72B-7B84-4865-9C76-BE8CDC2B23A8}" dt="2023-01-16T15:58:30.515" v="13269" actId="1035"/>
          <ac:grpSpMkLst>
            <pc:docMk/>
            <pc:sldMk cId="3317869614" sldId="322"/>
            <ac:grpSpMk id="20" creationId="{F11B82C2-1699-4E89-AF8E-6196144EF71F}"/>
          </ac:grpSpMkLst>
        </pc:grpChg>
        <pc:grpChg chg="mod">
          <ac:chgData name="Gerth Stølting Brodal" userId="04ef4784-6591-4f86-a140-f5c3b108582a" providerId="ADAL" clId="{457BC72B-7B84-4865-9C76-BE8CDC2B23A8}" dt="2023-01-16T15:58:30.515" v="13269" actId="1035"/>
          <ac:grpSpMkLst>
            <pc:docMk/>
            <pc:sldMk cId="3317869614" sldId="322"/>
            <ac:grpSpMk id="24" creationId="{0019B016-2AED-460E-A930-27670FAF83D3}"/>
          </ac:grpSpMkLst>
        </pc:grpChg>
        <pc:grpChg chg="mod">
          <ac:chgData name="Gerth Stølting Brodal" userId="04ef4784-6591-4f86-a140-f5c3b108582a" providerId="ADAL" clId="{457BC72B-7B84-4865-9C76-BE8CDC2B23A8}" dt="2023-01-16T15:58:30.515" v="13269" actId="1035"/>
          <ac:grpSpMkLst>
            <pc:docMk/>
            <pc:sldMk cId="3317869614" sldId="322"/>
            <ac:grpSpMk id="50" creationId="{DB34C745-0A92-4F24-907C-BD38E3149087}"/>
          </ac:grpSpMkLst>
        </pc:grpChg>
        <pc:grpChg chg="mod">
          <ac:chgData name="Gerth Stølting Brodal" userId="04ef4784-6591-4f86-a140-f5c3b108582a" providerId="ADAL" clId="{457BC72B-7B84-4865-9C76-BE8CDC2B23A8}" dt="2023-01-16T15:58:30.515" v="13269" actId="1035"/>
          <ac:grpSpMkLst>
            <pc:docMk/>
            <pc:sldMk cId="3317869614" sldId="322"/>
            <ac:grpSpMk id="51" creationId="{A0B3A218-3FF5-41CA-81CB-353EF4D4914E}"/>
          </ac:grpSpMkLst>
        </pc:grpChg>
        <pc:grpChg chg="mod">
          <ac:chgData name="Gerth Stølting Brodal" userId="04ef4784-6591-4f86-a140-f5c3b108582a" providerId="ADAL" clId="{457BC72B-7B84-4865-9C76-BE8CDC2B23A8}" dt="2023-01-16T15:58:30.515" v="13269" actId="1035"/>
          <ac:grpSpMkLst>
            <pc:docMk/>
            <pc:sldMk cId="3317869614" sldId="322"/>
            <ac:grpSpMk id="66" creationId="{9E29B221-D3C9-43E8-A35C-8F9AC969F14E}"/>
          </ac:grpSpMkLst>
        </pc:grpChg>
      </pc:sldChg>
      <pc:sldChg chg="delSp modSp add mod delAnim modAnim">
        <pc:chgData name="Gerth Stølting Brodal" userId="04ef4784-6591-4f86-a140-f5c3b108582a" providerId="ADAL" clId="{457BC72B-7B84-4865-9C76-BE8CDC2B23A8}" dt="2023-01-16T16:07:19.279" v="13493" actId="20577"/>
        <pc:sldMkLst>
          <pc:docMk/>
          <pc:sldMk cId="2402312235" sldId="323"/>
        </pc:sldMkLst>
        <pc:spChg chg="mod">
          <ac:chgData name="Gerth Stølting Brodal" userId="04ef4784-6591-4f86-a140-f5c3b108582a" providerId="ADAL" clId="{457BC72B-7B84-4865-9C76-BE8CDC2B23A8}" dt="2023-01-16T16:07:19.279" v="13493" actId="20577"/>
          <ac:spMkLst>
            <pc:docMk/>
            <pc:sldMk cId="2402312235" sldId="323"/>
            <ac:spMk id="2" creationId="{729809DE-E4AF-40A2-A042-C5B8852F0CB3}"/>
          </ac:spMkLst>
        </pc:spChg>
        <pc:spChg chg="mod">
          <ac:chgData name="Gerth Stølting Brodal" userId="04ef4784-6591-4f86-a140-f5c3b108582a" providerId="ADAL" clId="{457BC72B-7B84-4865-9C76-BE8CDC2B23A8}" dt="2023-01-16T15:41:57.826" v="12874" actId="6549"/>
          <ac:spMkLst>
            <pc:docMk/>
            <pc:sldMk cId="2402312235" sldId="323"/>
            <ac:spMk id="3" creationId="{C4CD714E-DC58-49EC-83BD-F928864503F5}"/>
          </ac:spMkLst>
        </pc:spChg>
        <pc:spChg chg="mod">
          <ac:chgData name="Gerth Stølting Brodal" userId="04ef4784-6591-4f86-a140-f5c3b108582a" providerId="ADAL" clId="{457BC72B-7B84-4865-9C76-BE8CDC2B23A8}" dt="2023-01-16T15:41:51.778" v="12873" actId="6549"/>
          <ac:spMkLst>
            <pc:docMk/>
            <pc:sldMk cId="2402312235" sldId="323"/>
            <ac:spMk id="6" creationId="{DB7AE0FC-5F3A-40AA-9C43-19E678D3906B}"/>
          </ac:spMkLst>
        </pc:spChg>
        <pc:grpChg chg="del">
          <ac:chgData name="Gerth Stølting Brodal" userId="04ef4784-6591-4f86-a140-f5c3b108582a" providerId="ADAL" clId="{457BC72B-7B84-4865-9C76-BE8CDC2B23A8}" dt="2023-01-16T15:41:43.836" v="12872" actId="478"/>
          <ac:grpSpMkLst>
            <pc:docMk/>
            <pc:sldMk cId="2402312235" sldId="323"/>
            <ac:grpSpMk id="12" creationId="{4AA99239-C744-4575-B65F-D56757E58E74}"/>
          </ac:grpSpMkLst>
        </pc:grpChg>
        <pc:grpChg chg="del">
          <ac:chgData name="Gerth Stølting Brodal" userId="04ef4784-6591-4f86-a140-f5c3b108582a" providerId="ADAL" clId="{457BC72B-7B84-4865-9C76-BE8CDC2B23A8}" dt="2023-01-16T15:41:43.836" v="12872" actId="478"/>
          <ac:grpSpMkLst>
            <pc:docMk/>
            <pc:sldMk cId="2402312235" sldId="323"/>
            <ac:grpSpMk id="13" creationId="{D73470BD-243A-4F6F-965C-92C0B5EC1CE4}"/>
          </ac:grpSpMkLst>
        </pc:grpChg>
      </pc:sldChg>
      <pc:sldChg chg="addSp delSp modSp new del mod">
        <pc:chgData name="Gerth Stølting Brodal" userId="04ef4784-6591-4f86-a140-f5c3b108582a" providerId="ADAL" clId="{457BC72B-7B84-4865-9C76-BE8CDC2B23A8}" dt="2023-01-16T15:50:07.130" v="13207" actId="47"/>
        <pc:sldMkLst>
          <pc:docMk/>
          <pc:sldMk cId="1197249470" sldId="324"/>
        </pc:sldMkLst>
        <pc:spChg chg="add del mod">
          <ac:chgData name="Gerth Stølting Brodal" userId="04ef4784-6591-4f86-a140-f5c3b108582a" providerId="ADAL" clId="{457BC72B-7B84-4865-9C76-BE8CDC2B23A8}" dt="2023-01-16T15:46:58.842" v="12890" actId="21"/>
          <ac:spMkLst>
            <pc:docMk/>
            <pc:sldMk cId="1197249470" sldId="324"/>
            <ac:spMk id="3" creationId="{A2FFD6C3-6CDF-4084-9679-54620E2C921E}"/>
          </ac:spMkLst>
        </pc:spChg>
        <pc:spChg chg="add mod">
          <ac:chgData name="Gerth Stølting Brodal" userId="04ef4784-6591-4f86-a140-f5c3b108582a" providerId="ADAL" clId="{457BC72B-7B84-4865-9C76-BE8CDC2B23A8}" dt="2023-01-16T15:46:58.842" v="12890" actId="21"/>
          <ac:spMkLst>
            <pc:docMk/>
            <pc:sldMk cId="1197249470" sldId="324"/>
            <ac:spMk id="5" creationId="{BAFBA7AC-F6DF-4BD1-8868-1FF82AE50DB1}"/>
          </ac:spMkLst>
        </pc:spChg>
      </pc:sldChg>
      <pc:sldMasterChg chg="modSldLayout">
        <pc:chgData name="Gerth Stølting Brodal" userId="04ef4784-6591-4f86-a140-f5c3b108582a" providerId="ADAL" clId="{457BC72B-7B84-4865-9C76-BE8CDC2B23A8}" dt="2023-01-16T13:19:08.277" v="12507" actId="1076"/>
        <pc:sldMasterMkLst>
          <pc:docMk/>
          <pc:sldMasterMk cId="2815510926" sldId="2147483648"/>
        </pc:sldMasterMkLst>
        <pc:sldLayoutChg chg="modSp mod">
          <pc:chgData name="Gerth Stølting Brodal" userId="04ef4784-6591-4f86-a140-f5c3b108582a" providerId="ADAL" clId="{457BC72B-7B84-4865-9C76-BE8CDC2B23A8}" dt="2023-01-16T13:19:08.277" v="12507" actId="1076"/>
          <pc:sldLayoutMkLst>
            <pc:docMk/>
            <pc:sldMasterMk cId="2815510926" sldId="2147483648"/>
            <pc:sldLayoutMk cId="1308129546" sldId="2147483650"/>
          </pc:sldLayoutMkLst>
          <pc:spChg chg="mod">
            <ac:chgData name="Gerth Stølting Brodal" userId="04ef4784-6591-4f86-a140-f5c3b108582a" providerId="ADAL" clId="{457BC72B-7B84-4865-9C76-BE8CDC2B23A8}" dt="2023-01-16T04:42:51.374" v="8417" actId="1076"/>
            <ac:spMkLst>
              <pc:docMk/>
              <pc:sldMasterMk cId="2815510926" sldId="2147483648"/>
              <pc:sldLayoutMk cId="1308129546" sldId="2147483650"/>
              <ac:spMk id="2" creationId="{2258FD8A-9B1D-43CB-8A50-4FB54D560219}"/>
            </ac:spMkLst>
          </pc:spChg>
          <pc:spChg chg="mod">
            <ac:chgData name="Gerth Stølting Brodal" userId="04ef4784-6591-4f86-a140-f5c3b108582a" providerId="ADAL" clId="{457BC72B-7B84-4865-9C76-BE8CDC2B23A8}" dt="2023-01-16T13:19:08.277" v="12507" actId="1076"/>
            <ac:spMkLst>
              <pc:docMk/>
              <pc:sldMasterMk cId="2815510926" sldId="2147483648"/>
              <pc:sldLayoutMk cId="1308129546" sldId="2147483650"/>
              <ac:spMk id="6" creationId="{4A255ECB-CF90-4DC5-8C61-EBA0CF60201D}"/>
            </ac:spMkLst>
          </pc:spChg>
        </pc:sldLayoutChg>
      </pc:sldMasterChg>
    </pc:docChg>
  </pc:docChgLst>
  <pc:docChgLst>
    <pc:chgData name="Gerth Stølting Brodal" userId="04ef4784-6591-4f86-a140-f5c3b108582a" providerId="ADAL" clId="{0DE8A3ED-BB3A-4389-95AE-28D41F76891B}"/>
    <pc:docChg chg="undo custSel addSld delSld modSld sldOrd">
      <pc:chgData name="Gerth Stølting Brodal" userId="04ef4784-6591-4f86-a140-f5c3b108582a" providerId="ADAL" clId="{0DE8A3ED-BB3A-4389-95AE-28D41F76891B}" dt="2023-09-20T06:02:15.942" v="6360" actId="27636"/>
      <pc:docMkLst>
        <pc:docMk/>
      </pc:docMkLst>
      <pc:sldChg chg="addSp delSp modSp mod modNotesTx">
        <pc:chgData name="Gerth Stølting Brodal" userId="04ef4784-6591-4f86-a140-f5c3b108582a" providerId="ADAL" clId="{0DE8A3ED-BB3A-4389-95AE-28D41F76891B}" dt="2023-09-19T17:53:57.991" v="4500"/>
        <pc:sldMkLst>
          <pc:docMk/>
          <pc:sldMk cId="3715639078" sldId="256"/>
        </pc:sldMkLst>
        <pc:spChg chg="mod">
          <ac:chgData name="Gerth Stølting Brodal" userId="04ef4784-6591-4f86-a140-f5c3b108582a" providerId="ADAL" clId="{0DE8A3ED-BB3A-4389-95AE-28D41F76891B}" dt="2023-09-19T17:51:40.252" v="4343" actId="1076"/>
          <ac:spMkLst>
            <pc:docMk/>
            <pc:sldMk cId="3715639078" sldId="256"/>
            <ac:spMk id="2" creationId="{5CD62424-022B-4C8B-93FE-AA6431E3EEAA}"/>
          </ac:spMkLst>
        </pc:spChg>
        <pc:spChg chg="mod">
          <ac:chgData name="Gerth Stølting Brodal" userId="04ef4784-6591-4f86-a140-f5c3b108582a" providerId="ADAL" clId="{0DE8A3ED-BB3A-4389-95AE-28D41F76891B}" dt="2023-09-19T17:51:54.273" v="4360" actId="1036"/>
          <ac:spMkLst>
            <pc:docMk/>
            <pc:sldMk cId="3715639078" sldId="256"/>
            <ac:spMk id="3" creationId="{3490C337-A5E1-4D7F-B0C2-1B73832E061A}"/>
          </ac:spMkLst>
        </pc:spChg>
        <pc:spChg chg="mod">
          <ac:chgData name="Gerth Stølting Brodal" userId="04ef4784-6591-4f86-a140-f5c3b108582a" providerId="ADAL" clId="{0DE8A3ED-BB3A-4389-95AE-28D41F76891B}" dt="2023-09-19T11:24:39.330" v="193" actId="207"/>
          <ac:spMkLst>
            <pc:docMk/>
            <pc:sldMk cId="3715639078" sldId="256"/>
            <ac:spMk id="9" creationId="{EC9F430A-DA3A-4B5C-BAF0-2CD03F0589B2}"/>
          </ac:spMkLst>
        </pc:spChg>
        <pc:picChg chg="add mod ord">
          <ac:chgData name="Gerth Stølting Brodal" userId="04ef4784-6591-4f86-a140-f5c3b108582a" providerId="ADAL" clId="{0DE8A3ED-BB3A-4389-95AE-28D41F76891B}" dt="2023-09-19T17:53:57.991" v="4500"/>
          <ac:picMkLst>
            <pc:docMk/>
            <pc:sldMk cId="3715639078" sldId="256"/>
            <ac:picMk id="5" creationId="{35854515-DCDF-9EC5-64C7-00312479596B}"/>
          </ac:picMkLst>
        </pc:picChg>
        <pc:picChg chg="del">
          <ac:chgData name="Gerth Stølting Brodal" userId="04ef4784-6591-4f86-a140-f5c3b108582a" providerId="ADAL" clId="{0DE8A3ED-BB3A-4389-95AE-28D41F76891B}" dt="2023-09-15T16:23:03.195" v="35" actId="478"/>
          <ac:picMkLst>
            <pc:docMk/>
            <pc:sldMk cId="3715639078" sldId="256"/>
            <ac:picMk id="6" creationId="{C6CF6E15-EFBE-4409-93E3-C28E5DC01821}"/>
          </ac:picMkLst>
        </pc:picChg>
      </pc:sldChg>
      <pc:sldChg chg="add">
        <pc:chgData name="Gerth Stølting Brodal" userId="04ef4784-6591-4f86-a140-f5c3b108582a" providerId="ADAL" clId="{0DE8A3ED-BB3A-4389-95AE-28D41F76891B}" dt="2023-09-19T19:17:31.567" v="4910"/>
        <pc:sldMkLst>
          <pc:docMk/>
          <pc:sldMk cId="2743284098" sldId="261"/>
        </pc:sldMkLst>
      </pc:sldChg>
      <pc:sldChg chg="modSp add mod">
        <pc:chgData name="Gerth Stølting Brodal" userId="04ef4784-6591-4f86-a140-f5c3b108582a" providerId="ADAL" clId="{0DE8A3ED-BB3A-4389-95AE-28D41F76891B}" dt="2023-09-19T20:03:10.460" v="4968" actId="113"/>
        <pc:sldMkLst>
          <pc:docMk/>
          <pc:sldMk cId="1591715845" sldId="265"/>
        </pc:sldMkLst>
        <pc:spChg chg="mod">
          <ac:chgData name="Gerth Stølting Brodal" userId="04ef4784-6591-4f86-a140-f5c3b108582a" providerId="ADAL" clId="{0DE8A3ED-BB3A-4389-95AE-28D41F76891B}" dt="2023-09-19T20:03:10.460" v="4968" actId="113"/>
          <ac:spMkLst>
            <pc:docMk/>
            <pc:sldMk cId="1591715845" sldId="265"/>
            <ac:spMk id="2" creationId="{30B21B40-6311-40C8-A143-9371904CEC10}"/>
          </ac:spMkLst>
        </pc:spChg>
      </pc:sldChg>
      <pc:sldChg chg="add ord">
        <pc:chgData name="Gerth Stølting Brodal" userId="04ef4784-6591-4f86-a140-f5c3b108582a" providerId="ADAL" clId="{0DE8A3ED-BB3A-4389-95AE-28D41F76891B}" dt="2023-09-19T19:34:30.220" v="4915"/>
        <pc:sldMkLst>
          <pc:docMk/>
          <pc:sldMk cId="1669442177" sldId="267"/>
        </pc:sldMkLst>
      </pc:sldChg>
      <pc:sldChg chg="ord">
        <pc:chgData name="Gerth Stølting Brodal" userId="04ef4784-6591-4f86-a140-f5c3b108582a" providerId="ADAL" clId="{0DE8A3ED-BB3A-4389-95AE-28D41F76891B}" dt="2023-09-19T19:32:46.921" v="4912"/>
        <pc:sldMkLst>
          <pc:docMk/>
          <pc:sldMk cId="1435668941" sldId="268"/>
        </pc:sldMkLst>
      </pc:sldChg>
      <pc:sldChg chg="modSp add">
        <pc:chgData name="Gerth Stølting Brodal" userId="04ef4784-6591-4f86-a140-f5c3b108582a" providerId="ADAL" clId="{0DE8A3ED-BB3A-4389-95AE-28D41F76891B}" dt="2023-09-19T20:01:34.415" v="4949" actId="114"/>
        <pc:sldMkLst>
          <pc:docMk/>
          <pc:sldMk cId="2884675178" sldId="277"/>
        </pc:sldMkLst>
        <pc:spChg chg="mod">
          <ac:chgData name="Gerth Stølting Brodal" userId="04ef4784-6591-4f86-a140-f5c3b108582a" providerId="ADAL" clId="{0DE8A3ED-BB3A-4389-95AE-28D41F76891B}" dt="2023-09-19T20:01:34.415" v="4949" actId="114"/>
          <ac:spMkLst>
            <pc:docMk/>
            <pc:sldMk cId="2884675178" sldId="277"/>
            <ac:spMk id="3" creationId="{ACAB6EAB-9CAE-49E1-A43A-E2D9A6C2AE00}"/>
          </ac:spMkLst>
        </pc:spChg>
      </pc:sldChg>
      <pc:sldChg chg="modSp add mod setBg">
        <pc:chgData name="Gerth Stølting Brodal" userId="04ef4784-6591-4f86-a140-f5c3b108582a" providerId="ADAL" clId="{0DE8A3ED-BB3A-4389-95AE-28D41F76891B}" dt="2023-09-19T19:57:56.886" v="4944" actId="20577"/>
        <pc:sldMkLst>
          <pc:docMk/>
          <pc:sldMk cId="2474981444" sldId="278"/>
        </pc:sldMkLst>
        <pc:spChg chg="mod">
          <ac:chgData name="Gerth Stølting Brodal" userId="04ef4784-6591-4f86-a140-f5c3b108582a" providerId="ADAL" clId="{0DE8A3ED-BB3A-4389-95AE-28D41F76891B}" dt="2023-09-19T19:57:56.886" v="4944" actId="20577"/>
          <ac:spMkLst>
            <pc:docMk/>
            <pc:sldMk cId="2474981444" sldId="278"/>
            <ac:spMk id="3" creationId="{25E34142-2EE7-4604-B114-7FA43B2DFD9D}"/>
          </ac:spMkLst>
        </pc:spChg>
      </pc:sldChg>
      <pc:sldChg chg="del ord setBg">
        <pc:chgData name="Gerth Stølting Brodal" userId="04ef4784-6591-4f86-a140-f5c3b108582a" providerId="ADAL" clId="{0DE8A3ED-BB3A-4389-95AE-28D41F76891B}" dt="2023-09-19T15:25:42.405" v="2571" actId="47"/>
        <pc:sldMkLst>
          <pc:docMk/>
          <pc:sldMk cId="416336333" sldId="290"/>
        </pc:sldMkLst>
      </pc:sldChg>
      <pc:sldChg chg="del ord setBg">
        <pc:chgData name="Gerth Stølting Brodal" userId="04ef4784-6591-4f86-a140-f5c3b108582a" providerId="ADAL" clId="{0DE8A3ED-BB3A-4389-95AE-28D41F76891B}" dt="2023-09-19T15:25:21.652" v="2565" actId="47"/>
        <pc:sldMkLst>
          <pc:docMk/>
          <pc:sldMk cId="3916229922" sldId="292"/>
        </pc:sldMkLst>
      </pc:sldChg>
      <pc:sldChg chg="addSp delSp modSp mod ord delAnim modAnim modNotesTx">
        <pc:chgData name="Gerth Stølting Brodal" userId="04ef4784-6591-4f86-a140-f5c3b108582a" providerId="ADAL" clId="{0DE8A3ED-BB3A-4389-95AE-28D41F76891B}" dt="2023-09-19T20:16:22.030" v="5107" actId="1076"/>
        <pc:sldMkLst>
          <pc:docMk/>
          <pc:sldMk cId="171104193" sldId="293"/>
        </pc:sldMkLst>
        <pc:spChg chg="mod">
          <ac:chgData name="Gerth Stølting Brodal" userId="04ef4784-6591-4f86-a140-f5c3b108582a" providerId="ADAL" clId="{0DE8A3ED-BB3A-4389-95AE-28D41F76891B}" dt="2023-09-19T13:36:49.934" v="1380" actId="1076"/>
          <ac:spMkLst>
            <pc:docMk/>
            <pc:sldMk cId="171104193" sldId="293"/>
            <ac:spMk id="2" creationId="{3DEA920B-CC84-4D16-809E-801F8B29C10F}"/>
          </ac:spMkLst>
        </pc:spChg>
        <pc:spChg chg="del mod topLvl">
          <ac:chgData name="Gerth Stølting Brodal" userId="04ef4784-6591-4f86-a140-f5c3b108582a" providerId="ADAL" clId="{0DE8A3ED-BB3A-4389-95AE-28D41F76891B}" dt="2023-09-19T11:27:01.884" v="204" actId="478"/>
          <ac:spMkLst>
            <pc:docMk/>
            <pc:sldMk cId="171104193" sldId="293"/>
            <ac:spMk id="3" creationId="{421760C4-17E5-4747-ACDD-F091D9C38C25}"/>
          </ac:spMkLst>
        </pc:spChg>
        <pc:spChg chg="mod">
          <ac:chgData name="Gerth Stølting Brodal" userId="04ef4784-6591-4f86-a140-f5c3b108582a" providerId="ADAL" clId="{0DE8A3ED-BB3A-4389-95AE-28D41F76891B}" dt="2023-09-19T13:52:39.116" v="1682" actId="164"/>
          <ac:spMkLst>
            <pc:docMk/>
            <pc:sldMk cId="171104193" sldId="293"/>
            <ac:spMk id="4" creationId="{A3170520-142E-432E-8833-7A48518A0AEF}"/>
          </ac:spMkLst>
        </pc:spChg>
        <pc:spChg chg="del">
          <ac:chgData name="Gerth Stølting Brodal" userId="04ef4784-6591-4f86-a140-f5c3b108582a" providerId="ADAL" clId="{0DE8A3ED-BB3A-4389-95AE-28D41F76891B}" dt="2023-09-15T16:25:36.645" v="40" actId="478"/>
          <ac:spMkLst>
            <pc:docMk/>
            <pc:sldMk cId="171104193" sldId="293"/>
            <ac:spMk id="5" creationId="{54B46D9F-F45B-4FAE-B970-EFF555003BDC}"/>
          </ac:spMkLst>
        </pc:spChg>
        <pc:spChg chg="add mod">
          <ac:chgData name="Gerth Stølting Brodal" userId="04ef4784-6591-4f86-a140-f5c3b108582a" providerId="ADAL" clId="{0DE8A3ED-BB3A-4389-95AE-28D41F76891B}" dt="2023-09-19T13:53:05.090" v="1685" actId="1076"/>
          <ac:spMkLst>
            <pc:docMk/>
            <pc:sldMk cId="171104193" sldId="293"/>
            <ac:spMk id="5" creationId="{860A7C96-B2AE-B178-C1E4-1A92217EAAD9}"/>
          </ac:spMkLst>
        </pc:spChg>
        <pc:spChg chg="mod">
          <ac:chgData name="Gerth Stølting Brodal" userId="04ef4784-6591-4f86-a140-f5c3b108582a" providerId="ADAL" clId="{0DE8A3ED-BB3A-4389-95AE-28D41F76891B}" dt="2023-09-19T13:52:43.421" v="1683" actId="164"/>
          <ac:spMkLst>
            <pc:docMk/>
            <pc:sldMk cId="171104193" sldId="293"/>
            <ac:spMk id="6" creationId="{CD35E416-AE36-47D1-85B8-935829092122}"/>
          </ac:spMkLst>
        </pc:spChg>
        <pc:spChg chg="mod topLvl">
          <ac:chgData name="Gerth Stølting Brodal" userId="04ef4784-6591-4f86-a140-f5c3b108582a" providerId="ADAL" clId="{0DE8A3ED-BB3A-4389-95AE-28D41F76891B}" dt="2023-09-19T13:53:05.090" v="1685" actId="1076"/>
          <ac:spMkLst>
            <pc:docMk/>
            <pc:sldMk cId="171104193" sldId="293"/>
            <ac:spMk id="7" creationId="{56B99D06-ED5B-4D8B-978D-E67039DD9F31}"/>
          </ac:spMkLst>
        </pc:spChg>
        <pc:spChg chg="del mod">
          <ac:chgData name="Gerth Stølting Brodal" userId="04ef4784-6591-4f86-a140-f5c3b108582a" providerId="ADAL" clId="{0DE8A3ED-BB3A-4389-95AE-28D41F76891B}" dt="2023-09-19T13:26:06.534" v="1032" actId="478"/>
          <ac:spMkLst>
            <pc:docMk/>
            <pc:sldMk cId="171104193" sldId="293"/>
            <ac:spMk id="9" creationId="{61858D08-DF6E-49F0-B660-690EECB7AA19}"/>
          </ac:spMkLst>
        </pc:spChg>
        <pc:spChg chg="add mod">
          <ac:chgData name="Gerth Stølting Brodal" userId="04ef4784-6591-4f86-a140-f5c3b108582a" providerId="ADAL" clId="{0DE8A3ED-BB3A-4389-95AE-28D41F76891B}" dt="2023-09-19T15:19:07.039" v="2561" actId="1038"/>
          <ac:spMkLst>
            <pc:docMk/>
            <pc:sldMk cId="171104193" sldId="293"/>
            <ac:spMk id="11" creationId="{E98DADD8-EA54-9B49-2DB6-C45E78C12C20}"/>
          </ac:spMkLst>
        </pc:spChg>
        <pc:spChg chg="add mod ord">
          <ac:chgData name="Gerth Stølting Brodal" userId="04ef4784-6591-4f86-a140-f5c3b108582a" providerId="ADAL" clId="{0DE8A3ED-BB3A-4389-95AE-28D41F76891B}" dt="2023-09-19T20:16:06.578" v="5106" actId="1076"/>
          <ac:spMkLst>
            <pc:docMk/>
            <pc:sldMk cId="171104193" sldId="293"/>
            <ac:spMk id="13" creationId="{CC3A8C12-C679-7556-D98E-C227E317FE3E}"/>
          </ac:spMkLst>
        </pc:spChg>
        <pc:spChg chg="add mod">
          <ac:chgData name="Gerth Stølting Brodal" userId="04ef4784-6591-4f86-a140-f5c3b108582a" providerId="ADAL" clId="{0DE8A3ED-BB3A-4389-95AE-28D41F76891B}" dt="2023-09-19T13:52:39.116" v="1682" actId="164"/>
          <ac:spMkLst>
            <pc:docMk/>
            <pc:sldMk cId="171104193" sldId="293"/>
            <ac:spMk id="14" creationId="{899B96A9-0333-31C3-A22A-FC55D9E4939D}"/>
          </ac:spMkLst>
        </pc:spChg>
        <pc:spChg chg="add mod">
          <ac:chgData name="Gerth Stølting Brodal" userId="04ef4784-6591-4f86-a140-f5c3b108582a" providerId="ADAL" clId="{0DE8A3ED-BB3A-4389-95AE-28D41F76891B}" dt="2023-09-19T13:36:00.538" v="1372" actId="164"/>
          <ac:spMkLst>
            <pc:docMk/>
            <pc:sldMk cId="171104193" sldId="293"/>
            <ac:spMk id="15" creationId="{B888D30D-BBF0-8261-AFB3-7ED050866A66}"/>
          </ac:spMkLst>
        </pc:spChg>
        <pc:spChg chg="add mod">
          <ac:chgData name="Gerth Stølting Brodal" userId="04ef4784-6591-4f86-a140-f5c3b108582a" providerId="ADAL" clId="{0DE8A3ED-BB3A-4389-95AE-28D41F76891B}" dt="2023-09-19T13:36:00.538" v="1372" actId="164"/>
          <ac:spMkLst>
            <pc:docMk/>
            <pc:sldMk cId="171104193" sldId="293"/>
            <ac:spMk id="16" creationId="{A489FE0D-E3CB-E034-B258-6BB3235DB108}"/>
          </ac:spMkLst>
        </pc:spChg>
        <pc:spChg chg="add mod">
          <ac:chgData name="Gerth Stølting Brodal" userId="04ef4784-6591-4f86-a140-f5c3b108582a" providerId="ADAL" clId="{0DE8A3ED-BB3A-4389-95AE-28D41F76891B}" dt="2023-09-19T13:36:00.538" v="1372" actId="164"/>
          <ac:spMkLst>
            <pc:docMk/>
            <pc:sldMk cId="171104193" sldId="293"/>
            <ac:spMk id="17" creationId="{1D8FEFC9-EDD8-5A01-4319-8CFB1AC2E459}"/>
          </ac:spMkLst>
        </pc:spChg>
        <pc:spChg chg="add mod">
          <ac:chgData name="Gerth Stølting Brodal" userId="04ef4784-6591-4f86-a140-f5c3b108582a" providerId="ADAL" clId="{0DE8A3ED-BB3A-4389-95AE-28D41F76891B}" dt="2023-09-19T20:13:12.167" v="4989" actId="1035"/>
          <ac:spMkLst>
            <pc:docMk/>
            <pc:sldMk cId="171104193" sldId="293"/>
            <ac:spMk id="18" creationId="{B52F9E1C-DD10-0487-90BD-E32E09FAB277}"/>
          </ac:spMkLst>
        </pc:spChg>
        <pc:spChg chg="add mod">
          <ac:chgData name="Gerth Stølting Brodal" userId="04ef4784-6591-4f86-a140-f5c3b108582a" providerId="ADAL" clId="{0DE8A3ED-BB3A-4389-95AE-28D41F76891B}" dt="2023-09-19T13:36:00.538" v="1372" actId="164"/>
          <ac:spMkLst>
            <pc:docMk/>
            <pc:sldMk cId="171104193" sldId="293"/>
            <ac:spMk id="19" creationId="{677B625B-BDC8-C7C9-54F7-A0E81F9664BE}"/>
          </ac:spMkLst>
        </pc:spChg>
        <pc:spChg chg="add mod">
          <ac:chgData name="Gerth Stølting Brodal" userId="04ef4784-6591-4f86-a140-f5c3b108582a" providerId="ADAL" clId="{0DE8A3ED-BB3A-4389-95AE-28D41F76891B}" dt="2023-09-19T13:36:00.538" v="1372" actId="164"/>
          <ac:spMkLst>
            <pc:docMk/>
            <pc:sldMk cId="171104193" sldId="293"/>
            <ac:spMk id="20" creationId="{62863206-4B0F-29A6-D4E4-523899539DA7}"/>
          </ac:spMkLst>
        </pc:spChg>
        <pc:grpChg chg="del mod">
          <ac:chgData name="Gerth Stølting Brodal" userId="04ef4784-6591-4f86-a140-f5c3b108582a" providerId="ADAL" clId="{0DE8A3ED-BB3A-4389-95AE-28D41F76891B}" dt="2023-09-19T11:27:01.884" v="204" actId="478"/>
          <ac:grpSpMkLst>
            <pc:docMk/>
            <pc:sldMk cId="171104193" sldId="293"/>
            <ac:grpSpMk id="8" creationId="{9C3E916D-99CA-4546-86BE-7AC6D7C615A5}"/>
          </ac:grpSpMkLst>
        </pc:grpChg>
        <pc:grpChg chg="add mod">
          <ac:chgData name="Gerth Stølting Brodal" userId="04ef4784-6591-4f86-a140-f5c3b108582a" providerId="ADAL" clId="{0DE8A3ED-BB3A-4389-95AE-28D41F76891B}" dt="2023-09-19T13:52:43.421" v="1683" actId="164"/>
          <ac:grpSpMkLst>
            <pc:docMk/>
            <pc:sldMk cId="171104193" sldId="293"/>
            <ac:grpSpMk id="12" creationId="{45C1663C-1C21-2ABD-CB81-EA7D12A5DC73}"/>
          </ac:grpSpMkLst>
        </pc:grpChg>
        <pc:grpChg chg="add mod">
          <ac:chgData name="Gerth Stølting Brodal" userId="04ef4784-6591-4f86-a140-f5c3b108582a" providerId="ADAL" clId="{0DE8A3ED-BB3A-4389-95AE-28D41F76891B}" dt="2023-09-19T20:16:22.030" v="5107" actId="1076"/>
          <ac:grpSpMkLst>
            <pc:docMk/>
            <pc:sldMk cId="171104193" sldId="293"/>
            <ac:grpSpMk id="21" creationId="{B92DC18D-0C8B-A92C-9127-1FAEF2413D72}"/>
          </ac:grpSpMkLst>
        </pc:grpChg>
        <pc:grpChg chg="add mod">
          <ac:chgData name="Gerth Stølting Brodal" userId="04ef4784-6591-4f86-a140-f5c3b108582a" providerId="ADAL" clId="{0DE8A3ED-BB3A-4389-95AE-28D41F76891B}" dt="2023-09-19T13:52:39.116" v="1682" actId="164"/>
          <ac:grpSpMkLst>
            <pc:docMk/>
            <pc:sldMk cId="171104193" sldId="293"/>
            <ac:grpSpMk id="22" creationId="{E3B54324-B07C-F96A-CBB8-847D48D48664}"/>
          </ac:grpSpMkLst>
        </pc:grpChg>
        <pc:grpChg chg="add mod">
          <ac:chgData name="Gerth Stølting Brodal" userId="04ef4784-6591-4f86-a140-f5c3b108582a" providerId="ADAL" clId="{0DE8A3ED-BB3A-4389-95AE-28D41F76891B}" dt="2023-09-19T13:52:55.598" v="1684" actId="1076"/>
          <ac:grpSpMkLst>
            <pc:docMk/>
            <pc:sldMk cId="171104193" sldId="293"/>
            <ac:grpSpMk id="23" creationId="{A77CA22B-C11C-1602-D5DF-8C982936267B}"/>
          </ac:grpSpMkLst>
        </pc:grpChg>
      </pc:sldChg>
      <pc:sldChg chg="addSp delSp modSp mod modNotesTx">
        <pc:chgData name="Gerth Stølting Brodal" userId="04ef4784-6591-4f86-a140-f5c3b108582a" providerId="ADAL" clId="{0DE8A3ED-BB3A-4389-95AE-28D41F76891B}" dt="2023-09-19T17:59:05.337" v="4593" actId="20577"/>
        <pc:sldMkLst>
          <pc:docMk/>
          <pc:sldMk cId="1063808854" sldId="295"/>
        </pc:sldMkLst>
        <pc:spChg chg="mod">
          <ac:chgData name="Gerth Stølting Brodal" userId="04ef4784-6591-4f86-a140-f5c3b108582a" providerId="ADAL" clId="{0DE8A3ED-BB3A-4389-95AE-28D41F76891B}" dt="2023-09-15T16:25:09.644" v="39" actId="1076"/>
          <ac:spMkLst>
            <pc:docMk/>
            <pc:sldMk cId="1063808854" sldId="295"/>
            <ac:spMk id="11" creationId="{1EC7A51B-0D6D-48C8-9086-B0C71CD0C935}"/>
          </ac:spMkLst>
        </pc:spChg>
        <pc:picChg chg="add del">
          <ac:chgData name="Gerth Stølting Brodal" userId="04ef4784-6591-4f86-a140-f5c3b108582a" providerId="ADAL" clId="{0DE8A3ED-BB3A-4389-95AE-28D41F76891B}" dt="2023-09-19T11:13:45.470" v="141" actId="22"/>
          <ac:picMkLst>
            <pc:docMk/>
            <pc:sldMk cId="1063808854" sldId="295"/>
            <ac:picMk id="4" creationId="{20745EFC-F898-8363-93D8-DB40CA643977}"/>
          </ac:picMkLst>
        </pc:picChg>
        <pc:picChg chg="mod">
          <ac:chgData name="Gerth Stølting Brodal" userId="04ef4784-6591-4f86-a140-f5c3b108582a" providerId="ADAL" clId="{0DE8A3ED-BB3A-4389-95AE-28D41F76891B}" dt="2023-09-15T16:25:09.644" v="39" actId="1076"/>
          <ac:picMkLst>
            <pc:docMk/>
            <pc:sldMk cId="1063808854" sldId="295"/>
            <ac:picMk id="9" creationId="{F2546379-1D16-47AC-A50F-F4B107490585}"/>
          </ac:picMkLst>
        </pc:picChg>
      </pc:sldChg>
      <pc:sldChg chg="del ord setBg">
        <pc:chgData name="Gerth Stølting Brodal" userId="04ef4784-6591-4f86-a140-f5c3b108582a" providerId="ADAL" clId="{0DE8A3ED-BB3A-4389-95AE-28D41F76891B}" dt="2023-09-19T15:25:24.655" v="2566" actId="47"/>
        <pc:sldMkLst>
          <pc:docMk/>
          <pc:sldMk cId="3288917215" sldId="297"/>
        </pc:sldMkLst>
      </pc:sldChg>
      <pc:sldChg chg="del ord setBg">
        <pc:chgData name="Gerth Stølting Brodal" userId="04ef4784-6591-4f86-a140-f5c3b108582a" providerId="ADAL" clId="{0DE8A3ED-BB3A-4389-95AE-28D41F76891B}" dt="2023-09-19T15:25:25.461" v="2567" actId="47"/>
        <pc:sldMkLst>
          <pc:docMk/>
          <pc:sldMk cId="3496769200" sldId="298"/>
        </pc:sldMkLst>
      </pc:sldChg>
      <pc:sldChg chg="del ord setBg">
        <pc:chgData name="Gerth Stølting Brodal" userId="04ef4784-6591-4f86-a140-f5c3b108582a" providerId="ADAL" clId="{0DE8A3ED-BB3A-4389-95AE-28D41F76891B}" dt="2023-09-19T15:25:40.970" v="2570" actId="47"/>
        <pc:sldMkLst>
          <pc:docMk/>
          <pc:sldMk cId="1697102881" sldId="299"/>
        </pc:sldMkLst>
      </pc:sldChg>
      <pc:sldChg chg="del ord setBg">
        <pc:chgData name="Gerth Stølting Brodal" userId="04ef4784-6591-4f86-a140-f5c3b108582a" providerId="ADAL" clId="{0DE8A3ED-BB3A-4389-95AE-28D41F76891B}" dt="2023-09-19T15:25:38.510" v="2568" actId="47"/>
        <pc:sldMkLst>
          <pc:docMk/>
          <pc:sldMk cId="3530876473" sldId="300"/>
        </pc:sldMkLst>
      </pc:sldChg>
      <pc:sldChg chg="del ord setBg">
        <pc:chgData name="Gerth Stølting Brodal" userId="04ef4784-6591-4f86-a140-f5c3b108582a" providerId="ADAL" clId="{0DE8A3ED-BB3A-4389-95AE-28D41F76891B}" dt="2023-09-19T15:25:39.237" v="2569" actId="47"/>
        <pc:sldMkLst>
          <pc:docMk/>
          <pc:sldMk cId="3793559693" sldId="301"/>
        </pc:sldMkLst>
      </pc:sldChg>
      <pc:sldChg chg="del ord setBg">
        <pc:chgData name="Gerth Stølting Brodal" userId="04ef4784-6591-4f86-a140-f5c3b108582a" providerId="ADAL" clId="{0DE8A3ED-BB3A-4389-95AE-28D41F76891B}" dt="2023-09-19T15:25:42.844" v="2572" actId="47"/>
        <pc:sldMkLst>
          <pc:docMk/>
          <pc:sldMk cId="3630548540" sldId="302"/>
        </pc:sldMkLst>
      </pc:sldChg>
      <pc:sldChg chg="del ord setBg">
        <pc:chgData name="Gerth Stølting Brodal" userId="04ef4784-6591-4f86-a140-f5c3b108582a" providerId="ADAL" clId="{0DE8A3ED-BB3A-4389-95AE-28D41F76891B}" dt="2023-09-19T15:25:48.846" v="2573" actId="47"/>
        <pc:sldMkLst>
          <pc:docMk/>
          <pc:sldMk cId="4092499215" sldId="303"/>
        </pc:sldMkLst>
      </pc:sldChg>
      <pc:sldChg chg="del ord setBg">
        <pc:chgData name="Gerth Stølting Brodal" userId="04ef4784-6591-4f86-a140-f5c3b108582a" providerId="ADAL" clId="{0DE8A3ED-BB3A-4389-95AE-28D41F76891B}" dt="2023-09-19T15:25:53.126" v="2578" actId="47"/>
        <pc:sldMkLst>
          <pc:docMk/>
          <pc:sldMk cId="1844023585" sldId="304"/>
        </pc:sldMkLst>
      </pc:sldChg>
      <pc:sldChg chg="del ord setBg">
        <pc:chgData name="Gerth Stølting Brodal" userId="04ef4784-6591-4f86-a140-f5c3b108582a" providerId="ADAL" clId="{0DE8A3ED-BB3A-4389-95AE-28D41F76891B}" dt="2023-09-19T15:25:52.612" v="2577" actId="47"/>
        <pc:sldMkLst>
          <pc:docMk/>
          <pc:sldMk cId="871418877" sldId="305"/>
        </pc:sldMkLst>
      </pc:sldChg>
      <pc:sldChg chg="del ord setBg">
        <pc:chgData name="Gerth Stølting Brodal" userId="04ef4784-6591-4f86-a140-f5c3b108582a" providerId="ADAL" clId="{0DE8A3ED-BB3A-4389-95AE-28D41F76891B}" dt="2023-09-19T15:25:13.190" v="2563" actId="47"/>
        <pc:sldMkLst>
          <pc:docMk/>
          <pc:sldMk cId="98107253" sldId="307"/>
        </pc:sldMkLst>
      </pc:sldChg>
      <pc:sldChg chg="del ord setBg">
        <pc:chgData name="Gerth Stølting Brodal" userId="04ef4784-6591-4f86-a140-f5c3b108582a" providerId="ADAL" clId="{0DE8A3ED-BB3A-4389-95AE-28D41F76891B}" dt="2023-09-19T15:25:51.904" v="2576" actId="47"/>
        <pc:sldMkLst>
          <pc:docMk/>
          <pc:sldMk cId="4181619457" sldId="308"/>
        </pc:sldMkLst>
      </pc:sldChg>
      <pc:sldChg chg="del ord setBg">
        <pc:chgData name="Gerth Stølting Brodal" userId="04ef4784-6591-4f86-a140-f5c3b108582a" providerId="ADAL" clId="{0DE8A3ED-BB3A-4389-95AE-28D41F76891B}" dt="2023-09-19T15:25:50.691" v="2575" actId="47"/>
        <pc:sldMkLst>
          <pc:docMk/>
          <pc:sldMk cId="109516834" sldId="309"/>
        </pc:sldMkLst>
      </pc:sldChg>
      <pc:sldChg chg="del ord setBg">
        <pc:chgData name="Gerth Stølting Brodal" userId="04ef4784-6591-4f86-a140-f5c3b108582a" providerId="ADAL" clId="{0DE8A3ED-BB3A-4389-95AE-28D41F76891B}" dt="2023-09-19T15:25:55.719" v="2580" actId="47"/>
        <pc:sldMkLst>
          <pc:docMk/>
          <pc:sldMk cId="2356165786" sldId="310"/>
        </pc:sldMkLst>
      </pc:sldChg>
      <pc:sldChg chg="del ord setBg">
        <pc:chgData name="Gerth Stølting Brodal" userId="04ef4784-6591-4f86-a140-f5c3b108582a" providerId="ADAL" clId="{0DE8A3ED-BB3A-4389-95AE-28D41F76891B}" dt="2023-09-19T15:25:17.442" v="2564" actId="47"/>
        <pc:sldMkLst>
          <pc:docMk/>
          <pc:sldMk cId="2049365799" sldId="311"/>
        </pc:sldMkLst>
      </pc:sldChg>
      <pc:sldChg chg="del">
        <pc:chgData name="Gerth Stølting Brodal" userId="04ef4784-6591-4f86-a140-f5c3b108582a" providerId="ADAL" clId="{0DE8A3ED-BB3A-4389-95AE-28D41F76891B}" dt="2023-09-19T15:25:11.407" v="2562" actId="47"/>
        <pc:sldMkLst>
          <pc:docMk/>
          <pc:sldMk cId="3490332284" sldId="312"/>
        </pc:sldMkLst>
      </pc:sldChg>
      <pc:sldChg chg="addSp delSp modSp mod delAnim">
        <pc:chgData name="Gerth Stølting Brodal" userId="04ef4784-6591-4f86-a140-f5c3b108582a" providerId="ADAL" clId="{0DE8A3ED-BB3A-4389-95AE-28D41F76891B}" dt="2023-09-19T20:19:23.444" v="5108" actId="20577"/>
        <pc:sldMkLst>
          <pc:docMk/>
          <pc:sldMk cId="4244265240" sldId="314"/>
        </pc:sldMkLst>
        <pc:spChg chg="mod">
          <ac:chgData name="Gerth Stølting Brodal" userId="04ef4784-6591-4f86-a140-f5c3b108582a" providerId="ADAL" clId="{0DE8A3ED-BB3A-4389-95AE-28D41F76891B}" dt="2023-09-19T20:19:23.444" v="5108" actId="20577"/>
          <ac:spMkLst>
            <pc:docMk/>
            <pc:sldMk cId="4244265240" sldId="314"/>
            <ac:spMk id="3" creationId="{21777621-9EBF-426C-8CDD-D252A3B65156}"/>
          </ac:spMkLst>
        </pc:spChg>
        <pc:spChg chg="add del mod">
          <ac:chgData name="Gerth Stølting Brodal" userId="04ef4784-6591-4f86-a140-f5c3b108582a" providerId="ADAL" clId="{0DE8A3ED-BB3A-4389-95AE-28D41F76891B}" dt="2023-09-19T19:08:05.989" v="4815" actId="478"/>
          <ac:spMkLst>
            <pc:docMk/>
            <pc:sldMk cId="4244265240" sldId="314"/>
            <ac:spMk id="6" creationId="{CD0109ED-663F-779A-3E2F-C6BFEF28BA27}"/>
          </ac:spMkLst>
        </pc:spChg>
        <pc:spChg chg="add mod">
          <ac:chgData name="Gerth Stølting Brodal" userId="04ef4784-6591-4f86-a140-f5c3b108582a" providerId="ADAL" clId="{0DE8A3ED-BB3A-4389-95AE-28D41F76891B}" dt="2023-09-19T19:08:29.859" v="4834" actId="1076"/>
          <ac:spMkLst>
            <pc:docMk/>
            <pc:sldMk cId="4244265240" sldId="314"/>
            <ac:spMk id="8" creationId="{FE1E4C22-698C-D0BD-5F81-D39BAEB97311}"/>
          </ac:spMkLst>
        </pc:spChg>
        <pc:picChg chg="del mod">
          <ac:chgData name="Gerth Stølting Brodal" userId="04ef4784-6591-4f86-a140-f5c3b108582a" providerId="ADAL" clId="{0DE8A3ED-BB3A-4389-95AE-28D41F76891B}" dt="2023-09-19T19:48:28.581" v="4929" actId="478"/>
          <ac:picMkLst>
            <pc:docMk/>
            <pc:sldMk cId="4244265240" sldId="314"/>
            <ac:picMk id="5" creationId="{30FE05DB-3BA5-49CA-85AD-BD2463A56F58}"/>
          </ac:picMkLst>
        </pc:picChg>
        <pc:picChg chg="add del mod">
          <ac:chgData name="Gerth Stølting Brodal" userId="04ef4784-6591-4f86-a140-f5c3b108582a" providerId="ADAL" clId="{0DE8A3ED-BB3A-4389-95AE-28D41F76891B}" dt="2023-09-19T19:48:14.697" v="4925" actId="478"/>
          <ac:picMkLst>
            <pc:docMk/>
            <pc:sldMk cId="4244265240" sldId="314"/>
            <ac:picMk id="10" creationId="{815C7849-D7DD-80A1-FCE6-B7B2617F7BFB}"/>
          </ac:picMkLst>
        </pc:picChg>
        <pc:picChg chg="add mod">
          <ac:chgData name="Gerth Stølting Brodal" userId="04ef4784-6591-4f86-a140-f5c3b108582a" providerId="ADAL" clId="{0DE8A3ED-BB3A-4389-95AE-28D41F76891B}" dt="2023-09-19T19:48:33.405" v="4930" actId="1076"/>
          <ac:picMkLst>
            <pc:docMk/>
            <pc:sldMk cId="4244265240" sldId="314"/>
            <ac:picMk id="12" creationId="{0FECFB8E-5966-7D69-F642-63BC33823484}"/>
          </ac:picMkLst>
        </pc:picChg>
      </pc:sldChg>
      <pc:sldChg chg="add del">
        <pc:chgData name="Gerth Stølting Brodal" userId="04ef4784-6591-4f86-a140-f5c3b108582a" providerId="ADAL" clId="{0DE8A3ED-BB3A-4389-95AE-28D41F76891B}" dt="2023-09-20T05:48:18.980" v="6046" actId="47"/>
        <pc:sldMkLst>
          <pc:docMk/>
          <pc:sldMk cId="2228224912" sldId="315"/>
        </pc:sldMkLst>
      </pc:sldChg>
      <pc:sldChg chg="del">
        <pc:chgData name="Gerth Stølting Brodal" userId="04ef4784-6591-4f86-a140-f5c3b108582a" providerId="ADAL" clId="{0DE8A3ED-BB3A-4389-95AE-28D41F76891B}" dt="2023-09-19T20:00:49.196" v="4947" actId="47"/>
        <pc:sldMkLst>
          <pc:docMk/>
          <pc:sldMk cId="234854904" sldId="317"/>
        </pc:sldMkLst>
      </pc:sldChg>
      <pc:sldChg chg="add del">
        <pc:chgData name="Gerth Stølting Brodal" userId="04ef4784-6591-4f86-a140-f5c3b108582a" providerId="ADAL" clId="{0DE8A3ED-BB3A-4389-95AE-28D41F76891B}" dt="2023-09-20T05:48:21.718" v="6047" actId="47"/>
        <pc:sldMkLst>
          <pc:docMk/>
          <pc:sldMk cId="1066235241" sldId="319"/>
        </pc:sldMkLst>
      </pc:sldChg>
      <pc:sldChg chg="del ord setBg">
        <pc:chgData name="Gerth Stølting Brodal" userId="04ef4784-6591-4f86-a140-f5c3b108582a" providerId="ADAL" clId="{0DE8A3ED-BB3A-4389-95AE-28D41F76891B}" dt="2023-09-19T15:25:49.983" v="2574" actId="47"/>
        <pc:sldMkLst>
          <pc:docMk/>
          <pc:sldMk cId="2218086913" sldId="320"/>
        </pc:sldMkLst>
      </pc:sldChg>
      <pc:sldChg chg="del ord setBg">
        <pc:chgData name="Gerth Stølting Brodal" userId="04ef4784-6591-4f86-a140-f5c3b108582a" providerId="ADAL" clId="{0DE8A3ED-BB3A-4389-95AE-28D41F76891B}" dt="2023-09-19T15:25:53.809" v="2579" actId="47"/>
        <pc:sldMkLst>
          <pc:docMk/>
          <pc:sldMk cId="3847079974" sldId="321"/>
        </pc:sldMkLst>
      </pc:sldChg>
      <pc:sldChg chg="del mod modShow">
        <pc:chgData name="Gerth Stølting Brodal" userId="04ef4784-6591-4f86-a140-f5c3b108582a" providerId="ADAL" clId="{0DE8A3ED-BB3A-4389-95AE-28D41F76891B}" dt="2023-09-19T20:02:35.222" v="4950" actId="47"/>
        <pc:sldMkLst>
          <pc:docMk/>
          <pc:sldMk cId="3317869614" sldId="322"/>
        </pc:sldMkLst>
      </pc:sldChg>
      <pc:sldChg chg="addSp delSp modSp new mod modAnim modNotesTx">
        <pc:chgData name="Gerth Stølting Brodal" userId="04ef4784-6591-4f86-a140-f5c3b108582a" providerId="ADAL" clId="{0DE8A3ED-BB3A-4389-95AE-28D41F76891B}" dt="2023-09-19T15:33:05.141" v="2728" actId="20577"/>
        <pc:sldMkLst>
          <pc:docMk/>
          <pc:sldMk cId="188108508" sldId="324"/>
        </pc:sldMkLst>
        <pc:spChg chg="del">
          <ac:chgData name="Gerth Stølting Brodal" userId="04ef4784-6591-4f86-a140-f5c3b108582a" providerId="ADAL" clId="{0DE8A3ED-BB3A-4389-95AE-28D41F76891B}" dt="2023-09-19T11:17:44.758" v="165" actId="478"/>
          <ac:spMkLst>
            <pc:docMk/>
            <pc:sldMk cId="188108508" sldId="324"/>
            <ac:spMk id="2" creationId="{1E6E5BC2-DC57-1254-28BE-D7ABF768442E}"/>
          </ac:spMkLst>
        </pc:spChg>
        <pc:spChg chg="del">
          <ac:chgData name="Gerth Stølting Brodal" userId="04ef4784-6591-4f86-a140-f5c3b108582a" providerId="ADAL" clId="{0DE8A3ED-BB3A-4389-95AE-28D41F76891B}" dt="2023-09-19T11:13:49.578" v="143" actId="22"/>
          <ac:spMkLst>
            <pc:docMk/>
            <pc:sldMk cId="188108508" sldId="324"/>
            <ac:spMk id="3" creationId="{53CAC0AF-A96B-E0E1-4DE3-76FD65CCC8D6}"/>
          </ac:spMkLst>
        </pc:spChg>
        <pc:spChg chg="add del">
          <ac:chgData name="Gerth Stølting Brodal" userId="04ef4784-6591-4f86-a140-f5c3b108582a" providerId="ADAL" clId="{0DE8A3ED-BB3A-4389-95AE-28D41F76891B}" dt="2023-09-19T11:43:17.855" v="274" actId="22"/>
          <ac:spMkLst>
            <pc:docMk/>
            <pc:sldMk cId="188108508" sldId="324"/>
            <ac:spMk id="8" creationId="{14CFCDFF-941C-76E0-6C58-6EFF0EA7B378}"/>
          </ac:spMkLst>
        </pc:spChg>
        <pc:spChg chg="add mod">
          <ac:chgData name="Gerth Stølting Brodal" userId="04ef4784-6591-4f86-a140-f5c3b108582a" providerId="ADAL" clId="{0DE8A3ED-BB3A-4389-95AE-28D41F76891B}" dt="2023-09-19T13:00:10.445" v="643" actId="1076"/>
          <ac:spMkLst>
            <pc:docMk/>
            <pc:sldMk cId="188108508" sldId="324"/>
            <ac:spMk id="10" creationId="{852C5482-37A1-8074-CFCE-91715FF14D85}"/>
          </ac:spMkLst>
        </pc:spChg>
        <pc:spChg chg="add mod">
          <ac:chgData name="Gerth Stølting Brodal" userId="04ef4784-6591-4f86-a140-f5c3b108582a" providerId="ADAL" clId="{0DE8A3ED-BB3A-4389-95AE-28D41F76891B}" dt="2023-09-19T12:58:07.261" v="626" actId="164"/>
          <ac:spMkLst>
            <pc:docMk/>
            <pc:sldMk cId="188108508" sldId="324"/>
            <ac:spMk id="11" creationId="{768C3D01-1183-4609-B43E-A52B58FDCB79}"/>
          </ac:spMkLst>
        </pc:spChg>
        <pc:spChg chg="add mod">
          <ac:chgData name="Gerth Stølting Brodal" userId="04ef4784-6591-4f86-a140-f5c3b108582a" providerId="ADAL" clId="{0DE8A3ED-BB3A-4389-95AE-28D41F76891B}" dt="2023-09-19T12:58:07.261" v="626" actId="164"/>
          <ac:spMkLst>
            <pc:docMk/>
            <pc:sldMk cId="188108508" sldId="324"/>
            <ac:spMk id="12" creationId="{0060DCFE-F5DE-FC39-F4B9-CB9C7862C083}"/>
          </ac:spMkLst>
        </pc:spChg>
        <pc:spChg chg="add mod">
          <ac:chgData name="Gerth Stølting Brodal" userId="04ef4784-6591-4f86-a140-f5c3b108582a" providerId="ADAL" clId="{0DE8A3ED-BB3A-4389-95AE-28D41F76891B}" dt="2023-09-19T12:58:07.261" v="626" actId="164"/>
          <ac:spMkLst>
            <pc:docMk/>
            <pc:sldMk cId="188108508" sldId="324"/>
            <ac:spMk id="13" creationId="{B988DDE2-2C0F-7F62-2ED4-486E326B4C11}"/>
          </ac:spMkLst>
        </pc:spChg>
        <pc:spChg chg="add mod">
          <ac:chgData name="Gerth Stølting Brodal" userId="04ef4784-6591-4f86-a140-f5c3b108582a" providerId="ADAL" clId="{0DE8A3ED-BB3A-4389-95AE-28D41F76891B}" dt="2023-09-19T12:58:07.261" v="626" actId="164"/>
          <ac:spMkLst>
            <pc:docMk/>
            <pc:sldMk cId="188108508" sldId="324"/>
            <ac:spMk id="14" creationId="{FEDFC205-4014-3EF8-5074-9F699AC926FA}"/>
          </ac:spMkLst>
        </pc:spChg>
        <pc:spChg chg="add mod">
          <ac:chgData name="Gerth Stølting Brodal" userId="04ef4784-6591-4f86-a140-f5c3b108582a" providerId="ADAL" clId="{0DE8A3ED-BB3A-4389-95AE-28D41F76891B}" dt="2023-09-19T12:58:07.261" v="626" actId="164"/>
          <ac:spMkLst>
            <pc:docMk/>
            <pc:sldMk cId="188108508" sldId="324"/>
            <ac:spMk id="15" creationId="{3318D75B-B45F-6181-BA6C-6883FB5E4295}"/>
          </ac:spMkLst>
        </pc:spChg>
        <pc:spChg chg="add mod">
          <ac:chgData name="Gerth Stølting Brodal" userId="04ef4784-6591-4f86-a140-f5c3b108582a" providerId="ADAL" clId="{0DE8A3ED-BB3A-4389-95AE-28D41F76891B}" dt="2023-09-19T12:58:07.261" v="626" actId="164"/>
          <ac:spMkLst>
            <pc:docMk/>
            <pc:sldMk cId="188108508" sldId="324"/>
            <ac:spMk id="16" creationId="{37BF8DAD-A644-9AC5-1B26-C97A12E8FA28}"/>
          </ac:spMkLst>
        </pc:spChg>
        <pc:spChg chg="add mod">
          <ac:chgData name="Gerth Stølting Brodal" userId="04ef4784-6591-4f86-a140-f5c3b108582a" providerId="ADAL" clId="{0DE8A3ED-BB3A-4389-95AE-28D41F76891B}" dt="2023-09-19T12:58:07.261" v="626" actId="164"/>
          <ac:spMkLst>
            <pc:docMk/>
            <pc:sldMk cId="188108508" sldId="324"/>
            <ac:spMk id="17" creationId="{90DB1F91-9378-51C3-65A7-D40F3A1995E3}"/>
          </ac:spMkLst>
        </pc:spChg>
        <pc:spChg chg="add mod">
          <ac:chgData name="Gerth Stølting Brodal" userId="04ef4784-6591-4f86-a140-f5c3b108582a" providerId="ADAL" clId="{0DE8A3ED-BB3A-4389-95AE-28D41F76891B}" dt="2023-09-19T13:02:17.407" v="693" actId="20577"/>
          <ac:spMkLst>
            <pc:docMk/>
            <pc:sldMk cId="188108508" sldId="324"/>
            <ac:spMk id="18" creationId="{E0294661-A741-EECF-1649-1226BA8D8E08}"/>
          </ac:spMkLst>
        </pc:spChg>
        <pc:spChg chg="add mod">
          <ac:chgData name="Gerth Stølting Brodal" userId="04ef4784-6591-4f86-a140-f5c3b108582a" providerId="ADAL" clId="{0DE8A3ED-BB3A-4389-95AE-28D41F76891B}" dt="2023-09-19T13:14:19.430" v="695" actId="164"/>
          <ac:spMkLst>
            <pc:docMk/>
            <pc:sldMk cId="188108508" sldId="324"/>
            <ac:spMk id="19" creationId="{03A20C12-4F3D-EAAC-16F0-71B5D48D8A2F}"/>
          </ac:spMkLst>
        </pc:spChg>
        <pc:spChg chg="add mod">
          <ac:chgData name="Gerth Stølting Brodal" userId="04ef4784-6591-4f86-a140-f5c3b108582a" providerId="ADAL" clId="{0DE8A3ED-BB3A-4389-95AE-28D41F76891B}" dt="2023-09-19T13:14:19.430" v="695" actId="164"/>
          <ac:spMkLst>
            <pc:docMk/>
            <pc:sldMk cId="188108508" sldId="324"/>
            <ac:spMk id="20" creationId="{8410C7EF-C948-1189-00B3-717F533F7D9D}"/>
          </ac:spMkLst>
        </pc:spChg>
        <pc:spChg chg="add del mod">
          <ac:chgData name="Gerth Stølting Brodal" userId="04ef4784-6591-4f86-a140-f5c3b108582a" providerId="ADAL" clId="{0DE8A3ED-BB3A-4389-95AE-28D41F76891B}" dt="2023-09-19T12:53:29.054" v="554"/>
          <ac:spMkLst>
            <pc:docMk/>
            <pc:sldMk cId="188108508" sldId="324"/>
            <ac:spMk id="21" creationId="{C01472BD-B97C-D9E7-6891-C691139CB2E1}"/>
          </ac:spMkLst>
        </pc:spChg>
        <pc:spChg chg="add mod">
          <ac:chgData name="Gerth Stølting Brodal" userId="04ef4784-6591-4f86-a140-f5c3b108582a" providerId="ADAL" clId="{0DE8A3ED-BB3A-4389-95AE-28D41F76891B}" dt="2023-09-19T13:14:19.430" v="695" actId="164"/>
          <ac:spMkLst>
            <pc:docMk/>
            <pc:sldMk cId="188108508" sldId="324"/>
            <ac:spMk id="22" creationId="{90C040B9-FEB5-3AE1-A23E-4A1DBB88DCF4}"/>
          </ac:spMkLst>
        </pc:spChg>
        <pc:spChg chg="add mod">
          <ac:chgData name="Gerth Stølting Brodal" userId="04ef4784-6591-4f86-a140-f5c3b108582a" providerId="ADAL" clId="{0DE8A3ED-BB3A-4389-95AE-28D41F76891B}" dt="2023-09-19T13:14:19.430" v="695" actId="164"/>
          <ac:spMkLst>
            <pc:docMk/>
            <pc:sldMk cId="188108508" sldId="324"/>
            <ac:spMk id="23" creationId="{C005E612-803D-3D6C-4747-42634460F09B}"/>
          </ac:spMkLst>
        </pc:spChg>
        <pc:spChg chg="add mod">
          <ac:chgData name="Gerth Stølting Brodal" userId="04ef4784-6591-4f86-a140-f5c3b108582a" providerId="ADAL" clId="{0DE8A3ED-BB3A-4389-95AE-28D41F76891B}" dt="2023-09-19T13:14:19.430" v="695" actId="164"/>
          <ac:spMkLst>
            <pc:docMk/>
            <pc:sldMk cId="188108508" sldId="324"/>
            <ac:spMk id="24" creationId="{18655F25-1AC1-9C5B-9E95-EAD43BF69104}"/>
          </ac:spMkLst>
        </pc:spChg>
        <pc:spChg chg="add mod">
          <ac:chgData name="Gerth Stølting Brodal" userId="04ef4784-6591-4f86-a140-f5c3b108582a" providerId="ADAL" clId="{0DE8A3ED-BB3A-4389-95AE-28D41F76891B}" dt="2023-09-19T13:14:19.430" v="695" actId="164"/>
          <ac:spMkLst>
            <pc:docMk/>
            <pc:sldMk cId="188108508" sldId="324"/>
            <ac:spMk id="25" creationId="{B9939558-ECB4-0C1D-1B7E-13350125EDD1}"/>
          </ac:spMkLst>
        </pc:spChg>
        <pc:spChg chg="add mod">
          <ac:chgData name="Gerth Stølting Brodal" userId="04ef4784-6591-4f86-a140-f5c3b108582a" providerId="ADAL" clId="{0DE8A3ED-BB3A-4389-95AE-28D41F76891B}" dt="2023-09-19T13:14:19.430" v="695" actId="164"/>
          <ac:spMkLst>
            <pc:docMk/>
            <pc:sldMk cId="188108508" sldId="324"/>
            <ac:spMk id="26" creationId="{F4643B10-779B-F6E4-E9CD-BF54E4EA8162}"/>
          </ac:spMkLst>
        </pc:spChg>
        <pc:spChg chg="add mod">
          <ac:chgData name="Gerth Stølting Brodal" userId="04ef4784-6591-4f86-a140-f5c3b108582a" providerId="ADAL" clId="{0DE8A3ED-BB3A-4389-95AE-28D41F76891B}" dt="2023-09-19T12:57:18.604" v="609"/>
          <ac:spMkLst>
            <pc:docMk/>
            <pc:sldMk cId="188108508" sldId="324"/>
            <ac:spMk id="35" creationId="{8C2A9016-4BF9-6319-36F5-8369399149EE}"/>
          </ac:spMkLst>
        </pc:spChg>
        <pc:spChg chg="mod">
          <ac:chgData name="Gerth Stølting Brodal" userId="04ef4784-6591-4f86-a140-f5c3b108582a" providerId="ADAL" clId="{0DE8A3ED-BB3A-4389-95AE-28D41F76891B}" dt="2023-09-19T12:59:34.532" v="639" actId="207"/>
          <ac:spMkLst>
            <pc:docMk/>
            <pc:sldMk cId="188108508" sldId="324"/>
            <ac:spMk id="63" creationId="{20DD18CB-25BB-4B7D-2C57-1D69CB00C987}"/>
          </ac:spMkLst>
        </pc:spChg>
        <pc:spChg chg="mod">
          <ac:chgData name="Gerth Stølting Brodal" userId="04ef4784-6591-4f86-a140-f5c3b108582a" providerId="ADAL" clId="{0DE8A3ED-BB3A-4389-95AE-28D41F76891B}" dt="2023-09-19T12:59:34.532" v="639" actId="207"/>
          <ac:spMkLst>
            <pc:docMk/>
            <pc:sldMk cId="188108508" sldId="324"/>
            <ac:spMk id="64" creationId="{D0FC721C-F2FD-8552-D902-A210A03B75B2}"/>
          </ac:spMkLst>
        </pc:spChg>
        <pc:spChg chg="mod">
          <ac:chgData name="Gerth Stølting Brodal" userId="04ef4784-6591-4f86-a140-f5c3b108582a" providerId="ADAL" clId="{0DE8A3ED-BB3A-4389-95AE-28D41F76891B}" dt="2023-09-19T12:59:34.532" v="639" actId="207"/>
          <ac:spMkLst>
            <pc:docMk/>
            <pc:sldMk cId="188108508" sldId="324"/>
            <ac:spMk id="65" creationId="{94AD2536-C116-0009-333F-E506EFDA2ACE}"/>
          </ac:spMkLst>
        </pc:spChg>
        <pc:spChg chg="mod">
          <ac:chgData name="Gerth Stølting Brodal" userId="04ef4784-6591-4f86-a140-f5c3b108582a" providerId="ADAL" clId="{0DE8A3ED-BB3A-4389-95AE-28D41F76891B}" dt="2023-09-19T12:59:51.928" v="640" actId="207"/>
          <ac:spMkLst>
            <pc:docMk/>
            <pc:sldMk cId="188108508" sldId="324"/>
            <ac:spMk id="66" creationId="{9A971B92-7C1D-85FA-9AE5-78E9B5B21938}"/>
          </ac:spMkLst>
        </pc:spChg>
        <pc:spChg chg="mod">
          <ac:chgData name="Gerth Stølting Brodal" userId="04ef4784-6591-4f86-a140-f5c3b108582a" providerId="ADAL" clId="{0DE8A3ED-BB3A-4389-95AE-28D41F76891B}" dt="2023-09-19T12:59:34.532" v="639" actId="207"/>
          <ac:spMkLst>
            <pc:docMk/>
            <pc:sldMk cId="188108508" sldId="324"/>
            <ac:spMk id="67" creationId="{46194B88-D435-B95A-6363-7C801597956A}"/>
          </ac:spMkLst>
        </pc:spChg>
        <pc:spChg chg="mod">
          <ac:chgData name="Gerth Stølting Brodal" userId="04ef4784-6591-4f86-a140-f5c3b108582a" providerId="ADAL" clId="{0DE8A3ED-BB3A-4389-95AE-28D41F76891B}" dt="2023-09-19T12:59:51.928" v="640" actId="207"/>
          <ac:spMkLst>
            <pc:docMk/>
            <pc:sldMk cId="188108508" sldId="324"/>
            <ac:spMk id="68" creationId="{03932B99-96B1-C663-7E73-1EA719534DB5}"/>
          </ac:spMkLst>
        </pc:spChg>
        <pc:spChg chg="mod">
          <ac:chgData name="Gerth Stølting Brodal" userId="04ef4784-6591-4f86-a140-f5c3b108582a" providerId="ADAL" clId="{0DE8A3ED-BB3A-4389-95AE-28D41F76891B}" dt="2023-09-19T12:59:34.532" v="639" actId="207"/>
          <ac:spMkLst>
            <pc:docMk/>
            <pc:sldMk cId="188108508" sldId="324"/>
            <ac:spMk id="69" creationId="{7A8075A8-670A-FD67-3608-ADA2089F8715}"/>
          </ac:spMkLst>
        </pc:spChg>
        <pc:spChg chg="add mod">
          <ac:chgData name="Gerth Stølting Brodal" userId="04ef4784-6591-4f86-a140-f5c3b108582a" providerId="ADAL" clId="{0DE8A3ED-BB3A-4389-95AE-28D41F76891B}" dt="2023-09-19T13:14:35.507" v="697" actId="164"/>
          <ac:spMkLst>
            <pc:docMk/>
            <pc:sldMk cId="188108508" sldId="324"/>
            <ac:spMk id="74" creationId="{384CF3E0-4CD5-07B5-94C4-7CA57EE12B9A}"/>
          </ac:spMkLst>
        </pc:spChg>
        <pc:spChg chg="add mod">
          <ac:chgData name="Gerth Stølting Brodal" userId="04ef4784-6591-4f86-a140-f5c3b108582a" providerId="ADAL" clId="{0DE8A3ED-BB3A-4389-95AE-28D41F76891B}" dt="2023-09-19T13:14:43.651" v="699" actId="164"/>
          <ac:spMkLst>
            <pc:docMk/>
            <pc:sldMk cId="188108508" sldId="324"/>
            <ac:spMk id="75" creationId="{348531E4-4101-7AF6-AF83-41DE73AEE107}"/>
          </ac:spMkLst>
        </pc:spChg>
        <pc:spChg chg="add mod ord">
          <ac:chgData name="Gerth Stølting Brodal" userId="04ef4784-6591-4f86-a140-f5c3b108582a" providerId="ADAL" clId="{0DE8A3ED-BB3A-4389-95AE-28D41F76891B}" dt="2023-09-19T13:59:44.510" v="1694" actId="14100"/>
          <ac:spMkLst>
            <pc:docMk/>
            <pc:sldMk cId="188108508" sldId="324"/>
            <ac:spMk id="79" creationId="{F7424289-0BC5-FA57-9BE7-C9DE3DAE90AC}"/>
          </ac:spMkLst>
        </pc:spChg>
        <pc:spChg chg="add del mod">
          <ac:chgData name="Gerth Stølting Brodal" userId="04ef4784-6591-4f86-a140-f5c3b108582a" providerId="ADAL" clId="{0DE8A3ED-BB3A-4389-95AE-28D41F76891B}" dt="2023-09-19T14:14:01.670" v="1995"/>
          <ac:spMkLst>
            <pc:docMk/>
            <pc:sldMk cId="188108508" sldId="324"/>
            <ac:spMk id="80" creationId="{3334DA0F-4281-C73A-9ADC-04A327043E01}"/>
          </ac:spMkLst>
        </pc:spChg>
        <pc:grpChg chg="add mod ord">
          <ac:chgData name="Gerth Stølting Brodal" userId="04ef4784-6591-4f86-a140-f5c3b108582a" providerId="ADAL" clId="{0DE8A3ED-BB3A-4389-95AE-28D41F76891B}" dt="2023-09-19T12:58:31.467" v="630" actId="164"/>
          <ac:grpSpMkLst>
            <pc:docMk/>
            <pc:sldMk cId="188108508" sldId="324"/>
            <ac:grpSpMk id="50" creationId="{4351340D-4703-0338-8A8C-A6D699B4B9BC}"/>
          </ac:grpSpMkLst>
        </pc:grpChg>
        <pc:grpChg chg="add mod">
          <ac:chgData name="Gerth Stølting Brodal" userId="04ef4784-6591-4f86-a140-f5c3b108582a" providerId="ADAL" clId="{0DE8A3ED-BB3A-4389-95AE-28D41F76891B}" dt="2023-09-19T13:14:35.507" v="697" actId="164"/>
          <ac:grpSpMkLst>
            <pc:docMk/>
            <pc:sldMk cId="188108508" sldId="324"/>
            <ac:grpSpMk id="51" creationId="{3823F2BB-68E7-D528-8C39-5ABBB5AF0DF6}"/>
          </ac:grpSpMkLst>
        </pc:grpChg>
        <pc:grpChg chg="add mod">
          <ac:chgData name="Gerth Stølting Brodal" userId="04ef4784-6591-4f86-a140-f5c3b108582a" providerId="ADAL" clId="{0DE8A3ED-BB3A-4389-95AE-28D41F76891B}" dt="2023-09-19T13:14:43.651" v="699" actId="164"/>
          <ac:grpSpMkLst>
            <pc:docMk/>
            <pc:sldMk cId="188108508" sldId="324"/>
            <ac:grpSpMk id="52" creationId="{270B9C3F-3FA1-00D3-A160-DE5916E2C479}"/>
          </ac:grpSpMkLst>
        </pc:grpChg>
        <pc:grpChg chg="mod">
          <ac:chgData name="Gerth Stølting Brodal" userId="04ef4784-6591-4f86-a140-f5c3b108582a" providerId="ADAL" clId="{0DE8A3ED-BB3A-4389-95AE-28D41F76891B}" dt="2023-09-19T12:58:50.893" v="634"/>
          <ac:grpSpMkLst>
            <pc:docMk/>
            <pc:sldMk cId="188108508" sldId="324"/>
            <ac:grpSpMk id="62" creationId="{37008D3F-56AE-4019-986C-402F00089EA3}"/>
          </ac:grpSpMkLst>
        </pc:grpChg>
        <pc:grpChg chg="add mod">
          <ac:chgData name="Gerth Stølting Brodal" userId="04ef4784-6591-4f86-a140-f5c3b108582a" providerId="ADAL" clId="{0DE8A3ED-BB3A-4389-95AE-28D41F76891B}" dt="2023-09-19T13:14:19.430" v="695" actId="164"/>
          <ac:grpSpMkLst>
            <pc:docMk/>
            <pc:sldMk cId="188108508" sldId="324"/>
            <ac:grpSpMk id="76" creationId="{5AB30939-07CB-BDA3-EAEB-169C9F2D0720}"/>
          </ac:grpSpMkLst>
        </pc:grpChg>
        <pc:grpChg chg="add mod">
          <ac:chgData name="Gerth Stølting Brodal" userId="04ef4784-6591-4f86-a140-f5c3b108582a" providerId="ADAL" clId="{0DE8A3ED-BB3A-4389-95AE-28D41F76891B}" dt="2023-09-19T13:14:35.507" v="697" actId="164"/>
          <ac:grpSpMkLst>
            <pc:docMk/>
            <pc:sldMk cId="188108508" sldId="324"/>
            <ac:grpSpMk id="77" creationId="{EEA9F1CC-DBF5-E222-7CA4-003E144B5C42}"/>
          </ac:grpSpMkLst>
        </pc:grpChg>
        <pc:grpChg chg="add mod">
          <ac:chgData name="Gerth Stølting Brodal" userId="04ef4784-6591-4f86-a140-f5c3b108582a" providerId="ADAL" clId="{0DE8A3ED-BB3A-4389-95AE-28D41F76891B}" dt="2023-09-19T13:14:43.651" v="699" actId="164"/>
          <ac:grpSpMkLst>
            <pc:docMk/>
            <pc:sldMk cId="188108508" sldId="324"/>
            <ac:grpSpMk id="78" creationId="{16F815A6-FF51-038E-073B-F51FE23BA164}"/>
          </ac:grpSpMkLst>
        </pc:grpChg>
        <pc:picChg chg="add mod ord modCrop">
          <ac:chgData name="Gerth Stølting Brodal" userId="04ef4784-6591-4f86-a140-f5c3b108582a" providerId="ADAL" clId="{0DE8A3ED-BB3A-4389-95AE-28D41F76891B}" dt="2023-09-19T13:59:23.010" v="1692" actId="167"/>
          <ac:picMkLst>
            <pc:docMk/>
            <pc:sldMk cId="188108508" sldId="324"/>
            <ac:picMk id="5" creationId="{9BC0058B-0164-432B-9B2F-E6E0574BCE1C}"/>
          </ac:picMkLst>
        </pc:picChg>
        <pc:picChg chg="add mod ord modCrop">
          <ac:chgData name="Gerth Stølting Brodal" userId="04ef4784-6591-4f86-a140-f5c3b108582a" providerId="ADAL" clId="{0DE8A3ED-BB3A-4389-95AE-28D41F76891B}" dt="2023-09-19T13:59:23.010" v="1692" actId="167"/>
          <ac:picMkLst>
            <pc:docMk/>
            <pc:sldMk cId="188108508" sldId="324"/>
            <ac:picMk id="6" creationId="{A5115B34-B37D-7A9F-4531-287062B00BF1}"/>
          </ac:picMkLst>
        </pc:picChg>
        <pc:cxnChg chg="add mod ord">
          <ac:chgData name="Gerth Stølting Brodal" userId="04ef4784-6591-4f86-a140-f5c3b108582a" providerId="ADAL" clId="{0DE8A3ED-BB3A-4389-95AE-28D41F76891B}" dt="2023-09-19T12:58:31.467" v="630" actId="164"/>
          <ac:cxnSpMkLst>
            <pc:docMk/>
            <pc:sldMk cId="188108508" sldId="324"/>
            <ac:cxnSpMk id="28" creationId="{8FD4A9EC-E823-9240-C7CD-82064B7A1684}"/>
          </ac:cxnSpMkLst>
        </pc:cxnChg>
        <pc:cxnChg chg="add mod">
          <ac:chgData name="Gerth Stølting Brodal" userId="04ef4784-6591-4f86-a140-f5c3b108582a" providerId="ADAL" clId="{0DE8A3ED-BB3A-4389-95AE-28D41F76891B}" dt="2023-09-19T12:58:31.467" v="630" actId="164"/>
          <ac:cxnSpMkLst>
            <pc:docMk/>
            <pc:sldMk cId="188108508" sldId="324"/>
            <ac:cxnSpMk id="29" creationId="{C54992E9-C2E3-3FDC-C471-C9DF0F158CFB}"/>
          </ac:cxnSpMkLst>
        </pc:cxnChg>
        <pc:cxnChg chg="add mod">
          <ac:chgData name="Gerth Stølting Brodal" userId="04ef4784-6591-4f86-a140-f5c3b108582a" providerId="ADAL" clId="{0DE8A3ED-BB3A-4389-95AE-28D41F76891B}" dt="2023-09-19T12:58:31.467" v="630" actId="164"/>
          <ac:cxnSpMkLst>
            <pc:docMk/>
            <pc:sldMk cId="188108508" sldId="324"/>
            <ac:cxnSpMk id="31" creationId="{D4A67131-FC9F-1432-AD5C-225429DB8CF9}"/>
          </ac:cxnSpMkLst>
        </pc:cxnChg>
        <pc:cxnChg chg="add mod">
          <ac:chgData name="Gerth Stølting Brodal" userId="04ef4784-6591-4f86-a140-f5c3b108582a" providerId="ADAL" clId="{0DE8A3ED-BB3A-4389-95AE-28D41F76891B}" dt="2023-09-19T12:58:31.467" v="630" actId="164"/>
          <ac:cxnSpMkLst>
            <pc:docMk/>
            <pc:sldMk cId="188108508" sldId="324"/>
            <ac:cxnSpMk id="33" creationId="{C6E18BBF-8B1C-4942-1A42-B8B125692492}"/>
          </ac:cxnSpMkLst>
        </pc:cxnChg>
        <pc:cxnChg chg="add mod">
          <ac:chgData name="Gerth Stølting Brodal" userId="04ef4784-6591-4f86-a140-f5c3b108582a" providerId="ADAL" clId="{0DE8A3ED-BB3A-4389-95AE-28D41F76891B}" dt="2023-09-19T12:58:31.467" v="630" actId="164"/>
          <ac:cxnSpMkLst>
            <pc:docMk/>
            <pc:sldMk cId="188108508" sldId="324"/>
            <ac:cxnSpMk id="36" creationId="{7098B51E-7C4F-B867-5364-0130AFE382CA}"/>
          </ac:cxnSpMkLst>
        </pc:cxnChg>
        <pc:cxnChg chg="add mod">
          <ac:chgData name="Gerth Stølting Brodal" userId="04ef4784-6591-4f86-a140-f5c3b108582a" providerId="ADAL" clId="{0DE8A3ED-BB3A-4389-95AE-28D41F76891B}" dt="2023-09-19T12:58:31.467" v="630" actId="164"/>
          <ac:cxnSpMkLst>
            <pc:docMk/>
            <pc:sldMk cId="188108508" sldId="324"/>
            <ac:cxnSpMk id="40" creationId="{D938240D-EFF1-0685-AA6A-0231D98D3E34}"/>
          </ac:cxnSpMkLst>
        </pc:cxnChg>
        <pc:cxnChg chg="add mod">
          <ac:chgData name="Gerth Stølting Brodal" userId="04ef4784-6591-4f86-a140-f5c3b108582a" providerId="ADAL" clId="{0DE8A3ED-BB3A-4389-95AE-28D41F76891B}" dt="2023-09-19T12:58:31.467" v="630" actId="164"/>
          <ac:cxnSpMkLst>
            <pc:docMk/>
            <pc:sldMk cId="188108508" sldId="324"/>
            <ac:cxnSpMk id="42" creationId="{250984C7-1EB7-C84E-3945-612CFA4FE7F8}"/>
          </ac:cxnSpMkLst>
        </pc:cxnChg>
        <pc:cxnChg chg="add mod">
          <ac:chgData name="Gerth Stølting Brodal" userId="04ef4784-6591-4f86-a140-f5c3b108582a" providerId="ADAL" clId="{0DE8A3ED-BB3A-4389-95AE-28D41F76891B}" dt="2023-09-19T12:58:31.467" v="630" actId="164"/>
          <ac:cxnSpMkLst>
            <pc:docMk/>
            <pc:sldMk cId="188108508" sldId="324"/>
            <ac:cxnSpMk id="45" creationId="{582BBF71-1081-2CA8-30A9-1C084C7A3571}"/>
          </ac:cxnSpMkLst>
        </pc:cxnChg>
        <pc:cxnChg chg="add mod">
          <ac:chgData name="Gerth Stølting Brodal" userId="04ef4784-6591-4f86-a140-f5c3b108582a" providerId="ADAL" clId="{0DE8A3ED-BB3A-4389-95AE-28D41F76891B}" dt="2023-09-19T12:58:31.467" v="630" actId="164"/>
          <ac:cxnSpMkLst>
            <pc:docMk/>
            <pc:sldMk cId="188108508" sldId="324"/>
            <ac:cxnSpMk id="48" creationId="{52884E5C-A4A2-FFD4-FF75-B489E300EA73}"/>
          </ac:cxnSpMkLst>
        </pc:cxnChg>
        <pc:cxnChg chg="mod">
          <ac:chgData name="Gerth Stølting Brodal" userId="04ef4784-6591-4f86-a140-f5c3b108582a" providerId="ADAL" clId="{0DE8A3ED-BB3A-4389-95AE-28D41F76891B}" dt="2023-09-19T13:00:02.651" v="641" actId="208"/>
          <ac:cxnSpMkLst>
            <pc:docMk/>
            <pc:sldMk cId="188108508" sldId="324"/>
            <ac:cxnSpMk id="53" creationId="{593742E2-1124-ACFA-6A2B-CAEDEA9E2A32}"/>
          </ac:cxnSpMkLst>
        </pc:cxnChg>
        <pc:cxnChg chg="mod">
          <ac:chgData name="Gerth Stølting Brodal" userId="04ef4784-6591-4f86-a140-f5c3b108582a" providerId="ADAL" clId="{0DE8A3ED-BB3A-4389-95AE-28D41F76891B}" dt="2023-09-19T12:58:50.893" v="634"/>
          <ac:cxnSpMkLst>
            <pc:docMk/>
            <pc:sldMk cId="188108508" sldId="324"/>
            <ac:cxnSpMk id="54" creationId="{70A4A8CA-8E40-6ABA-1AE6-A5BA667DEFB1}"/>
          </ac:cxnSpMkLst>
        </pc:cxnChg>
        <pc:cxnChg chg="mod">
          <ac:chgData name="Gerth Stølting Brodal" userId="04ef4784-6591-4f86-a140-f5c3b108582a" providerId="ADAL" clId="{0DE8A3ED-BB3A-4389-95AE-28D41F76891B}" dt="2023-09-19T12:58:50.893" v="634"/>
          <ac:cxnSpMkLst>
            <pc:docMk/>
            <pc:sldMk cId="188108508" sldId="324"/>
            <ac:cxnSpMk id="55" creationId="{7AB298EE-F235-3A9A-D0E6-1F7765399EDF}"/>
          </ac:cxnSpMkLst>
        </pc:cxnChg>
        <pc:cxnChg chg="mod">
          <ac:chgData name="Gerth Stølting Brodal" userId="04ef4784-6591-4f86-a140-f5c3b108582a" providerId="ADAL" clId="{0DE8A3ED-BB3A-4389-95AE-28D41F76891B}" dt="2023-09-19T13:00:02.651" v="641" actId="208"/>
          <ac:cxnSpMkLst>
            <pc:docMk/>
            <pc:sldMk cId="188108508" sldId="324"/>
            <ac:cxnSpMk id="56" creationId="{E33796F6-0D6B-5B47-D58B-1CA932A34757}"/>
          </ac:cxnSpMkLst>
        </pc:cxnChg>
        <pc:cxnChg chg="mod">
          <ac:chgData name="Gerth Stølting Brodal" userId="04ef4784-6591-4f86-a140-f5c3b108582a" providerId="ADAL" clId="{0DE8A3ED-BB3A-4389-95AE-28D41F76891B}" dt="2023-09-19T12:58:50.893" v="634"/>
          <ac:cxnSpMkLst>
            <pc:docMk/>
            <pc:sldMk cId="188108508" sldId="324"/>
            <ac:cxnSpMk id="57" creationId="{E99DE9BE-F571-1504-88F9-C5DDE5CDF01D}"/>
          </ac:cxnSpMkLst>
        </pc:cxnChg>
        <pc:cxnChg chg="mod">
          <ac:chgData name="Gerth Stølting Brodal" userId="04ef4784-6591-4f86-a140-f5c3b108582a" providerId="ADAL" clId="{0DE8A3ED-BB3A-4389-95AE-28D41F76891B}" dt="2023-09-19T13:00:02.651" v="641" actId="208"/>
          <ac:cxnSpMkLst>
            <pc:docMk/>
            <pc:sldMk cId="188108508" sldId="324"/>
            <ac:cxnSpMk id="58" creationId="{6890BDD7-453B-43F8-A5C2-6405ACE29F44}"/>
          </ac:cxnSpMkLst>
        </pc:cxnChg>
        <pc:cxnChg chg="mod">
          <ac:chgData name="Gerth Stølting Brodal" userId="04ef4784-6591-4f86-a140-f5c3b108582a" providerId="ADAL" clId="{0DE8A3ED-BB3A-4389-95AE-28D41F76891B}" dt="2023-09-19T12:58:50.893" v="634"/>
          <ac:cxnSpMkLst>
            <pc:docMk/>
            <pc:sldMk cId="188108508" sldId="324"/>
            <ac:cxnSpMk id="59" creationId="{22C2D609-9972-A9C2-681A-5EBE5BF7A06B}"/>
          </ac:cxnSpMkLst>
        </pc:cxnChg>
        <pc:cxnChg chg="mod">
          <ac:chgData name="Gerth Stølting Brodal" userId="04ef4784-6591-4f86-a140-f5c3b108582a" providerId="ADAL" clId="{0DE8A3ED-BB3A-4389-95AE-28D41F76891B}" dt="2023-09-19T12:58:50.893" v="634"/>
          <ac:cxnSpMkLst>
            <pc:docMk/>
            <pc:sldMk cId="188108508" sldId="324"/>
            <ac:cxnSpMk id="60" creationId="{7532D8C8-C824-1EC9-FA6A-B599FEA5AEAC}"/>
          </ac:cxnSpMkLst>
        </pc:cxnChg>
        <pc:cxnChg chg="mod">
          <ac:chgData name="Gerth Stølting Brodal" userId="04ef4784-6591-4f86-a140-f5c3b108582a" providerId="ADAL" clId="{0DE8A3ED-BB3A-4389-95AE-28D41F76891B}" dt="2023-09-19T13:00:02.651" v="641" actId="208"/>
          <ac:cxnSpMkLst>
            <pc:docMk/>
            <pc:sldMk cId="188108508" sldId="324"/>
            <ac:cxnSpMk id="61" creationId="{91866B2A-0596-C057-54B5-3FCF1D3C0FCE}"/>
          </ac:cxnSpMkLst>
        </pc:cxnChg>
        <pc:cxnChg chg="add mod ord">
          <ac:chgData name="Gerth Stølting Brodal" userId="04ef4784-6591-4f86-a140-f5c3b108582a" providerId="ADAL" clId="{0DE8A3ED-BB3A-4389-95AE-28D41F76891B}" dt="2023-09-19T13:00:02.651" v="641" actId="208"/>
          <ac:cxnSpMkLst>
            <pc:docMk/>
            <pc:sldMk cId="188108508" sldId="324"/>
            <ac:cxnSpMk id="70" creationId="{A36457D0-720A-294D-364F-99DB328BF639}"/>
          </ac:cxnSpMkLst>
        </pc:cxnChg>
      </pc:sldChg>
      <pc:sldChg chg="addSp delSp modSp new mod modAnim modNotesTx">
        <pc:chgData name="Gerth Stølting Brodal" userId="04ef4784-6591-4f86-a140-f5c3b108582a" providerId="ADAL" clId="{0DE8A3ED-BB3A-4389-95AE-28D41F76891B}" dt="2023-09-20T05:59:42.152" v="6316" actId="14100"/>
        <pc:sldMkLst>
          <pc:docMk/>
          <pc:sldMk cId="3345820644" sldId="325"/>
        </pc:sldMkLst>
        <pc:spChg chg="del">
          <ac:chgData name="Gerth Stølting Brodal" userId="04ef4784-6591-4f86-a140-f5c3b108582a" providerId="ADAL" clId="{0DE8A3ED-BB3A-4389-95AE-28D41F76891B}" dt="2023-09-19T11:35:30.409" v="235" actId="478"/>
          <ac:spMkLst>
            <pc:docMk/>
            <pc:sldMk cId="3345820644" sldId="325"/>
            <ac:spMk id="2" creationId="{33361230-9D43-7DFE-97D5-B418740CBA1F}"/>
          </ac:spMkLst>
        </pc:spChg>
        <pc:spChg chg="del">
          <ac:chgData name="Gerth Stølting Brodal" userId="04ef4784-6591-4f86-a140-f5c3b108582a" providerId="ADAL" clId="{0DE8A3ED-BB3A-4389-95AE-28D41F76891B}" dt="2023-09-19T11:31:09.700" v="219"/>
          <ac:spMkLst>
            <pc:docMk/>
            <pc:sldMk cId="3345820644" sldId="325"/>
            <ac:spMk id="3" creationId="{5620D7C6-0F0C-840B-D062-485D5B516207}"/>
          </ac:spMkLst>
        </pc:spChg>
        <pc:spChg chg="add del mod">
          <ac:chgData name="Gerth Stølting Brodal" userId="04ef4784-6591-4f86-a140-f5c3b108582a" providerId="ADAL" clId="{0DE8A3ED-BB3A-4389-95AE-28D41F76891B}" dt="2023-09-19T11:34:57.814" v="222" actId="478"/>
          <ac:spMkLst>
            <pc:docMk/>
            <pc:sldMk cId="3345820644" sldId="325"/>
            <ac:spMk id="7" creationId="{80527AAB-8E07-8AA8-D5B8-8829848A4463}"/>
          </ac:spMkLst>
        </pc:spChg>
        <pc:spChg chg="add mod">
          <ac:chgData name="Gerth Stølting Brodal" userId="04ef4784-6591-4f86-a140-f5c3b108582a" providerId="ADAL" clId="{0DE8A3ED-BB3A-4389-95AE-28D41F76891B}" dt="2023-09-19T11:35:16.639" v="230" actId="1076"/>
          <ac:spMkLst>
            <pc:docMk/>
            <pc:sldMk cId="3345820644" sldId="325"/>
            <ac:spMk id="9" creationId="{3EA1B3FF-9FCC-8CDD-22D1-BD20641B5847}"/>
          </ac:spMkLst>
        </pc:spChg>
        <pc:spChg chg="add mod">
          <ac:chgData name="Gerth Stølting Brodal" userId="04ef4784-6591-4f86-a140-f5c3b108582a" providerId="ADAL" clId="{0DE8A3ED-BB3A-4389-95AE-28D41F76891B}" dt="2023-09-20T05:59:42.152" v="6316" actId="14100"/>
          <ac:spMkLst>
            <pc:docMk/>
            <pc:sldMk cId="3345820644" sldId="325"/>
            <ac:spMk id="10" creationId="{2FBD2ECD-F61D-CF6F-057D-337F693010AC}"/>
          </ac:spMkLst>
        </pc:spChg>
        <pc:spChg chg="add mod">
          <ac:chgData name="Gerth Stølting Brodal" userId="04ef4784-6591-4f86-a140-f5c3b108582a" providerId="ADAL" clId="{0DE8A3ED-BB3A-4389-95AE-28D41F76891B}" dt="2023-09-19T15:34:29.602" v="2743" actId="1076"/>
          <ac:spMkLst>
            <pc:docMk/>
            <pc:sldMk cId="3345820644" sldId="325"/>
            <ac:spMk id="11" creationId="{AC11D3BC-B01A-0A81-D10E-75E95199C585}"/>
          </ac:spMkLst>
        </pc:spChg>
        <pc:picChg chg="add mod ord">
          <ac:chgData name="Gerth Stølting Brodal" userId="04ef4784-6591-4f86-a140-f5c3b108582a" providerId="ADAL" clId="{0DE8A3ED-BB3A-4389-95AE-28D41F76891B}" dt="2023-09-19T15:30:33.931" v="2698" actId="1076"/>
          <ac:picMkLst>
            <pc:docMk/>
            <pc:sldMk cId="3345820644" sldId="325"/>
            <ac:picMk id="5" creationId="{847F0D52-0AE6-DF45-EAC7-A2068CE33874}"/>
          </ac:picMkLst>
        </pc:picChg>
      </pc:sldChg>
      <pc:sldChg chg="addSp delSp modSp new del mod">
        <pc:chgData name="Gerth Stølting Brodal" userId="04ef4784-6591-4f86-a140-f5c3b108582a" providerId="ADAL" clId="{0DE8A3ED-BB3A-4389-95AE-28D41F76891B}" dt="2023-09-19T13:29:52.837" v="1135" actId="47"/>
        <pc:sldMkLst>
          <pc:docMk/>
          <pc:sldMk cId="1757715093" sldId="326"/>
        </pc:sldMkLst>
        <pc:spChg chg="del mod">
          <ac:chgData name="Gerth Stølting Brodal" userId="04ef4784-6591-4f86-a140-f5c3b108582a" providerId="ADAL" clId="{0DE8A3ED-BB3A-4389-95AE-28D41F76891B}" dt="2023-09-19T13:20:26.137" v="934" actId="21"/>
          <ac:spMkLst>
            <pc:docMk/>
            <pc:sldMk cId="1757715093" sldId="326"/>
            <ac:spMk id="3" creationId="{A0D2BE13-6C1B-267F-D59E-6AFEEEF77EEF}"/>
          </ac:spMkLst>
        </pc:spChg>
        <pc:spChg chg="add mod">
          <ac:chgData name="Gerth Stølting Brodal" userId="04ef4784-6591-4f86-a140-f5c3b108582a" providerId="ADAL" clId="{0DE8A3ED-BB3A-4389-95AE-28D41F76891B}" dt="2023-09-19T13:20:26.137" v="934" actId="21"/>
          <ac:spMkLst>
            <pc:docMk/>
            <pc:sldMk cId="1757715093" sldId="326"/>
            <ac:spMk id="5" creationId="{FB57FC7E-EC87-9EE9-93A8-EC85F1C678C3}"/>
          </ac:spMkLst>
        </pc:spChg>
      </pc:sldChg>
      <pc:sldChg chg="addSp modSp new mod modAnim">
        <pc:chgData name="Gerth Stølting Brodal" userId="04ef4784-6591-4f86-a140-f5c3b108582a" providerId="ADAL" clId="{0DE8A3ED-BB3A-4389-95AE-28D41F76891B}" dt="2023-09-19T15:42:14.830" v="2744" actId="6549"/>
        <pc:sldMkLst>
          <pc:docMk/>
          <pc:sldMk cId="2060990725" sldId="326"/>
        </pc:sldMkLst>
        <pc:spChg chg="mod">
          <ac:chgData name="Gerth Stølting Brodal" userId="04ef4784-6591-4f86-a140-f5c3b108582a" providerId="ADAL" clId="{0DE8A3ED-BB3A-4389-95AE-28D41F76891B}" dt="2023-09-19T14:06:36.607" v="1762" actId="14100"/>
          <ac:spMkLst>
            <pc:docMk/>
            <pc:sldMk cId="2060990725" sldId="326"/>
            <ac:spMk id="2" creationId="{C6EB3B13-45D6-DDED-7120-31C0F10C7396}"/>
          </ac:spMkLst>
        </pc:spChg>
        <pc:spChg chg="mod">
          <ac:chgData name="Gerth Stølting Brodal" userId="04ef4784-6591-4f86-a140-f5c3b108582a" providerId="ADAL" clId="{0DE8A3ED-BB3A-4389-95AE-28D41F76891B}" dt="2023-09-19T14:53:36.274" v="2152" actId="20577"/>
          <ac:spMkLst>
            <pc:docMk/>
            <pc:sldMk cId="2060990725" sldId="326"/>
            <ac:spMk id="3" creationId="{8F8D9803-ECAA-6C4C-61B7-CFFC2657FA92}"/>
          </ac:spMkLst>
        </pc:spChg>
        <pc:spChg chg="add mod">
          <ac:chgData name="Gerth Stølting Brodal" userId="04ef4784-6591-4f86-a140-f5c3b108582a" providerId="ADAL" clId="{0DE8A3ED-BB3A-4389-95AE-28D41F76891B}" dt="2023-09-19T15:42:14.830" v="2744" actId="6549"/>
          <ac:spMkLst>
            <pc:docMk/>
            <pc:sldMk cId="2060990725" sldId="326"/>
            <ac:spMk id="4" creationId="{F1F3E2DE-61BF-192F-D2CE-53FB871E3ED0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5" creationId="{4D55151B-82CF-07A1-ED1B-4D8492B282F3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6" creationId="{E8DD3386-05F5-F336-7FE7-DCA0CA071E65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7" creationId="{43DCFC44-8223-1E79-6B2E-D9D839078749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8" creationId="{27FAFA08-DBDA-243F-3100-E2C6631EEBA4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9" creationId="{0E685171-3D68-D432-B936-C2409AA3A5CF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10" creationId="{12687A11-91B3-791E-7B15-BB996E6B39DE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11" creationId="{3B15EAE2-FFDF-8361-ACB9-6288DCAE9DEE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12" creationId="{747A7425-6CCB-58C5-8A4A-76C3B3D9DE78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13" creationId="{A9A0F25F-7408-BE0A-FCB1-B7635450456B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14" creationId="{15528394-1631-0D58-1011-49AF358BBA54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15" creationId="{123A9C2A-F7CD-679E-DF57-F9975D938C8A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16" creationId="{E45FC568-7F1A-D26D-AC9E-7420CEC92C1F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17" creationId="{DE981976-8810-20BC-86ED-83B0253935BF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18" creationId="{1015440C-E554-6B1D-D845-527FD76C943C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19" creationId="{B2C32C3C-4BCF-050F-71BF-22FB12702229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20" creationId="{46328370-3E6E-1717-F1DC-2B53D2DC1C76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21" creationId="{84CF6039-AFF9-9FA3-5254-2386F85E7817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22" creationId="{6ECA858C-7FD7-3F27-8D0A-5C621D6B6398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23" creationId="{B2B91B6A-A305-7AAF-A5AD-A06E3E28E245}"/>
          </ac:spMkLst>
        </pc:spChg>
        <pc:spChg chg="add mod">
          <ac:chgData name="Gerth Stølting Brodal" userId="04ef4784-6591-4f86-a140-f5c3b108582a" providerId="ADAL" clId="{0DE8A3ED-BB3A-4389-95AE-28D41F76891B}" dt="2023-09-19T14:21:10.236" v="2134" actId="1076"/>
          <ac:spMkLst>
            <pc:docMk/>
            <pc:sldMk cId="2060990725" sldId="326"/>
            <ac:spMk id="24" creationId="{4E951399-2012-28EB-0AE6-A6B0F234171F}"/>
          </ac:spMkLst>
        </pc:spChg>
      </pc:sldChg>
      <pc:sldChg chg="addSp delSp modSp new mod modAnim modNotesTx">
        <pc:chgData name="Gerth Stølting Brodal" userId="04ef4784-6591-4f86-a140-f5c3b108582a" providerId="ADAL" clId="{0DE8A3ED-BB3A-4389-95AE-28D41F76891B}" dt="2023-09-19T15:44:46.213" v="2975" actId="20577"/>
        <pc:sldMkLst>
          <pc:docMk/>
          <pc:sldMk cId="259946267" sldId="327"/>
        </pc:sldMkLst>
        <pc:spChg chg="mod">
          <ac:chgData name="Gerth Stølting Brodal" userId="04ef4784-6591-4f86-a140-f5c3b108582a" providerId="ADAL" clId="{0DE8A3ED-BB3A-4389-95AE-28D41F76891B}" dt="2023-09-19T14:57:53" v="2199" actId="20577"/>
          <ac:spMkLst>
            <pc:docMk/>
            <pc:sldMk cId="259946267" sldId="327"/>
            <ac:spMk id="2" creationId="{3F9CF285-9280-E050-65DF-070E605C87AD}"/>
          </ac:spMkLst>
        </pc:spChg>
        <pc:spChg chg="add del mod">
          <ac:chgData name="Gerth Stølting Brodal" userId="04ef4784-6591-4f86-a140-f5c3b108582a" providerId="ADAL" clId="{0DE8A3ED-BB3A-4389-95AE-28D41F76891B}" dt="2023-09-19T14:13:59.371" v="1993" actId="21"/>
          <ac:spMkLst>
            <pc:docMk/>
            <pc:sldMk cId="259946267" sldId="327"/>
            <ac:spMk id="3" creationId="{360254B8-E0ED-DA3B-DCBE-F419CE51DE59}"/>
          </ac:spMkLst>
        </pc:spChg>
        <pc:spChg chg="add del mod">
          <ac:chgData name="Gerth Stølting Brodal" userId="04ef4784-6591-4f86-a140-f5c3b108582a" providerId="ADAL" clId="{0DE8A3ED-BB3A-4389-95AE-28D41F76891B}" dt="2023-09-19T14:13:55.208" v="1992" actId="478"/>
          <ac:spMkLst>
            <pc:docMk/>
            <pc:sldMk cId="259946267" sldId="327"/>
            <ac:spMk id="5" creationId="{4E470C57-7045-37D2-A21E-B756033F14D5}"/>
          </ac:spMkLst>
        </pc:spChg>
        <pc:spChg chg="add del mod">
          <ac:chgData name="Gerth Stølting Brodal" userId="04ef4784-6591-4f86-a140-f5c3b108582a" providerId="ADAL" clId="{0DE8A3ED-BB3A-4389-95AE-28D41F76891B}" dt="2023-09-19T14:55:51.780" v="2183" actId="478"/>
          <ac:spMkLst>
            <pc:docMk/>
            <pc:sldMk cId="259946267" sldId="327"/>
            <ac:spMk id="7" creationId="{39438170-72B1-A3B1-D977-A34ADFF5F691}"/>
          </ac:spMkLst>
        </pc:spChg>
        <pc:spChg chg="add mod">
          <ac:chgData name="Gerth Stølting Brodal" userId="04ef4784-6591-4f86-a140-f5c3b108582a" providerId="ADAL" clId="{0DE8A3ED-BB3A-4389-95AE-28D41F76891B}" dt="2023-09-19T15:13:23.865" v="2544" actId="14100"/>
          <ac:spMkLst>
            <pc:docMk/>
            <pc:sldMk cId="259946267" sldId="327"/>
            <ac:spMk id="8" creationId="{BA4F2E26-D982-58DE-37AD-09914D54E26F}"/>
          </ac:spMkLst>
        </pc:spChg>
        <pc:spChg chg="add del mod">
          <ac:chgData name="Gerth Stølting Brodal" userId="04ef4784-6591-4f86-a140-f5c3b108582a" providerId="ADAL" clId="{0DE8A3ED-BB3A-4389-95AE-28D41F76891B}" dt="2023-09-19T14:55:54.296" v="2184" actId="478"/>
          <ac:spMkLst>
            <pc:docMk/>
            <pc:sldMk cId="259946267" sldId="327"/>
            <ac:spMk id="10" creationId="{68B3093B-62BD-AB51-7E8C-4C3B696CAEBE}"/>
          </ac:spMkLst>
        </pc:spChg>
        <pc:spChg chg="add mod">
          <ac:chgData name="Gerth Stølting Brodal" userId="04ef4784-6591-4f86-a140-f5c3b108582a" providerId="ADAL" clId="{0DE8A3ED-BB3A-4389-95AE-28D41F76891B}" dt="2023-09-19T15:42:43.798" v="2745" actId="14100"/>
          <ac:spMkLst>
            <pc:docMk/>
            <pc:sldMk cId="259946267" sldId="327"/>
            <ac:spMk id="11" creationId="{A1070338-3131-B88D-F9CB-9FAF16B1ED4F}"/>
          </ac:spMkLst>
        </pc:spChg>
      </pc:sldChg>
      <pc:sldChg chg="addSp delSp modSp new mod modAnim">
        <pc:chgData name="Gerth Stølting Brodal" userId="04ef4784-6591-4f86-a140-f5c3b108582a" providerId="ADAL" clId="{0DE8A3ED-BB3A-4389-95AE-28D41F76891B}" dt="2023-09-19T20:12:10.293" v="4980" actId="20577"/>
        <pc:sldMkLst>
          <pc:docMk/>
          <pc:sldMk cId="1543218794" sldId="328"/>
        </pc:sldMkLst>
        <pc:spChg chg="mod">
          <ac:chgData name="Gerth Stølting Brodal" userId="04ef4784-6591-4f86-a140-f5c3b108582a" providerId="ADAL" clId="{0DE8A3ED-BB3A-4389-95AE-28D41F76891B}" dt="2023-09-19T15:52:30.680" v="2986" actId="20577"/>
          <ac:spMkLst>
            <pc:docMk/>
            <pc:sldMk cId="1543218794" sldId="328"/>
            <ac:spMk id="2" creationId="{FFD22B6D-A377-455E-B7BA-94993FACB235}"/>
          </ac:spMkLst>
        </pc:spChg>
        <pc:spChg chg="mod">
          <ac:chgData name="Gerth Stølting Brodal" userId="04ef4784-6591-4f86-a140-f5c3b108582a" providerId="ADAL" clId="{0DE8A3ED-BB3A-4389-95AE-28D41F76891B}" dt="2023-09-19T20:12:10.293" v="4980" actId="20577"/>
          <ac:spMkLst>
            <pc:docMk/>
            <pc:sldMk cId="1543218794" sldId="328"/>
            <ac:spMk id="3" creationId="{AD5B3026-FBDD-0A06-1E90-2A28E2618EE9}"/>
          </ac:spMkLst>
        </pc:spChg>
        <pc:picChg chg="add del mod">
          <ac:chgData name="Gerth Stølting Brodal" userId="04ef4784-6591-4f86-a140-f5c3b108582a" providerId="ADAL" clId="{0DE8A3ED-BB3A-4389-95AE-28D41F76891B}" dt="2023-09-19T16:37:07.499" v="3110" actId="478"/>
          <ac:picMkLst>
            <pc:docMk/>
            <pc:sldMk cId="1543218794" sldId="328"/>
            <ac:picMk id="5" creationId="{F1B54AFF-AFAA-7499-7AC2-57707E5370A2}"/>
          </ac:picMkLst>
        </pc:picChg>
        <pc:picChg chg="add mod ord">
          <ac:chgData name="Gerth Stølting Brodal" userId="04ef4784-6591-4f86-a140-f5c3b108582a" providerId="ADAL" clId="{0DE8A3ED-BB3A-4389-95AE-28D41F76891B}" dt="2023-09-19T17:55:44.148" v="4545" actId="1076"/>
          <ac:picMkLst>
            <pc:docMk/>
            <pc:sldMk cId="1543218794" sldId="328"/>
            <ac:picMk id="7" creationId="{6251CC87-2D2A-535F-2483-97BF32B42313}"/>
          </ac:picMkLst>
        </pc:picChg>
      </pc:sldChg>
      <pc:sldChg chg="addSp delSp modSp new del mod">
        <pc:chgData name="Gerth Stølting Brodal" userId="04ef4784-6591-4f86-a140-f5c3b108582a" providerId="ADAL" clId="{0DE8A3ED-BB3A-4389-95AE-28D41F76891B}" dt="2023-09-19T15:34:07.784" v="2736" actId="47"/>
        <pc:sldMkLst>
          <pc:docMk/>
          <pc:sldMk cId="1554119628" sldId="328"/>
        </pc:sldMkLst>
        <pc:spChg chg="del mod">
          <ac:chgData name="Gerth Stølting Brodal" userId="04ef4784-6591-4f86-a140-f5c3b108582a" providerId="ADAL" clId="{0DE8A3ED-BB3A-4389-95AE-28D41F76891B}" dt="2023-09-19T15:34:05.923" v="2735" actId="21"/>
          <ac:spMkLst>
            <pc:docMk/>
            <pc:sldMk cId="1554119628" sldId="328"/>
            <ac:spMk id="2" creationId="{BEFA0BAF-2CA9-0E22-A0A9-52A90797E533}"/>
          </ac:spMkLst>
        </pc:spChg>
        <pc:spChg chg="add mod">
          <ac:chgData name="Gerth Stølting Brodal" userId="04ef4784-6591-4f86-a140-f5c3b108582a" providerId="ADAL" clId="{0DE8A3ED-BB3A-4389-95AE-28D41F76891B}" dt="2023-09-19T15:34:05.923" v="2735" actId="21"/>
          <ac:spMkLst>
            <pc:docMk/>
            <pc:sldMk cId="1554119628" sldId="328"/>
            <ac:spMk id="5" creationId="{B7CFCB85-0232-F9D0-13C5-2E2BC6B2C90F}"/>
          </ac:spMkLst>
        </pc:spChg>
      </pc:sldChg>
      <pc:sldChg chg="addSp delSp modSp new del mod">
        <pc:chgData name="Gerth Stølting Brodal" userId="04ef4784-6591-4f86-a140-f5c3b108582a" providerId="ADAL" clId="{0DE8A3ED-BB3A-4389-95AE-28D41F76891B}" dt="2023-09-19T15:31:13.837" v="2703" actId="47"/>
        <pc:sldMkLst>
          <pc:docMk/>
          <pc:sldMk cId="2292739201" sldId="328"/>
        </pc:sldMkLst>
        <pc:spChg chg="del mod">
          <ac:chgData name="Gerth Stølting Brodal" userId="04ef4784-6591-4f86-a140-f5c3b108582a" providerId="ADAL" clId="{0DE8A3ED-BB3A-4389-95AE-28D41F76891B}" dt="2023-09-19T15:31:10.771" v="2701" actId="21"/>
          <ac:spMkLst>
            <pc:docMk/>
            <pc:sldMk cId="2292739201" sldId="328"/>
            <ac:spMk id="3" creationId="{732120ED-8688-6FD5-3494-CE4DE5BA7489}"/>
          </ac:spMkLst>
        </pc:spChg>
        <pc:spChg chg="add mod">
          <ac:chgData name="Gerth Stølting Brodal" userId="04ef4784-6591-4f86-a140-f5c3b108582a" providerId="ADAL" clId="{0DE8A3ED-BB3A-4389-95AE-28D41F76891B}" dt="2023-09-19T15:31:10.771" v="2701" actId="21"/>
          <ac:spMkLst>
            <pc:docMk/>
            <pc:sldMk cId="2292739201" sldId="328"/>
            <ac:spMk id="5" creationId="{D278ADFA-7510-0017-EE16-D86FC8F4712F}"/>
          </ac:spMkLst>
        </pc:spChg>
      </pc:sldChg>
      <pc:sldChg chg="modSp new mod modAnim">
        <pc:chgData name="Gerth Stølting Brodal" userId="04ef4784-6591-4f86-a140-f5c3b108582a" providerId="ADAL" clId="{0DE8A3ED-BB3A-4389-95AE-28D41F76891B}" dt="2023-09-19T18:56:31.798" v="4760" actId="20577"/>
        <pc:sldMkLst>
          <pc:docMk/>
          <pc:sldMk cId="2609134475" sldId="329"/>
        </pc:sldMkLst>
        <pc:spChg chg="mod">
          <ac:chgData name="Gerth Stølting Brodal" userId="04ef4784-6591-4f86-a140-f5c3b108582a" providerId="ADAL" clId="{0DE8A3ED-BB3A-4389-95AE-28D41F76891B}" dt="2023-09-19T17:25:57.268" v="4110" actId="313"/>
          <ac:spMkLst>
            <pc:docMk/>
            <pc:sldMk cId="2609134475" sldId="329"/>
            <ac:spMk id="2" creationId="{099A1FC3-241F-A08B-118C-E70222BE9D17}"/>
          </ac:spMkLst>
        </pc:spChg>
        <pc:spChg chg="mod">
          <ac:chgData name="Gerth Stølting Brodal" userId="04ef4784-6591-4f86-a140-f5c3b108582a" providerId="ADAL" clId="{0DE8A3ED-BB3A-4389-95AE-28D41F76891B}" dt="2023-09-19T18:56:31.798" v="4760" actId="20577"/>
          <ac:spMkLst>
            <pc:docMk/>
            <pc:sldMk cId="2609134475" sldId="329"/>
            <ac:spMk id="3" creationId="{02F0C886-3AE3-F931-5059-34FE5B5DB6EC}"/>
          </ac:spMkLst>
        </pc:spChg>
      </pc:sldChg>
      <pc:sldChg chg="addSp delSp modSp new mod modAnim modNotesTx">
        <pc:chgData name="Gerth Stølting Brodal" userId="04ef4784-6591-4f86-a140-f5c3b108582a" providerId="ADAL" clId="{0DE8A3ED-BB3A-4389-95AE-28D41F76891B}" dt="2023-09-19T17:21:46.247" v="3980" actId="20577"/>
        <pc:sldMkLst>
          <pc:docMk/>
          <pc:sldMk cId="3593502764" sldId="330"/>
        </pc:sldMkLst>
        <pc:spChg chg="del">
          <ac:chgData name="Gerth Stølting Brodal" userId="04ef4784-6591-4f86-a140-f5c3b108582a" providerId="ADAL" clId="{0DE8A3ED-BB3A-4389-95AE-28D41F76891B}" dt="2023-09-19T17:03:47.949" v="3591" actId="478"/>
          <ac:spMkLst>
            <pc:docMk/>
            <pc:sldMk cId="3593502764" sldId="330"/>
            <ac:spMk id="2" creationId="{62606F6A-9984-A47D-F4BB-8970D360DCB5}"/>
          </ac:spMkLst>
        </pc:spChg>
        <pc:spChg chg="add del mod">
          <ac:chgData name="Gerth Stølting Brodal" userId="04ef4784-6591-4f86-a140-f5c3b108582a" providerId="ADAL" clId="{0DE8A3ED-BB3A-4389-95AE-28D41F76891B}" dt="2023-09-19T17:07:38.437" v="3737" actId="113"/>
          <ac:spMkLst>
            <pc:docMk/>
            <pc:sldMk cId="3593502764" sldId="330"/>
            <ac:spMk id="3" creationId="{921870F9-6284-223D-8C1F-6B69ECA77AC4}"/>
          </ac:spMkLst>
        </pc:spChg>
        <pc:spChg chg="add mod">
          <ac:chgData name="Gerth Stølting Brodal" userId="04ef4784-6591-4f86-a140-f5c3b108582a" providerId="ADAL" clId="{0DE8A3ED-BB3A-4389-95AE-28D41F76891B}" dt="2023-09-19T17:09:27.097" v="3746" actId="207"/>
          <ac:spMkLst>
            <pc:docMk/>
            <pc:sldMk cId="3593502764" sldId="330"/>
            <ac:spMk id="4" creationId="{E64330EE-CF15-13F1-E4FE-5935D9A0883F}"/>
          </ac:spMkLst>
        </pc:spChg>
        <pc:spChg chg="add del mod">
          <ac:chgData name="Gerth Stølting Brodal" userId="04ef4784-6591-4f86-a140-f5c3b108582a" providerId="ADAL" clId="{0DE8A3ED-BB3A-4389-95AE-28D41F76891B}" dt="2023-09-19T17:00:19.193" v="3566"/>
          <ac:spMkLst>
            <pc:docMk/>
            <pc:sldMk cId="3593502764" sldId="330"/>
            <ac:spMk id="5" creationId="{6FBD5426-B132-5BD1-5751-9039A4BF8EE8}"/>
          </ac:spMkLst>
        </pc:spChg>
        <pc:spChg chg="add del mod">
          <ac:chgData name="Gerth Stølting Brodal" userId="04ef4784-6591-4f86-a140-f5c3b108582a" providerId="ADAL" clId="{0DE8A3ED-BB3A-4389-95AE-28D41F76891B}" dt="2023-09-19T17:03:39.991" v="3590" actId="478"/>
          <ac:spMkLst>
            <pc:docMk/>
            <pc:sldMk cId="3593502764" sldId="330"/>
            <ac:spMk id="7" creationId="{F971C008-2E8D-78BE-975A-3CC041363E6D}"/>
          </ac:spMkLst>
        </pc:spChg>
      </pc:sldChg>
      <pc:sldChg chg="addSp delSp modSp new mod modAnim">
        <pc:chgData name="Gerth Stølting Brodal" userId="04ef4784-6591-4f86-a140-f5c3b108582a" providerId="ADAL" clId="{0DE8A3ED-BB3A-4389-95AE-28D41F76891B}" dt="2023-09-20T05:53:36.213" v="6059" actId="14100"/>
        <pc:sldMkLst>
          <pc:docMk/>
          <pc:sldMk cId="514936357" sldId="331"/>
        </pc:sldMkLst>
        <pc:spChg chg="mod">
          <ac:chgData name="Gerth Stølting Brodal" userId="04ef4784-6591-4f86-a140-f5c3b108582a" providerId="ADAL" clId="{0DE8A3ED-BB3A-4389-95AE-28D41F76891B}" dt="2023-09-20T05:53:36.213" v="6059" actId="14100"/>
          <ac:spMkLst>
            <pc:docMk/>
            <pc:sldMk cId="514936357" sldId="331"/>
            <ac:spMk id="2" creationId="{71A6A4A2-C7BA-8A50-86B2-074B61C9FD1D}"/>
          </ac:spMkLst>
        </pc:spChg>
        <pc:spChg chg="del">
          <ac:chgData name="Gerth Stølting Brodal" userId="04ef4784-6591-4f86-a140-f5c3b108582a" providerId="ADAL" clId="{0DE8A3ED-BB3A-4389-95AE-28D41F76891B}" dt="2023-09-19T17:13:38.629" v="3759" actId="478"/>
          <ac:spMkLst>
            <pc:docMk/>
            <pc:sldMk cId="514936357" sldId="331"/>
            <ac:spMk id="3" creationId="{2EED0795-6F27-6BB3-9AB9-01D1DECB2BF7}"/>
          </ac:spMkLst>
        </pc:spChg>
        <pc:spChg chg="add mod">
          <ac:chgData name="Gerth Stølting Brodal" userId="04ef4784-6591-4f86-a140-f5c3b108582a" providerId="ADAL" clId="{0DE8A3ED-BB3A-4389-95AE-28D41F76891B}" dt="2023-09-19T17:18:24.550" v="3848" actId="1076"/>
          <ac:spMkLst>
            <pc:docMk/>
            <pc:sldMk cId="514936357" sldId="331"/>
            <ac:spMk id="4" creationId="{BDF509EA-FD75-AF90-EEAE-8C3E7C5CDA1F}"/>
          </ac:spMkLst>
        </pc:spChg>
        <pc:spChg chg="add del mod">
          <ac:chgData name="Gerth Stølting Brodal" userId="04ef4784-6591-4f86-a140-f5c3b108582a" providerId="ADAL" clId="{0DE8A3ED-BB3A-4389-95AE-28D41F76891B}" dt="2023-09-19T17:13:22.657" v="3754"/>
          <ac:spMkLst>
            <pc:docMk/>
            <pc:sldMk cId="514936357" sldId="331"/>
            <ac:spMk id="5" creationId="{B9326213-85E9-EF7D-E495-0C340B99617E}"/>
          </ac:spMkLst>
        </pc:spChg>
        <pc:spChg chg="add del mod">
          <ac:chgData name="Gerth Stølting Brodal" userId="04ef4784-6591-4f86-a140-f5c3b108582a" providerId="ADAL" clId="{0DE8A3ED-BB3A-4389-95AE-28D41F76891B}" dt="2023-09-19T17:13:25.547" v="3756"/>
          <ac:spMkLst>
            <pc:docMk/>
            <pc:sldMk cId="514936357" sldId="331"/>
            <ac:spMk id="6" creationId="{6A183B4D-0AF7-024D-FEF2-6D0892D35960}"/>
          </ac:spMkLst>
        </pc:spChg>
        <pc:spChg chg="add mod">
          <ac:chgData name="Gerth Stølting Brodal" userId="04ef4784-6591-4f86-a140-f5c3b108582a" providerId="ADAL" clId="{0DE8A3ED-BB3A-4389-95AE-28D41F76891B}" dt="2023-09-19T17:18:45.331" v="3854" actId="1076"/>
          <ac:spMkLst>
            <pc:docMk/>
            <pc:sldMk cId="514936357" sldId="331"/>
            <ac:spMk id="8" creationId="{48BED0D9-A536-E2F8-F6C7-8FD76C9841BB}"/>
          </ac:spMkLst>
        </pc:spChg>
        <pc:picChg chg="add mod">
          <ac:chgData name="Gerth Stølting Brodal" userId="04ef4784-6591-4f86-a140-f5c3b108582a" providerId="ADAL" clId="{0DE8A3ED-BB3A-4389-95AE-28D41F76891B}" dt="2023-09-19T17:23:27.778" v="3981" actId="1076"/>
          <ac:picMkLst>
            <pc:docMk/>
            <pc:sldMk cId="514936357" sldId="331"/>
            <ac:picMk id="9" creationId="{65310FB1-E1E1-B360-9282-D990D23C0507}"/>
          </ac:picMkLst>
        </pc:picChg>
      </pc:sldChg>
      <pc:sldChg chg="add ord">
        <pc:chgData name="Gerth Stølting Brodal" userId="04ef4784-6591-4f86-a140-f5c3b108582a" providerId="ADAL" clId="{0DE8A3ED-BB3A-4389-95AE-28D41F76891B}" dt="2023-09-19T20:00:19.659" v="4946"/>
        <pc:sldMkLst>
          <pc:docMk/>
          <pc:sldMk cId="2805568371" sldId="332"/>
        </pc:sldMkLst>
      </pc:sldChg>
      <pc:sldChg chg="modSp add mod">
        <pc:chgData name="Gerth Stølting Brodal" userId="04ef4784-6591-4f86-a140-f5c3b108582a" providerId="ADAL" clId="{0DE8A3ED-BB3A-4389-95AE-28D41F76891B}" dt="2023-09-19T20:20:40.875" v="5110" actId="14100"/>
        <pc:sldMkLst>
          <pc:docMk/>
          <pc:sldMk cId="334594703" sldId="333"/>
        </pc:sldMkLst>
        <pc:spChg chg="mod">
          <ac:chgData name="Gerth Stølting Brodal" userId="04ef4784-6591-4f86-a140-f5c3b108582a" providerId="ADAL" clId="{0DE8A3ED-BB3A-4389-95AE-28D41F76891B}" dt="2023-09-19T20:20:40.875" v="5110" actId="14100"/>
          <ac:spMkLst>
            <pc:docMk/>
            <pc:sldMk cId="334594703" sldId="333"/>
            <ac:spMk id="2" creationId="{7EE9E689-C6D2-45BC-935F-41CCE07A52DC}"/>
          </ac:spMkLst>
        </pc:spChg>
      </pc:sldChg>
      <pc:sldChg chg="new del">
        <pc:chgData name="Gerth Stølting Brodal" userId="04ef4784-6591-4f86-a140-f5c3b108582a" providerId="ADAL" clId="{0DE8A3ED-BB3A-4389-95AE-28D41F76891B}" dt="2023-09-20T00:03:19.872" v="5536" actId="47"/>
        <pc:sldMkLst>
          <pc:docMk/>
          <pc:sldMk cId="1712061261" sldId="334"/>
        </pc:sldMkLst>
      </pc:sldChg>
      <pc:sldChg chg="addSp delSp modSp add mod">
        <pc:chgData name="Gerth Stølting Brodal" userId="04ef4784-6591-4f86-a140-f5c3b108582a" providerId="ADAL" clId="{0DE8A3ED-BB3A-4389-95AE-28D41F76891B}" dt="2023-09-19T23:59:52.769" v="5490"/>
        <pc:sldMkLst>
          <pc:docMk/>
          <pc:sldMk cId="1737539052" sldId="748"/>
        </pc:sldMkLst>
        <pc:spChg chg="mod">
          <ac:chgData name="Gerth Stølting Brodal" userId="04ef4784-6591-4f86-a140-f5c3b108582a" providerId="ADAL" clId="{0DE8A3ED-BB3A-4389-95AE-28D41F76891B}" dt="2023-09-19T23:59:30.311" v="5488" actId="6549"/>
          <ac:spMkLst>
            <pc:docMk/>
            <pc:sldMk cId="1737539052" sldId="748"/>
            <ac:spMk id="2" creationId="{96BE3BC4-F992-437E-8464-C533EE3E09DF}"/>
          </ac:spMkLst>
        </pc:spChg>
        <pc:spChg chg="del">
          <ac:chgData name="Gerth Stølting Brodal" userId="04ef4784-6591-4f86-a140-f5c3b108582a" providerId="ADAL" clId="{0DE8A3ED-BB3A-4389-95AE-28D41F76891B}" dt="2023-09-19T23:47:27.030" v="5243" actId="478"/>
          <ac:spMkLst>
            <pc:docMk/>
            <pc:sldMk cId="1737539052" sldId="748"/>
            <ac:spMk id="3" creationId="{E2463C16-AF75-4AF4-8E42-E74A473121F4}"/>
          </ac:spMkLst>
        </pc:spChg>
        <pc:spChg chg="mod">
          <ac:chgData name="Gerth Stølting Brodal" userId="04ef4784-6591-4f86-a140-f5c3b108582a" providerId="ADAL" clId="{0DE8A3ED-BB3A-4389-95AE-28D41F76891B}" dt="2023-09-19T23:47:44.758" v="5245" actId="6549"/>
          <ac:spMkLst>
            <pc:docMk/>
            <pc:sldMk cId="1737539052" sldId="748"/>
            <ac:spMk id="5" creationId="{FD91FFA2-EE27-4D28-82FF-83A8BFC9BB0F}"/>
          </ac:spMkLst>
        </pc:spChg>
        <pc:spChg chg="add del mod">
          <ac:chgData name="Gerth Stølting Brodal" userId="04ef4784-6591-4f86-a140-f5c3b108582a" providerId="ADAL" clId="{0DE8A3ED-BB3A-4389-95AE-28D41F76891B}" dt="2023-09-19T23:47:30.880" v="5244" actId="478"/>
          <ac:spMkLst>
            <pc:docMk/>
            <pc:sldMk cId="1737539052" sldId="748"/>
            <ac:spMk id="6" creationId="{75D77411-1B25-0B3D-203E-39B918F30493}"/>
          </ac:spMkLst>
        </pc:spChg>
        <pc:spChg chg="add mod">
          <ac:chgData name="Gerth Stølting Brodal" userId="04ef4784-6591-4f86-a140-f5c3b108582a" providerId="ADAL" clId="{0DE8A3ED-BB3A-4389-95AE-28D41F76891B}" dt="2023-09-19T23:56:57.871" v="5479" actId="20577"/>
          <ac:spMkLst>
            <pc:docMk/>
            <pc:sldMk cId="1737539052" sldId="748"/>
            <ac:spMk id="7" creationId="{D4ECE3A5-2EE5-E2D2-7AF1-F32F1964D166}"/>
          </ac:spMkLst>
        </pc:spChg>
        <pc:spChg chg="add del mod">
          <ac:chgData name="Gerth Stølting Brodal" userId="04ef4784-6591-4f86-a140-f5c3b108582a" providerId="ADAL" clId="{0DE8A3ED-BB3A-4389-95AE-28D41F76891B}" dt="2023-09-19T23:59:52.769" v="5490"/>
          <ac:spMkLst>
            <pc:docMk/>
            <pc:sldMk cId="1737539052" sldId="748"/>
            <ac:spMk id="9" creationId="{754B805B-4643-53CC-C861-A940FFE7E275}"/>
          </ac:spMkLst>
        </pc:spChg>
        <pc:graphicFrameChg chg="mod modGraphic">
          <ac:chgData name="Gerth Stølting Brodal" userId="04ef4784-6591-4f86-a140-f5c3b108582a" providerId="ADAL" clId="{0DE8A3ED-BB3A-4389-95AE-28D41F76891B}" dt="2023-09-19T23:58:28.287" v="5480" actId="1076"/>
          <ac:graphicFrameMkLst>
            <pc:docMk/>
            <pc:sldMk cId="1737539052" sldId="748"/>
            <ac:graphicFrameMk id="8" creationId="{F8A64F6A-C25F-4319-BE42-0EE3AFCF56D3}"/>
          </ac:graphicFrameMkLst>
        </pc:graphicFrameChg>
      </pc:sldChg>
      <pc:sldChg chg="addSp delSp modSp new del mod">
        <pc:chgData name="Gerth Stølting Brodal" userId="04ef4784-6591-4f86-a140-f5c3b108582a" providerId="ADAL" clId="{0DE8A3ED-BB3A-4389-95AE-28D41F76891B}" dt="2023-09-19T23:59:18.330" v="5481" actId="47"/>
        <pc:sldMkLst>
          <pc:docMk/>
          <pc:sldMk cId="1144388118" sldId="749"/>
        </pc:sldMkLst>
        <pc:spChg chg="del mod">
          <ac:chgData name="Gerth Stølting Brodal" userId="04ef4784-6591-4f86-a140-f5c3b108582a" providerId="ADAL" clId="{0DE8A3ED-BB3A-4389-95AE-28D41F76891B}" dt="2023-09-19T23:55:52.187" v="5446" actId="21"/>
          <ac:spMkLst>
            <pc:docMk/>
            <pc:sldMk cId="1144388118" sldId="749"/>
            <ac:spMk id="3" creationId="{747459AD-954B-A02B-F3E0-3F10D8B714E0}"/>
          </ac:spMkLst>
        </pc:spChg>
        <pc:spChg chg="add mod">
          <ac:chgData name="Gerth Stølting Brodal" userId="04ef4784-6591-4f86-a140-f5c3b108582a" providerId="ADAL" clId="{0DE8A3ED-BB3A-4389-95AE-28D41F76891B}" dt="2023-09-19T23:55:52.187" v="5446" actId="21"/>
          <ac:spMkLst>
            <pc:docMk/>
            <pc:sldMk cId="1144388118" sldId="749"/>
            <ac:spMk id="5" creationId="{51D5981B-09D3-5E04-3D24-697A21E78ADE}"/>
          </ac:spMkLst>
        </pc:spChg>
      </pc:sldChg>
      <pc:sldChg chg="addSp delSp modSp add mod ord">
        <pc:chgData name="Gerth Stølting Brodal" userId="04ef4784-6591-4f86-a140-f5c3b108582a" providerId="ADAL" clId="{0DE8A3ED-BB3A-4389-95AE-28D41F76891B}" dt="2023-09-20T00:04:14.585" v="5539" actId="1076"/>
        <pc:sldMkLst>
          <pc:docMk/>
          <pc:sldMk cId="3342174215" sldId="749"/>
        </pc:sldMkLst>
        <pc:spChg chg="mod">
          <ac:chgData name="Gerth Stølting Brodal" userId="04ef4784-6591-4f86-a140-f5c3b108582a" providerId="ADAL" clId="{0DE8A3ED-BB3A-4389-95AE-28D41F76891B}" dt="2023-09-20T00:04:14.585" v="5539" actId="1076"/>
          <ac:spMkLst>
            <pc:docMk/>
            <pc:sldMk cId="3342174215" sldId="749"/>
            <ac:spMk id="2" creationId="{96BE3BC4-F992-437E-8464-C533EE3E09DF}"/>
          </ac:spMkLst>
        </pc:spChg>
        <pc:spChg chg="add del mod">
          <ac:chgData name="Gerth Stølting Brodal" userId="04ef4784-6591-4f86-a140-f5c3b108582a" providerId="ADAL" clId="{0DE8A3ED-BB3A-4389-95AE-28D41F76891B}" dt="2023-09-20T00:01:59.057" v="5531" actId="478"/>
          <ac:spMkLst>
            <pc:docMk/>
            <pc:sldMk cId="3342174215" sldId="749"/>
            <ac:spMk id="4" creationId="{7979603E-269C-3375-20EC-607A6E644367}"/>
          </ac:spMkLst>
        </pc:spChg>
        <pc:spChg chg="del mod">
          <ac:chgData name="Gerth Stølting Brodal" userId="04ef4784-6591-4f86-a140-f5c3b108582a" providerId="ADAL" clId="{0DE8A3ED-BB3A-4389-95AE-28D41F76891B}" dt="2023-09-20T00:01:55.493" v="5530" actId="478"/>
          <ac:spMkLst>
            <pc:docMk/>
            <pc:sldMk cId="3342174215" sldId="749"/>
            <ac:spMk id="7" creationId="{D4ECE3A5-2EE5-E2D2-7AF1-F32F1964D166}"/>
          </ac:spMkLst>
        </pc:spChg>
        <pc:graphicFrameChg chg="mod modGraphic">
          <ac:chgData name="Gerth Stølting Brodal" userId="04ef4784-6591-4f86-a140-f5c3b108582a" providerId="ADAL" clId="{0DE8A3ED-BB3A-4389-95AE-28D41F76891B}" dt="2023-09-20T00:02:33.374" v="5535" actId="207"/>
          <ac:graphicFrameMkLst>
            <pc:docMk/>
            <pc:sldMk cId="3342174215" sldId="749"/>
            <ac:graphicFrameMk id="8" creationId="{F8A64F6A-C25F-4319-BE42-0EE3AFCF56D3}"/>
          </ac:graphicFrameMkLst>
        </pc:graphicFrameChg>
      </pc:sldChg>
      <pc:sldChg chg="addSp delSp modSp new mod modAnim modNotesTx">
        <pc:chgData name="Gerth Stølting Brodal" userId="04ef4784-6591-4f86-a140-f5c3b108582a" providerId="ADAL" clId="{0DE8A3ED-BB3A-4389-95AE-28D41F76891B}" dt="2023-09-20T00:50:51.295" v="6030" actId="20577"/>
        <pc:sldMkLst>
          <pc:docMk/>
          <pc:sldMk cId="2631752570" sldId="750"/>
        </pc:sldMkLst>
        <pc:spChg chg="mod">
          <ac:chgData name="Gerth Stølting Brodal" userId="04ef4784-6591-4f86-a140-f5c3b108582a" providerId="ADAL" clId="{0DE8A3ED-BB3A-4389-95AE-28D41F76891B}" dt="2023-09-20T00:41:33.277" v="5802" actId="20577"/>
          <ac:spMkLst>
            <pc:docMk/>
            <pc:sldMk cId="2631752570" sldId="750"/>
            <ac:spMk id="2" creationId="{DF083B35-1FB0-0318-0254-5431CA2766CD}"/>
          </ac:spMkLst>
        </pc:spChg>
        <pc:spChg chg="add del mod">
          <ac:chgData name="Gerth Stølting Brodal" userId="04ef4784-6591-4f86-a140-f5c3b108582a" providerId="ADAL" clId="{0DE8A3ED-BB3A-4389-95AE-28D41F76891B}" dt="2023-09-20T00:44:40.425" v="5852" actId="114"/>
          <ac:spMkLst>
            <pc:docMk/>
            <pc:sldMk cId="2631752570" sldId="750"/>
            <ac:spMk id="3" creationId="{A20920F6-E9D9-6118-D30E-5E4D09BC20B0}"/>
          </ac:spMkLst>
        </pc:spChg>
        <pc:spChg chg="add mod">
          <ac:chgData name="Gerth Stølting Brodal" userId="04ef4784-6591-4f86-a140-f5c3b108582a" providerId="ADAL" clId="{0DE8A3ED-BB3A-4389-95AE-28D41F76891B}" dt="2023-09-20T00:43:45.646" v="5851" actId="1076"/>
          <ac:spMkLst>
            <pc:docMk/>
            <pc:sldMk cId="2631752570" sldId="750"/>
            <ac:spMk id="12" creationId="{A46C54F4-5522-15FF-4D68-BB80D53D288C}"/>
          </ac:spMkLst>
        </pc:spChg>
        <pc:picChg chg="add mod">
          <ac:chgData name="Gerth Stølting Brodal" userId="04ef4784-6591-4f86-a140-f5c3b108582a" providerId="ADAL" clId="{0DE8A3ED-BB3A-4389-95AE-28D41F76891B}" dt="2023-09-20T00:45:08.169" v="5855" actId="1076"/>
          <ac:picMkLst>
            <pc:docMk/>
            <pc:sldMk cId="2631752570" sldId="750"/>
            <ac:picMk id="5" creationId="{E4AB1FD1-B1C7-B7BA-1396-475852F57213}"/>
          </ac:picMkLst>
        </pc:picChg>
        <pc:picChg chg="add mod">
          <ac:chgData name="Gerth Stølting Brodal" userId="04ef4784-6591-4f86-a140-f5c3b108582a" providerId="ADAL" clId="{0DE8A3ED-BB3A-4389-95AE-28D41F76891B}" dt="2023-09-20T00:43:45.646" v="5851" actId="1076"/>
          <ac:picMkLst>
            <pc:docMk/>
            <pc:sldMk cId="2631752570" sldId="750"/>
            <ac:picMk id="7" creationId="{11DBEF39-8092-7A62-ACA9-3D68A6D3C7C8}"/>
          </ac:picMkLst>
        </pc:picChg>
        <pc:picChg chg="add del mod ord">
          <ac:chgData name="Gerth Stølting Brodal" userId="04ef4784-6591-4f86-a140-f5c3b108582a" providerId="ADAL" clId="{0DE8A3ED-BB3A-4389-95AE-28D41F76891B}" dt="2023-09-20T00:40:22.283" v="5612" actId="22"/>
          <ac:picMkLst>
            <pc:docMk/>
            <pc:sldMk cId="2631752570" sldId="750"/>
            <ac:picMk id="9" creationId="{BB752B23-1D1B-4512-96D9-AA0A4E67A642}"/>
          </ac:picMkLst>
        </pc:picChg>
        <pc:picChg chg="add del mod ord">
          <ac:chgData name="Gerth Stølting Brodal" userId="04ef4784-6591-4f86-a140-f5c3b108582a" providerId="ADAL" clId="{0DE8A3ED-BB3A-4389-95AE-28D41F76891B}" dt="2023-09-20T00:40:25.063" v="5614" actId="22"/>
          <ac:picMkLst>
            <pc:docMk/>
            <pc:sldMk cId="2631752570" sldId="750"/>
            <ac:picMk id="11" creationId="{215C2078-AE20-F985-A6B1-37F24CED5F6A}"/>
          </ac:picMkLst>
        </pc:picChg>
      </pc:sldChg>
      <pc:sldChg chg="addSp modSp new mod modAnim">
        <pc:chgData name="Gerth Stølting Brodal" userId="04ef4784-6591-4f86-a140-f5c3b108582a" providerId="ADAL" clId="{0DE8A3ED-BB3A-4389-95AE-28D41F76891B}" dt="2023-09-20T06:02:15.942" v="6360" actId="27636"/>
        <pc:sldMkLst>
          <pc:docMk/>
          <pc:sldMk cId="1002082999" sldId="751"/>
        </pc:sldMkLst>
        <pc:spChg chg="mod">
          <ac:chgData name="Gerth Stølting Brodal" userId="04ef4784-6591-4f86-a140-f5c3b108582a" providerId="ADAL" clId="{0DE8A3ED-BB3A-4389-95AE-28D41F76891B}" dt="2023-09-20T00:53:35.995" v="6040" actId="20577"/>
          <ac:spMkLst>
            <pc:docMk/>
            <pc:sldMk cId="1002082999" sldId="751"/>
            <ac:spMk id="2" creationId="{AECAFEA4-E931-E75B-DEB5-05B7C62AC7D0}"/>
          </ac:spMkLst>
        </pc:spChg>
        <pc:spChg chg="mod">
          <ac:chgData name="Gerth Stølting Brodal" userId="04ef4784-6591-4f86-a140-f5c3b108582a" providerId="ADAL" clId="{0DE8A3ED-BB3A-4389-95AE-28D41F76891B}" dt="2023-09-20T06:02:15.942" v="6360" actId="27636"/>
          <ac:spMkLst>
            <pc:docMk/>
            <pc:sldMk cId="1002082999" sldId="751"/>
            <ac:spMk id="3" creationId="{C73F3F37-760E-C917-DBCF-7894190D0FD8}"/>
          </ac:spMkLst>
        </pc:spChg>
        <pc:spChg chg="add mod">
          <ac:chgData name="Gerth Stølting Brodal" userId="04ef4784-6591-4f86-a140-f5c3b108582a" providerId="ADAL" clId="{0DE8A3ED-BB3A-4389-95AE-28D41F76891B}" dt="2023-09-20T05:54:32.081" v="6061" actId="1076"/>
          <ac:spMkLst>
            <pc:docMk/>
            <pc:sldMk cId="1002082999" sldId="751"/>
            <ac:spMk id="4" creationId="{D84231AE-E519-2A6A-3844-E5C47487012D}"/>
          </ac:spMkLst>
        </pc:spChg>
        <pc:spChg chg="add mod">
          <ac:chgData name="Gerth Stølting Brodal" userId="04ef4784-6591-4f86-a140-f5c3b108582a" providerId="ADAL" clId="{0DE8A3ED-BB3A-4389-95AE-28D41F76891B}" dt="2023-09-20T05:54:32.081" v="6061" actId="1076"/>
          <ac:spMkLst>
            <pc:docMk/>
            <pc:sldMk cId="1002082999" sldId="751"/>
            <ac:spMk id="5" creationId="{EBA9970D-3A44-D185-FBF0-95F42205C558}"/>
          </ac:spMkLst>
        </pc:spChg>
        <pc:spChg chg="mod">
          <ac:chgData name="Gerth Stølting Brodal" userId="04ef4784-6591-4f86-a140-f5c3b108582a" providerId="ADAL" clId="{0DE8A3ED-BB3A-4389-95AE-28D41F76891B}" dt="2023-09-20T05:54:16.896" v="6060"/>
          <ac:spMkLst>
            <pc:docMk/>
            <pc:sldMk cId="1002082999" sldId="751"/>
            <ac:spMk id="7" creationId="{FBF4845B-CC69-CAC4-5C73-A94E7BB62F96}"/>
          </ac:spMkLst>
        </pc:spChg>
        <pc:spChg chg="mod">
          <ac:chgData name="Gerth Stølting Brodal" userId="04ef4784-6591-4f86-a140-f5c3b108582a" providerId="ADAL" clId="{0DE8A3ED-BB3A-4389-95AE-28D41F76891B}" dt="2023-09-20T05:54:16.896" v="6060"/>
          <ac:spMkLst>
            <pc:docMk/>
            <pc:sldMk cId="1002082999" sldId="751"/>
            <ac:spMk id="9" creationId="{1ED9FFE2-70BC-2B89-2F4D-0423878D5E88}"/>
          </ac:spMkLst>
        </pc:spChg>
        <pc:spChg chg="mod">
          <ac:chgData name="Gerth Stølting Brodal" userId="04ef4784-6591-4f86-a140-f5c3b108582a" providerId="ADAL" clId="{0DE8A3ED-BB3A-4389-95AE-28D41F76891B}" dt="2023-09-20T05:54:16.896" v="6060"/>
          <ac:spMkLst>
            <pc:docMk/>
            <pc:sldMk cId="1002082999" sldId="751"/>
            <ac:spMk id="10" creationId="{EC70A2E8-ABE4-77C0-7F23-D595EC13C7D4}"/>
          </ac:spMkLst>
        </pc:spChg>
        <pc:grpChg chg="add mod">
          <ac:chgData name="Gerth Stølting Brodal" userId="04ef4784-6591-4f86-a140-f5c3b108582a" providerId="ADAL" clId="{0DE8A3ED-BB3A-4389-95AE-28D41F76891B}" dt="2023-09-20T05:54:32.081" v="6061" actId="1076"/>
          <ac:grpSpMkLst>
            <pc:docMk/>
            <pc:sldMk cId="1002082999" sldId="751"/>
            <ac:grpSpMk id="6" creationId="{8A5411E4-36BE-69D0-4424-2A773211D869}"/>
          </ac:grpSpMkLst>
        </pc:grpChg>
        <pc:grpChg chg="mod">
          <ac:chgData name="Gerth Stølting Brodal" userId="04ef4784-6591-4f86-a140-f5c3b108582a" providerId="ADAL" clId="{0DE8A3ED-BB3A-4389-95AE-28D41F76891B}" dt="2023-09-20T05:54:16.896" v="6060"/>
          <ac:grpSpMkLst>
            <pc:docMk/>
            <pc:sldMk cId="1002082999" sldId="751"/>
            <ac:grpSpMk id="8" creationId="{4C1CECDB-C6C3-AC38-D487-AABC7B3BC2E8}"/>
          </ac:grpSpMkLst>
        </pc:grpChg>
      </pc:sldChg>
      <pc:sldChg chg="add">
        <pc:chgData name="Gerth Stølting Brodal" userId="04ef4784-6591-4f86-a140-f5c3b108582a" providerId="ADAL" clId="{0DE8A3ED-BB3A-4389-95AE-28D41F76891B}" dt="2023-09-20T05:47:47.855" v="6041"/>
        <pc:sldMkLst>
          <pc:docMk/>
          <pc:sldMk cId="2630579295" sldId="752"/>
        </pc:sldMkLst>
      </pc:sldChg>
      <pc:sldChg chg="modSp add mod setBg">
        <pc:chgData name="Gerth Stølting Brodal" userId="04ef4784-6591-4f86-a140-f5c3b108582a" providerId="ADAL" clId="{0DE8A3ED-BB3A-4389-95AE-28D41F76891B}" dt="2023-09-20T05:49:56.799" v="6051" actId="1036"/>
        <pc:sldMkLst>
          <pc:docMk/>
          <pc:sldMk cId="371814260" sldId="753"/>
        </pc:sldMkLst>
        <pc:spChg chg="mod">
          <ac:chgData name="Gerth Stølting Brodal" userId="04ef4784-6591-4f86-a140-f5c3b108582a" providerId="ADAL" clId="{0DE8A3ED-BB3A-4389-95AE-28D41F76891B}" dt="2023-09-20T05:49:56.799" v="6051" actId="1036"/>
          <ac:spMkLst>
            <pc:docMk/>
            <pc:sldMk cId="371814260" sldId="753"/>
            <ac:spMk id="2" creationId="{D8DED28F-43CD-4181-B9CA-B3507CF1B0AC}"/>
          </ac:spMkLst>
        </pc:spChg>
      </pc:sldChg>
    </pc:docChg>
  </pc:docChgLst>
  <pc:docChgLst>
    <pc:chgData name="Gerth Stølting Brodal" userId="04ef4784-6591-4f86-a140-f5c3b108582a" providerId="ADAL" clId="{11AE922D-8FEB-41E5-B98B-27C5DBF26216}"/>
    <pc:docChg chg="undo custSel addSld modSld">
      <pc:chgData name="Gerth Stølting Brodal" userId="04ef4784-6591-4f86-a140-f5c3b108582a" providerId="ADAL" clId="{11AE922D-8FEB-41E5-B98B-27C5DBF26216}" dt="2022-10-31T09:42:46.258" v="2628" actId="20577"/>
      <pc:docMkLst>
        <pc:docMk/>
      </pc:docMkLst>
      <pc:sldChg chg="addSp delSp modSp mod modNotesTx">
        <pc:chgData name="Gerth Stølting Brodal" userId="04ef4784-6591-4f86-a140-f5c3b108582a" providerId="ADAL" clId="{11AE922D-8FEB-41E5-B98B-27C5DBF26216}" dt="2022-10-31T09:30:38.942" v="2590" actId="14100"/>
        <pc:sldMkLst>
          <pc:docMk/>
          <pc:sldMk cId="3715639078" sldId="256"/>
        </pc:sldMkLst>
        <pc:spChg chg="mod">
          <ac:chgData name="Gerth Stølting Brodal" userId="04ef4784-6591-4f86-a140-f5c3b108582a" providerId="ADAL" clId="{11AE922D-8FEB-41E5-B98B-27C5DBF26216}" dt="2022-10-31T09:30:33.292" v="2589" actId="14100"/>
          <ac:spMkLst>
            <pc:docMk/>
            <pc:sldMk cId="3715639078" sldId="256"/>
            <ac:spMk id="2" creationId="{5CD62424-022B-4C8B-93FE-AA6431E3EEAA}"/>
          </ac:spMkLst>
        </pc:spChg>
        <pc:spChg chg="mod">
          <ac:chgData name="Gerth Stølting Brodal" userId="04ef4784-6591-4f86-a140-f5c3b108582a" providerId="ADAL" clId="{11AE922D-8FEB-41E5-B98B-27C5DBF26216}" dt="2022-10-31T09:30:38.942" v="2590" actId="14100"/>
          <ac:spMkLst>
            <pc:docMk/>
            <pc:sldMk cId="3715639078" sldId="256"/>
            <ac:spMk id="3" creationId="{3490C337-A5E1-4D7F-B0C2-1B73832E061A}"/>
          </ac:spMkLst>
        </pc:spChg>
        <pc:spChg chg="mod">
          <ac:chgData name="Gerth Stølting Brodal" userId="04ef4784-6591-4f86-a140-f5c3b108582a" providerId="ADAL" clId="{11AE922D-8FEB-41E5-B98B-27C5DBF26216}" dt="2022-10-03T18:13:49.384" v="303"/>
          <ac:spMkLst>
            <pc:docMk/>
            <pc:sldMk cId="3715639078" sldId="256"/>
            <ac:spMk id="5" creationId="{56A990E1-DF40-46DC-9A33-D98020EC5383}"/>
          </ac:spMkLst>
        </pc:spChg>
        <pc:spChg chg="mod">
          <ac:chgData name="Gerth Stølting Brodal" userId="04ef4784-6591-4f86-a140-f5c3b108582a" providerId="ADAL" clId="{11AE922D-8FEB-41E5-B98B-27C5DBF26216}" dt="2022-10-03T18:13:49.384" v="303"/>
          <ac:spMkLst>
            <pc:docMk/>
            <pc:sldMk cId="3715639078" sldId="256"/>
            <ac:spMk id="6" creationId="{41027D44-ED59-49B5-889A-B1D36F8F972F}"/>
          </ac:spMkLst>
        </pc:spChg>
        <pc:spChg chg="mod">
          <ac:chgData name="Gerth Stølting Brodal" userId="04ef4784-6591-4f86-a140-f5c3b108582a" providerId="ADAL" clId="{11AE922D-8FEB-41E5-B98B-27C5DBF26216}" dt="2022-10-03T18:13:49.384" v="303"/>
          <ac:spMkLst>
            <pc:docMk/>
            <pc:sldMk cId="3715639078" sldId="256"/>
            <ac:spMk id="7" creationId="{63E2DBE9-4F0F-4672-BE5D-8D205AD443C0}"/>
          </ac:spMkLst>
        </pc:spChg>
        <pc:spChg chg="mod">
          <ac:chgData name="Gerth Stølting Brodal" userId="04ef4784-6591-4f86-a140-f5c3b108582a" providerId="ADAL" clId="{11AE922D-8FEB-41E5-B98B-27C5DBF26216}" dt="2022-10-03T18:13:49.384" v="303"/>
          <ac:spMkLst>
            <pc:docMk/>
            <pc:sldMk cId="3715639078" sldId="256"/>
            <ac:spMk id="8" creationId="{0159EDC9-5208-49FD-9026-3834895F0E04}"/>
          </ac:spMkLst>
        </pc:spChg>
        <pc:spChg chg="add mod">
          <ac:chgData name="Gerth Stølting Brodal" userId="04ef4784-6591-4f86-a140-f5c3b108582a" providerId="ADAL" clId="{11AE922D-8FEB-41E5-B98B-27C5DBF26216}" dt="2022-10-03T18:49:30.861" v="868" actId="1076"/>
          <ac:spMkLst>
            <pc:docMk/>
            <pc:sldMk cId="3715639078" sldId="256"/>
            <ac:spMk id="9" creationId="{EC9F430A-DA3A-4B5C-BAF0-2CD03F0589B2}"/>
          </ac:spMkLst>
        </pc:spChg>
        <pc:grpChg chg="add del mod">
          <ac:chgData name="Gerth Stølting Brodal" userId="04ef4784-6591-4f86-a140-f5c3b108582a" providerId="ADAL" clId="{11AE922D-8FEB-41E5-B98B-27C5DBF26216}" dt="2022-10-03T18:25:58.613" v="575" actId="478"/>
          <ac:grpSpMkLst>
            <pc:docMk/>
            <pc:sldMk cId="3715639078" sldId="256"/>
            <ac:grpSpMk id="4" creationId="{09A84C96-ADBE-457B-89DD-F8160CA7F12E}"/>
          </ac:grpSpMkLst>
        </pc:grpChg>
      </pc:sldChg>
      <pc:sldChg chg="delSp modSp new mod setBg">
        <pc:chgData name="Gerth Stølting Brodal" userId="04ef4784-6591-4f86-a140-f5c3b108582a" providerId="ADAL" clId="{11AE922D-8FEB-41E5-B98B-27C5DBF26216}" dt="2022-10-31T09:42:46.258" v="2628" actId="20577"/>
        <pc:sldMkLst>
          <pc:docMk/>
          <pc:sldMk cId="3777040555" sldId="257"/>
        </pc:sldMkLst>
        <pc:spChg chg="del">
          <ac:chgData name="Gerth Stølting Brodal" userId="04ef4784-6591-4f86-a140-f5c3b108582a" providerId="ADAL" clId="{11AE922D-8FEB-41E5-B98B-27C5DBF26216}" dt="2022-10-03T20:10:18.128" v="1013" actId="478"/>
          <ac:spMkLst>
            <pc:docMk/>
            <pc:sldMk cId="3777040555" sldId="257"/>
            <ac:spMk id="2" creationId="{23D1421D-C5C6-41A9-9D30-4A7DBE251747}"/>
          </ac:spMkLst>
        </pc:spChg>
        <pc:spChg chg="mod">
          <ac:chgData name="Gerth Stølting Brodal" userId="04ef4784-6591-4f86-a140-f5c3b108582a" providerId="ADAL" clId="{11AE922D-8FEB-41E5-B98B-27C5DBF26216}" dt="2022-10-31T09:42:46.258" v="2628" actId="20577"/>
          <ac:spMkLst>
            <pc:docMk/>
            <pc:sldMk cId="3777040555" sldId="257"/>
            <ac:spMk id="3" creationId="{0537CBA6-DD02-41D1-AB60-213F80BA3EAE}"/>
          </ac:spMkLst>
        </pc:spChg>
      </pc:sldChg>
      <pc:sldChg chg="modSp new mod setBg">
        <pc:chgData name="Gerth Stølting Brodal" userId="04ef4784-6591-4f86-a140-f5c3b108582a" providerId="ADAL" clId="{11AE922D-8FEB-41E5-B98B-27C5DBF26216}" dt="2022-10-31T09:36:37.994" v="2624" actId="20577"/>
        <pc:sldMkLst>
          <pc:docMk/>
          <pc:sldMk cId="2714458925" sldId="258"/>
        </pc:sldMkLst>
        <pc:spChg chg="mod">
          <ac:chgData name="Gerth Stølting Brodal" userId="04ef4784-6591-4f86-a140-f5c3b108582a" providerId="ADAL" clId="{11AE922D-8FEB-41E5-B98B-27C5DBF26216}" dt="2022-10-04T11:14:04.961" v="1816" actId="20577"/>
          <ac:spMkLst>
            <pc:docMk/>
            <pc:sldMk cId="2714458925" sldId="258"/>
            <ac:spMk id="2" creationId="{04B47636-3D77-4764-AD52-63D81A33286A}"/>
          </ac:spMkLst>
        </pc:spChg>
        <pc:spChg chg="mod">
          <ac:chgData name="Gerth Stølting Brodal" userId="04ef4784-6591-4f86-a140-f5c3b108582a" providerId="ADAL" clId="{11AE922D-8FEB-41E5-B98B-27C5DBF26216}" dt="2022-10-31T09:36:37.994" v="2624" actId="20577"/>
          <ac:spMkLst>
            <pc:docMk/>
            <pc:sldMk cId="2714458925" sldId="258"/>
            <ac:spMk id="3" creationId="{40E5F76E-4E87-4F27-B762-8011B1E76ED7}"/>
          </ac:spMkLst>
        </pc:spChg>
      </pc:sldChg>
      <pc:sldChg chg="add">
        <pc:chgData name="Gerth Stølting Brodal" userId="04ef4784-6591-4f86-a140-f5c3b108582a" providerId="ADAL" clId="{11AE922D-8FEB-41E5-B98B-27C5DBF26216}" dt="2022-10-04T11:13:45.119" v="1777" actId="2890"/>
        <pc:sldMkLst>
          <pc:docMk/>
          <pc:sldMk cId="52247388" sldId="259"/>
        </pc:sldMkLst>
      </pc:sldChg>
      <pc:sldChg chg="add">
        <pc:chgData name="Gerth Stølting Brodal" userId="04ef4784-6591-4f86-a140-f5c3b108582a" providerId="ADAL" clId="{11AE922D-8FEB-41E5-B98B-27C5DBF26216}" dt="2022-10-04T11:13:45.619" v="1778" actId="2890"/>
        <pc:sldMkLst>
          <pc:docMk/>
          <pc:sldMk cId="1177879657" sldId="260"/>
        </pc:sldMkLst>
      </pc:sldChg>
      <pc:sldChg chg="add">
        <pc:chgData name="Gerth Stølting Brodal" userId="04ef4784-6591-4f86-a140-f5c3b108582a" providerId="ADAL" clId="{11AE922D-8FEB-41E5-B98B-27C5DBF26216}" dt="2022-10-04T11:13:45.666" v="1779" actId="2890"/>
        <pc:sldMkLst>
          <pc:docMk/>
          <pc:sldMk cId="4064184585" sldId="261"/>
        </pc:sldMkLst>
      </pc:sldChg>
      <pc:sldChg chg="add">
        <pc:chgData name="Gerth Stølting Brodal" userId="04ef4784-6591-4f86-a140-f5c3b108582a" providerId="ADAL" clId="{11AE922D-8FEB-41E5-B98B-27C5DBF26216}" dt="2022-10-04T11:13:45.698" v="1780" actId="2890"/>
        <pc:sldMkLst>
          <pc:docMk/>
          <pc:sldMk cId="1817833160" sldId="262"/>
        </pc:sldMkLst>
      </pc:sldChg>
      <pc:sldChg chg="add">
        <pc:chgData name="Gerth Stølting Brodal" userId="04ef4784-6591-4f86-a140-f5c3b108582a" providerId="ADAL" clId="{11AE922D-8FEB-41E5-B98B-27C5DBF26216}" dt="2022-10-04T11:13:45.735" v="1781" actId="2890"/>
        <pc:sldMkLst>
          <pc:docMk/>
          <pc:sldMk cId="3985770524" sldId="263"/>
        </pc:sldMkLst>
      </pc:sldChg>
      <pc:sldChg chg="add">
        <pc:chgData name="Gerth Stølting Brodal" userId="04ef4784-6591-4f86-a140-f5c3b108582a" providerId="ADAL" clId="{11AE922D-8FEB-41E5-B98B-27C5DBF26216}" dt="2022-10-04T11:13:45.766" v="1782" actId="2890"/>
        <pc:sldMkLst>
          <pc:docMk/>
          <pc:sldMk cId="1183644584" sldId="264"/>
        </pc:sldMkLst>
      </pc:sldChg>
      <pc:sldChg chg="add">
        <pc:chgData name="Gerth Stølting Brodal" userId="04ef4784-6591-4f86-a140-f5c3b108582a" providerId="ADAL" clId="{11AE922D-8FEB-41E5-B98B-27C5DBF26216}" dt="2022-10-04T11:13:45.797" v="1783" actId="2890"/>
        <pc:sldMkLst>
          <pc:docMk/>
          <pc:sldMk cId="2595900919" sldId="265"/>
        </pc:sldMkLst>
      </pc:sldChg>
      <pc:sldChg chg="add">
        <pc:chgData name="Gerth Stølting Brodal" userId="04ef4784-6591-4f86-a140-f5c3b108582a" providerId="ADAL" clId="{11AE922D-8FEB-41E5-B98B-27C5DBF26216}" dt="2022-10-04T11:13:45.836" v="1784" actId="2890"/>
        <pc:sldMkLst>
          <pc:docMk/>
          <pc:sldMk cId="1773498149" sldId="266"/>
        </pc:sldMkLst>
      </pc:sldChg>
      <pc:sldChg chg="add">
        <pc:chgData name="Gerth Stølting Brodal" userId="04ef4784-6591-4f86-a140-f5c3b108582a" providerId="ADAL" clId="{11AE922D-8FEB-41E5-B98B-27C5DBF26216}" dt="2022-10-04T11:13:45.867" v="1785" actId="2890"/>
        <pc:sldMkLst>
          <pc:docMk/>
          <pc:sldMk cId="3832490361" sldId="267"/>
        </pc:sldMkLst>
      </pc:sldChg>
      <pc:sldChg chg="add">
        <pc:chgData name="Gerth Stølting Brodal" userId="04ef4784-6591-4f86-a140-f5c3b108582a" providerId="ADAL" clId="{11AE922D-8FEB-41E5-B98B-27C5DBF26216}" dt="2022-10-04T11:13:45.920" v="1786" actId="2890"/>
        <pc:sldMkLst>
          <pc:docMk/>
          <pc:sldMk cId="87969022" sldId="268"/>
        </pc:sldMkLst>
      </pc:sldChg>
      <pc:sldChg chg="add">
        <pc:chgData name="Gerth Stølting Brodal" userId="04ef4784-6591-4f86-a140-f5c3b108582a" providerId="ADAL" clId="{11AE922D-8FEB-41E5-B98B-27C5DBF26216}" dt="2022-10-04T11:13:45.951" v="1787" actId="2890"/>
        <pc:sldMkLst>
          <pc:docMk/>
          <pc:sldMk cId="258254871" sldId="269"/>
        </pc:sldMkLst>
      </pc:sldChg>
      <pc:sldChg chg="add">
        <pc:chgData name="Gerth Stølting Brodal" userId="04ef4784-6591-4f86-a140-f5c3b108582a" providerId="ADAL" clId="{11AE922D-8FEB-41E5-B98B-27C5DBF26216}" dt="2022-10-04T11:13:45.982" v="1788" actId="2890"/>
        <pc:sldMkLst>
          <pc:docMk/>
          <pc:sldMk cId="2486117082" sldId="270"/>
        </pc:sldMkLst>
      </pc:sldChg>
      <pc:sldChg chg="add">
        <pc:chgData name="Gerth Stølting Brodal" userId="04ef4784-6591-4f86-a140-f5c3b108582a" providerId="ADAL" clId="{11AE922D-8FEB-41E5-B98B-27C5DBF26216}" dt="2022-10-04T11:13:45.998" v="1789" actId="2890"/>
        <pc:sldMkLst>
          <pc:docMk/>
          <pc:sldMk cId="4291920465" sldId="271"/>
        </pc:sldMkLst>
      </pc:sldChg>
      <pc:sldChg chg="add">
        <pc:chgData name="Gerth Stølting Brodal" userId="04ef4784-6591-4f86-a140-f5c3b108582a" providerId="ADAL" clId="{11AE922D-8FEB-41E5-B98B-27C5DBF26216}" dt="2022-10-04T11:13:46.035" v="1790" actId="2890"/>
        <pc:sldMkLst>
          <pc:docMk/>
          <pc:sldMk cId="1626700777" sldId="272"/>
        </pc:sldMkLst>
      </pc:sldChg>
      <pc:sldChg chg="add">
        <pc:chgData name="Gerth Stølting Brodal" userId="04ef4784-6591-4f86-a140-f5c3b108582a" providerId="ADAL" clId="{11AE922D-8FEB-41E5-B98B-27C5DBF26216}" dt="2022-10-04T11:13:49.341" v="1791" actId="2890"/>
        <pc:sldMkLst>
          <pc:docMk/>
          <pc:sldMk cId="2878245394" sldId="273"/>
        </pc:sldMkLst>
      </pc:sldChg>
      <pc:sldChg chg="add">
        <pc:chgData name="Gerth Stølting Brodal" userId="04ef4784-6591-4f86-a140-f5c3b108582a" providerId="ADAL" clId="{11AE922D-8FEB-41E5-B98B-27C5DBF26216}" dt="2022-10-04T11:13:49.573" v="1792" actId="2890"/>
        <pc:sldMkLst>
          <pc:docMk/>
          <pc:sldMk cId="3143930080" sldId="274"/>
        </pc:sldMkLst>
      </pc:sldChg>
      <pc:sldChg chg="add">
        <pc:chgData name="Gerth Stølting Brodal" userId="04ef4784-6591-4f86-a140-f5c3b108582a" providerId="ADAL" clId="{11AE922D-8FEB-41E5-B98B-27C5DBF26216}" dt="2022-10-04T11:13:49.727" v="1793" actId="2890"/>
        <pc:sldMkLst>
          <pc:docMk/>
          <pc:sldMk cId="3615807760" sldId="275"/>
        </pc:sldMkLst>
      </pc:sldChg>
      <pc:sldChg chg="add">
        <pc:chgData name="Gerth Stølting Brodal" userId="04ef4784-6591-4f86-a140-f5c3b108582a" providerId="ADAL" clId="{11AE922D-8FEB-41E5-B98B-27C5DBF26216}" dt="2022-10-04T11:13:49.974" v="1794" actId="2890"/>
        <pc:sldMkLst>
          <pc:docMk/>
          <pc:sldMk cId="3215984573" sldId="276"/>
        </pc:sldMkLst>
      </pc:sldChg>
      <pc:sldChg chg="add">
        <pc:chgData name="Gerth Stølting Brodal" userId="04ef4784-6591-4f86-a140-f5c3b108582a" providerId="ADAL" clId="{11AE922D-8FEB-41E5-B98B-27C5DBF26216}" dt="2022-10-04T11:13:50.128" v="1795" actId="2890"/>
        <pc:sldMkLst>
          <pc:docMk/>
          <pc:sldMk cId="4234546585" sldId="277"/>
        </pc:sldMkLst>
      </pc:sldChg>
      <pc:sldChg chg="add">
        <pc:chgData name="Gerth Stølting Brodal" userId="04ef4784-6591-4f86-a140-f5c3b108582a" providerId="ADAL" clId="{11AE922D-8FEB-41E5-B98B-27C5DBF26216}" dt="2022-10-04T11:13:50.290" v="1796" actId="2890"/>
        <pc:sldMkLst>
          <pc:docMk/>
          <pc:sldMk cId="1563052710" sldId="278"/>
        </pc:sldMkLst>
      </pc:sldChg>
      <pc:sldChg chg="add">
        <pc:chgData name="Gerth Stølting Brodal" userId="04ef4784-6591-4f86-a140-f5c3b108582a" providerId="ADAL" clId="{11AE922D-8FEB-41E5-B98B-27C5DBF26216}" dt="2022-10-04T11:13:50.505" v="1797" actId="2890"/>
        <pc:sldMkLst>
          <pc:docMk/>
          <pc:sldMk cId="4292761759" sldId="279"/>
        </pc:sldMkLst>
      </pc:sldChg>
      <pc:sldChg chg="add">
        <pc:chgData name="Gerth Stølting Brodal" userId="04ef4784-6591-4f86-a140-f5c3b108582a" providerId="ADAL" clId="{11AE922D-8FEB-41E5-B98B-27C5DBF26216}" dt="2022-10-04T11:13:50.691" v="1798" actId="2890"/>
        <pc:sldMkLst>
          <pc:docMk/>
          <pc:sldMk cId="2766243648" sldId="280"/>
        </pc:sldMkLst>
      </pc:sldChg>
      <pc:sldChg chg="add">
        <pc:chgData name="Gerth Stølting Brodal" userId="04ef4784-6591-4f86-a140-f5c3b108582a" providerId="ADAL" clId="{11AE922D-8FEB-41E5-B98B-27C5DBF26216}" dt="2022-10-04T11:13:51.562" v="1799" actId="2890"/>
        <pc:sldMkLst>
          <pc:docMk/>
          <pc:sldMk cId="3718072366" sldId="281"/>
        </pc:sldMkLst>
      </pc:sldChg>
      <pc:sldChg chg="add">
        <pc:chgData name="Gerth Stølting Brodal" userId="04ef4784-6591-4f86-a140-f5c3b108582a" providerId="ADAL" clId="{11AE922D-8FEB-41E5-B98B-27C5DBF26216}" dt="2022-10-04T11:13:51.778" v="1800" actId="2890"/>
        <pc:sldMkLst>
          <pc:docMk/>
          <pc:sldMk cId="3818922137" sldId="282"/>
        </pc:sldMkLst>
      </pc:sldChg>
      <pc:sldChg chg="add">
        <pc:chgData name="Gerth Stølting Brodal" userId="04ef4784-6591-4f86-a140-f5c3b108582a" providerId="ADAL" clId="{11AE922D-8FEB-41E5-B98B-27C5DBF26216}" dt="2022-10-04T11:13:51.994" v="1801" actId="2890"/>
        <pc:sldMkLst>
          <pc:docMk/>
          <pc:sldMk cId="2436121256" sldId="283"/>
        </pc:sldMkLst>
      </pc:sldChg>
      <pc:sldChg chg="add">
        <pc:chgData name="Gerth Stølting Brodal" userId="04ef4784-6591-4f86-a140-f5c3b108582a" providerId="ADAL" clId="{11AE922D-8FEB-41E5-B98B-27C5DBF26216}" dt="2022-10-04T11:13:52.211" v="1802" actId="2890"/>
        <pc:sldMkLst>
          <pc:docMk/>
          <pc:sldMk cId="1454993456" sldId="284"/>
        </pc:sldMkLst>
      </pc:sldChg>
      <pc:sldChg chg="add">
        <pc:chgData name="Gerth Stølting Brodal" userId="04ef4784-6591-4f86-a140-f5c3b108582a" providerId="ADAL" clId="{11AE922D-8FEB-41E5-B98B-27C5DBF26216}" dt="2022-10-04T11:13:52.469" v="1803" actId="2890"/>
        <pc:sldMkLst>
          <pc:docMk/>
          <pc:sldMk cId="3577608376" sldId="2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57ADE4-D71F-437A-9583-E727293B4A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AD771-A039-424E-BBD1-CD39A20906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6C5BF-A6D9-41EE-BF72-354ED22E58A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5F6EC-7305-4BBE-849F-20B26E04D8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9B888-4877-4E7E-979E-B294D0A4F8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005BD-C37A-4B83-9019-2D4670534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26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EC754-8A00-490B-BFD1-DC7E041D2A08}" type="datetimeFigureOut">
              <a:rPr lang="da-DK" smtClean="0"/>
              <a:t>20-09-2023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EAC8-6C1A-4228-B2F8-CFE7F1A3285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374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https://hpi.de/ae2023/</a:t>
            </a:r>
          </a:p>
          <a:p>
            <a:endParaRPr lang="en-US" b="1" dirty="0"/>
          </a:p>
          <a:p>
            <a:r>
              <a:rPr lang="en-US" b="1" dirty="0"/>
              <a:t>20/9-2023 15:30-17:00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800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semester computer science students are introduced to Dijkstra’s algorithm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semester students try to work with a real-world graph and more advanced shortest path algorithms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D1A92-A107-4BC5-930B-8E1B8715CD1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365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Weights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physical</a:t>
            </a:r>
            <a:r>
              <a:rPr lang="da-DK" dirty="0"/>
              <a:t> distance </a:t>
            </a:r>
            <a:r>
              <a:rPr lang="da-DK" dirty="0" err="1"/>
              <a:t>projections</a:t>
            </a:r>
            <a:r>
              <a:rPr lang="da-DK" dirty="0"/>
              <a:t> or </a:t>
            </a:r>
            <a:r>
              <a:rPr lang="da-DK" dirty="0" err="1"/>
              <a:t>spherical</a:t>
            </a:r>
            <a:r>
              <a:rPr lang="da-DK" dirty="0"/>
              <a:t> </a:t>
            </a:r>
            <a:r>
              <a:rPr lang="da-DK" dirty="0" err="1"/>
              <a:t>coordinates</a:t>
            </a:r>
            <a:r>
              <a:rPr lang="da-DK" dirty="0"/>
              <a:t>, </a:t>
            </a:r>
            <a:r>
              <a:rPr lang="da-DK" dirty="0" err="1"/>
              <a:t>travel</a:t>
            </a:r>
            <a:r>
              <a:rPr lang="da-DK" dirty="0"/>
              <a:t> time </a:t>
            </a:r>
            <a:r>
              <a:rPr lang="da-DK" dirty="0" err="1"/>
              <a:t>using</a:t>
            </a:r>
            <a:r>
              <a:rPr lang="da-DK" dirty="0"/>
              <a:t> speedlimits, </a:t>
            </a:r>
            <a:r>
              <a:rPr lang="da-DK" dirty="0" err="1"/>
              <a:t>height</a:t>
            </a:r>
            <a:r>
              <a:rPr lang="da-DK" dirty="0"/>
              <a:t> </a:t>
            </a:r>
            <a:r>
              <a:rPr lang="da-DK" dirty="0" err="1"/>
              <a:t>increase</a:t>
            </a:r>
            <a:r>
              <a:rPr lang="da-DK" dirty="0"/>
              <a:t>…</a:t>
            </a:r>
          </a:p>
          <a:p>
            <a:endParaRPr lang="da-DK" dirty="0"/>
          </a:p>
          <a:p>
            <a:r>
              <a:rPr lang="da-DK" dirty="0"/>
              <a:t>Will present </a:t>
            </a:r>
            <a:r>
              <a:rPr lang="da-DK" b="1" dirty="0"/>
              <a:t>4 variations of </a:t>
            </a:r>
            <a:r>
              <a:rPr lang="da-DK" b="1" dirty="0" err="1"/>
              <a:t>Dijkstra’s</a:t>
            </a:r>
            <a:r>
              <a:rPr lang="da-DK" b="1" dirty="0"/>
              <a:t> </a:t>
            </a:r>
            <a:r>
              <a:rPr lang="da-DK" b="1" dirty="0" err="1"/>
              <a:t>algorithm</a:t>
            </a:r>
            <a:r>
              <a:rPr lang="da-DK" b="1" dirty="0"/>
              <a:t> </a:t>
            </a:r>
            <a:r>
              <a:rPr lang="da-DK" b="1" dirty="0" err="1"/>
              <a:t>typically</a:t>
            </a:r>
            <a:r>
              <a:rPr lang="da-DK" b="1" dirty="0"/>
              <a:t> </a:t>
            </a:r>
            <a:r>
              <a:rPr lang="da-DK" b="1" dirty="0" err="1"/>
              <a:t>implemented</a:t>
            </a:r>
            <a:r>
              <a:rPr lang="da-DK" b="1" dirty="0"/>
              <a:t> by the students</a:t>
            </a:r>
          </a:p>
          <a:p>
            <a:endParaRPr lang="da-DK" b="1" dirty="0"/>
          </a:p>
          <a:p>
            <a:r>
              <a:rPr lang="da-DK" b="0" dirty="0"/>
              <a:t>CLRS </a:t>
            </a:r>
            <a:r>
              <a:rPr lang="da-DK" b="0" dirty="0" err="1"/>
              <a:t>asumes</a:t>
            </a:r>
            <a:r>
              <a:rPr lang="da-DK" b="0" dirty="0"/>
              <a:t> all nodes </a:t>
            </a:r>
            <a:r>
              <a:rPr lang="da-DK" b="0" dirty="0" err="1"/>
              <a:t>are</a:t>
            </a:r>
            <a:r>
              <a:rPr lang="da-DK" b="0" dirty="0"/>
              <a:t> </a:t>
            </a:r>
            <a:r>
              <a:rPr lang="da-DK" b="0" dirty="0" err="1"/>
              <a:t>inserted</a:t>
            </a:r>
            <a:r>
              <a:rPr lang="da-DK" b="0" dirty="0"/>
              <a:t> with +</a:t>
            </a:r>
            <a:r>
              <a:rPr lang="da-DK" b="0" dirty="0" err="1"/>
              <a:t>infty</a:t>
            </a:r>
            <a:r>
              <a:rPr lang="da-DK" b="0" dirty="0"/>
              <a:t> </a:t>
            </a:r>
            <a:r>
              <a:rPr lang="da-DK" b="0" dirty="0" err="1"/>
              <a:t>initially</a:t>
            </a:r>
            <a:endParaRPr lang="da-DK" b="0" dirty="0"/>
          </a:p>
          <a:p>
            <a:endParaRPr lang="da-DK" dirty="0"/>
          </a:p>
          <a:p>
            <a:r>
              <a:rPr lang="da-DK" dirty="0" err="1"/>
              <a:t>Fibonacci</a:t>
            </a:r>
            <a:r>
              <a:rPr lang="da-DK" dirty="0"/>
              <a:t> </a:t>
            </a:r>
            <a:r>
              <a:rPr lang="da-DK" dirty="0" err="1"/>
              <a:t>heaps</a:t>
            </a:r>
            <a:r>
              <a:rPr lang="da-DK" dirty="0"/>
              <a:t> not part of standard </a:t>
            </a:r>
            <a:r>
              <a:rPr lang="da-DK" dirty="0" err="1"/>
              <a:t>library</a:t>
            </a:r>
            <a:r>
              <a:rPr lang="da-DK" dirty="0"/>
              <a:t>; </a:t>
            </a:r>
            <a:r>
              <a:rPr lang="da-DK" dirty="0" err="1"/>
              <a:t>anyway</a:t>
            </a:r>
            <a:r>
              <a:rPr lang="da-DK" dirty="0"/>
              <a:t> </a:t>
            </a:r>
            <a:r>
              <a:rPr lang="da-DK" dirty="0" err="1"/>
              <a:t>road</a:t>
            </a:r>
            <a:r>
              <a:rPr lang="da-DK" dirty="0"/>
              <a:t> </a:t>
            </a:r>
            <a:r>
              <a:rPr lang="da-DK" dirty="0" err="1"/>
              <a:t>maps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sparse</a:t>
            </a:r>
            <a:r>
              <a:rPr lang="da-DK" dirty="0"/>
              <a:t>, so the </a:t>
            </a:r>
            <a:r>
              <a:rPr lang="da-DK" dirty="0" err="1"/>
              <a:t>theoretical</a:t>
            </a:r>
            <a:r>
              <a:rPr lang="da-DK" dirty="0"/>
              <a:t> </a:t>
            </a:r>
            <a:r>
              <a:rPr lang="da-DK" dirty="0" err="1"/>
              <a:t>gain</a:t>
            </a:r>
            <a:r>
              <a:rPr lang="da-DK" dirty="0"/>
              <a:t> from </a:t>
            </a:r>
            <a:r>
              <a:rPr lang="da-DK" dirty="0" err="1"/>
              <a:t>Fibonacci</a:t>
            </a:r>
            <a:r>
              <a:rPr lang="da-DK" dirty="0"/>
              <a:t> </a:t>
            </a:r>
            <a:r>
              <a:rPr lang="da-DK" dirty="0" err="1"/>
              <a:t>heaps</a:t>
            </a:r>
            <a:r>
              <a:rPr lang="da-DK" dirty="0"/>
              <a:t> is not relevant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[CLRS4]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contain</a:t>
            </a:r>
            <a:r>
              <a:rPr lang="da-DK" dirty="0"/>
              <a:t> </a:t>
            </a:r>
            <a:r>
              <a:rPr lang="da-DK" dirty="0" err="1"/>
              <a:t>Fibonacci</a:t>
            </a:r>
            <a:r>
              <a:rPr lang="da-DK" dirty="0"/>
              <a:t> </a:t>
            </a:r>
            <a:r>
              <a:rPr lang="da-DK" dirty="0" err="1"/>
              <a:t>heap</a:t>
            </a:r>
            <a:r>
              <a:rPr lang="da-DK" dirty="0"/>
              <a:t> </a:t>
            </a:r>
            <a:r>
              <a:rPr lang="da-DK" dirty="0" err="1"/>
              <a:t>any</a:t>
            </a:r>
            <a:r>
              <a:rPr lang="da-DK" dirty="0"/>
              <a:t> longer</a:t>
            </a:r>
          </a:p>
          <a:p>
            <a:r>
              <a:rPr lang="da-DK" dirty="0"/>
              <a:t>Dijkstra2: ”v in Q” </a:t>
            </a:r>
            <a:r>
              <a:rPr lang="da-DK" dirty="0" err="1"/>
              <a:t>could</a:t>
            </a:r>
            <a:r>
              <a:rPr lang="da-DK" dirty="0"/>
              <a:t> </a:t>
            </a:r>
            <a:r>
              <a:rPr lang="da-DK" dirty="0" err="1"/>
              <a:t>mentain</a:t>
            </a:r>
            <a:r>
              <a:rPr lang="da-DK" dirty="0"/>
              <a:t> a </a:t>
            </a:r>
            <a:r>
              <a:rPr lang="da-DK" dirty="0" err="1"/>
              <a:t>bitvector</a:t>
            </a:r>
            <a:r>
              <a:rPr lang="da-DK" dirty="0"/>
              <a:t>/set to test for </a:t>
            </a:r>
            <a:r>
              <a:rPr lang="da-DK" dirty="0" err="1"/>
              <a:t>this</a:t>
            </a:r>
            <a:r>
              <a:rPr lang="da-D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D1A92-A107-4BC5-930B-8E1B8715CD1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107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Fibonacci</a:t>
            </a:r>
            <a:r>
              <a:rPr lang="da-DK" dirty="0"/>
              <a:t> </a:t>
            </a:r>
            <a:r>
              <a:rPr lang="da-DK" dirty="0" err="1"/>
              <a:t>heaps</a:t>
            </a:r>
            <a:r>
              <a:rPr lang="da-DK" dirty="0"/>
              <a:t> not part of standard </a:t>
            </a:r>
            <a:r>
              <a:rPr lang="da-DK" dirty="0" err="1"/>
              <a:t>library</a:t>
            </a:r>
            <a:r>
              <a:rPr lang="da-DK" dirty="0"/>
              <a:t>; </a:t>
            </a:r>
            <a:r>
              <a:rPr lang="da-DK" dirty="0" err="1"/>
              <a:t>anyway</a:t>
            </a:r>
            <a:r>
              <a:rPr lang="da-DK" dirty="0"/>
              <a:t> </a:t>
            </a:r>
            <a:r>
              <a:rPr lang="da-DK" dirty="0" err="1"/>
              <a:t>road</a:t>
            </a:r>
            <a:r>
              <a:rPr lang="da-DK" dirty="0"/>
              <a:t> </a:t>
            </a:r>
            <a:r>
              <a:rPr lang="da-DK" dirty="0" err="1"/>
              <a:t>maps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sparse</a:t>
            </a:r>
            <a:r>
              <a:rPr lang="da-DK" dirty="0"/>
              <a:t>, so the </a:t>
            </a:r>
            <a:r>
              <a:rPr lang="da-DK" dirty="0" err="1"/>
              <a:t>theoretical</a:t>
            </a:r>
            <a:r>
              <a:rPr lang="da-DK" dirty="0"/>
              <a:t> </a:t>
            </a:r>
            <a:r>
              <a:rPr lang="da-DK" dirty="0" err="1"/>
              <a:t>gain</a:t>
            </a:r>
            <a:r>
              <a:rPr lang="da-DK" dirty="0"/>
              <a:t> from </a:t>
            </a:r>
            <a:r>
              <a:rPr lang="da-DK" dirty="0" err="1"/>
              <a:t>Fibonacci</a:t>
            </a:r>
            <a:r>
              <a:rPr lang="da-DK" dirty="0"/>
              <a:t> </a:t>
            </a:r>
            <a:r>
              <a:rPr lang="da-DK" dirty="0" err="1"/>
              <a:t>heaps</a:t>
            </a:r>
            <a:r>
              <a:rPr lang="da-DK" dirty="0"/>
              <a:t> is not relevant</a:t>
            </a:r>
          </a:p>
          <a:p>
            <a:r>
              <a:rPr lang="da-DK" dirty="0"/>
              <a:t>Dijkstra2: ”v in Q” </a:t>
            </a:r>
            <a:r>
              <a:rPr lang="da-DK" dirty="0" err="1"/>
              <a:t>could</a:t>
            </a:r>
            <a:r>
              <a:rPr lang="da-DK" dirty="0"/>
              <a:t> </a:t>
            </a:r>
            <a:r>
              <a:rPr lang="da-DK" dirty="0" err="1"/>
              <a:t>mentain</a:t>
            </a:r>
            <a:r>
              <a:rPr lang="da-DK" dirty="0"/>
              <a:t> a </a:t>
            </a:r>
            <a:r>
              <a:rPr lang="da-DK" dirty="0" err="1"/>
              <a:t>bitvector</a:t>
            </a:r>
            <a:r>
              <a:rPr lang="da-DK" dirty="0"/>
              <a:t>/set to test for </a:t>
            </a:r>
            <a:r>
              <a:rPr lang="da-DK" dirty="0" err="1"/>
              <a:t>this</a:t>
            </a:r>
            <a:r>
              <a:rPr lang="da-D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1A92-A107-4BC5-930B-8E1B8715CD17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9836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Alternative </a:t>
            </a:r>
            <a:r>
              <a:rPr lang="da-DK" dirty="0" err="1"/>
              <a:t>way</a:t>
            </a:r>
            <a:r>
              <a:rPr lang="da-DK" dirty="0"/>
              <a:t> to </a:t>
            </a:r>
            <a:r>
              <a:rPr lang="da-DK" dirty="0" err="1"/>
              <a:t>identify</a:t>
            </a:r>
            <a:r>
              <a:rPr lang="da-DK" dirty="0"/>
              <a:t> outdated </a:t>
            </a:r>
            <a:r>
              <a:rPr lang="da-DK" dirty="0" err="1"/>
              <a:t>extracted</a:t>
            </a:r>
            <a:r>
              <a:rPr lang="da-DK" dirty="0"/>
              <a:t> pairs</a:t>
            </a:r>
          </a:p>
          <a:p>
            <a:endParaRPr lang="da-DK" dirty="0"/>
          </a:p>
          <a:p>
            <a:r>
              <a:rPr lang="da-DK" dirty="0" err="1"/>
              <a:t>bitvector</a:t>
            </a:r>
            <a:r>
              <a:rPr lang="da-DK" dirty="0"/>
              <a:t> og </a:t>
            </a:r>
            <a:r>
              <a:rPr lang="da-DK" dirty="0" err="1"/>
              <a:t>hashtable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D1A92-A107-4BC5-930B-8E1B8715CD1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84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a-e are nodes in the graph, and associated distances</a:t>
            </a:r>
          </a:p>
          <a:p>
            <a:endParaRPr lang="en-US" dirty="0"/>
          </a:p>
          <a:p>
            <a:r>
              <a:rPr lang="en-US" dirty="0"/>
              <a:t>Student implementations.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Some worked, because they did not use visited and just revisited nodes (no runtime guarantee)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err="1"/>
              <a:t>Others</a:t>
            </a:r>
            <a:r>
              <a:rPr lang="da-DK" dirty="0"/>
              <a:t> </a:t>
            </a:r>
            <a:r>
              <a:rPr lang="da-DK" dirty="0" err="1"/>
              <a:t>essentially</a:t>
            </a:r>
            <a:r>
              <a:rPr lang="da-DK" dirty="0"/>
              <a:t> </a:t>
            </a:r>
            <a:r>
              <a:rPr lang="da-DK" dirty="0" err="1"/>
              <a:t>worked</a:t>
            </a:r>
            <a:r>
              <a:rPr lang="da-DK" dirty="0"/>
              <a:t>, </a:t>
            </a:r>
            <a:r>
              <a:rPr lang="da-DK" dirty="0" err="1"/>
              <a:t>except</a:t>
            </a:r>
            <a:r>
              <a:rPr lang="da-DK" dirty="0"/>
              <a:t> a </a:t>
            </a:r>
            <a:r>
              <a:rPr lang="da-DK" dirty="0" err="1"/>
              <a:t>few</a:t>
            </a:r>
            <a:r>
              <a:rPr lang="da-DK" dirty="0"/>
              <a:t> test cases </a:t>
            </a:r>
            <a:r>
              <a:rPr lang="da-DK" dirty="0" err="1"/>
              <a:t>having</a:t>
            </a:r>
            <a:r>
              <a:rPr lang="da-DK" dirty="0"/>
              <a:t> ”</a:t>
            </a:r>
            <a:r>
              <a:rPr lang="da-DK" b="1" dirty="0" err="1"/>
              <a:t>nummerical</a:t>
            </a:r>
            <a:r>
              <a:rPr lang="da-DK" b="1" dirty="0"/>
              <a:t>” issues </a:t>
            </a:r>
            <a:r>
              <a:rPr lang="da-DK" dirty="0"/>
              <a:t>(the </a:t>
            </a:r>
            <a:r>
              <a:rPr lang="da-DK" dirty="0" err="1"/>
              <a:t>heap</a:t>
            </a:r>
            <a:r>
              <a:rPr lang="da-DK" dirty="0"/>
              <a:t> most of the time </a:t>
            </a:r>
            <a:r>
              <a:rPr lang="da-DK" dirty="0" err="1"/>
              <a:t>does</a:t>
            </a:r>
            <a:r>
              <a:rPr lang="da-DK" dirty="0"/>
              <a:t> the </a:t>
            </a:r>
            <a:r>
              <a:rPr lang="da-DK" dirty="0" err="1"/>
              <a:t>correct</a:t>
            </a:r>
            <a:r>
              <a:rPr lang="da-DK" dirty="0"/>
              <a:t> </a:t>
            </a:r>
            <a:r>
              <a:rPr lang="da-DK" dirty="0" err="1"/>
              <a:t>thing</a:t>
            </a:r>
            <a:r>
              <a:rPr lang="da-DK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D1A92-A107-4BC5-930B-8E1B8715CD1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761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LMRoman9-Regular"/>
              </a:rPr>
              <a:t>Class Item implements the comparator to use either the static key or the current </a:t>
            </a:r>
            <a:r>
              <a:rPr lang="en-US" sz="1800" b="0" i="0" u="none" strike="noStrike" baseline="0" dirty="0" err="1">
                <a:latin typeface="LMRoman9-Regular"/>
              </a:rPr>
              <a:t>dist</a:t>
            </a:r>
            <a:r>
              <a:rPr lang="en-US" sz="1800" b="0" i="0" u="none" strike="noStrike" baseline="0" dirty="0">
                <a:latin typeface="LMRoman9-Regular"/>
              </a:rPr>
              <a:t> value</a:t>
            </a:r>
          </a:p>
          <a:p>
            <a:endParaRPr lang="en-US" sz="1800" b="0" i="0" u="none" strike="noStrike" baseline="0" dirty="0">
              <a:latin typeface="LMRoman9-Regular"/>
            </a:endParaRPr>
          </a:p>
          <a:p>
            <a:r>
              <a:rPr lang="en-US" sz="1800" b="0" i="0" u="none" strike="noStrike" baseline="0" dirty="0">
                <a:latin typeface="LMRoman9-Regular"/>
              </a:rPr>
              <a:t>Harvey and </a:t>
            </a:r>
            <a:r>
              <a:rPr lang="en-US" sz="1800" b="0" i="0" u="none" strike="noStrike" baseline="0" dirty="0" err="1">
                <a:latin typeface="LMRoman9-Regular"/>
              </a:rPr>
              <a:t>Zatloukal</a:t>
            </a:r>
            <a:r>
              <a:rPr lang="en-US" sz="1800" b="0" i="0" u="none" strike="noStrike" baseline="0" dirty="0">
                <a:latin typeface="LMRoman9-Regular"/>
              </a:rPr>
              <a:t>, FUN 2004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D1A92-A107-4BC5-930B-8E1B8715CD1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386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Autogenerated example from stress test….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1A92-A107-4BC5-930B-8E1B8715CD17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3182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LMRoman9-Regular"/>
              </a:rPr>
              <a:t>Class Item implements the comparator to use either the static key or the current </a:t>
            </a:r>
            <a:r>
              <a:rPr lang="en-US" sz="1800" b="0" i="0" u="none" strike="noStrike" baseline="0" dirty="0" err="1">
                <a:latin typeface="LMRoman9-Regular"/>
              </a:rPr>
              <a:t>dist</a:t>
            </a:r>
            <a:r>
              <a:rPr lang="en-US" sz="1800" b="0" i="0" u="none" strike="noStrike" baseline="0" dirty="0">
                <a:latin typeface="LMRoman9-Regular"/>
              </a:rPr>
              <a:t> value</a:t>
            </a:r>
          </a:p>
          <a:p>
            <a:endParaRPr lang="en-US" sz="1800" b="0" i="0" u="none" strike="noStrike" baseline="0" dirty="0">
              <a:latin typeface="LMRoman9-Regular"/>
            </a:endParaRPr>
          </a:p>
          <a:p>
            <a:r>
              <a:rPr lang="en-US" sz="1800" b="0" i="0" u="none" strike="noStrike" baseline="0" dirty="0">
                <a:latin typeface="LMRoman9-Regular"/>
              </a:rPr>
              <a:t>Harvey and </a:t>
            </a:r>
            <a:r>
              <a:rPr lang="en-US" sz="1800" b="0" i="0" u="none" strike="noStrike" baseline="0" dirty="0" err="1">
                <a:latin typeface="LMRoman9-Regular"/>
              </a:rPr>
              <a:t>Zatloukal</a:t>
            </a:r>
            <a:r>
              <a:rPr lang="en-US" sz="1800" b="0" i="0" u="none" strike="noStrike" baseline="0" dirty="0">
                <a:latin typeface="LMRoman9-Regular"/>
              </a:rPr>
              <a:t>, FUN 2004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D1A92-A107-4BC5-930B-8E1B8715CD1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550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Standard </a:t>
            </a:r>
            <a:r>
              <a:rPr lang="da-DK" dirty="0" err="1"/>
              <a:t>heap</a:t>
            </a:r>
            <a:r>
              <a:rPr lang="da-DK" dirty="0"/>
              <a:t> </a:t>
            </a:r>
            <a:r>
              <a:rPr lang="da-DK" dirty="0" err="1"/>
              <a:t>both</a:t>
            </a:r>
            <a:r>
              <a:rPr lang="da-DK" dirty="0"/>
              <a:t> in Java and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1A92-A107-4BC5-930B-8E1B8715CD17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20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Dijkstra’s algorithm all outdated items are items with current key &lt; original key</a:t>
            </a:r>
          </a:p>
          <a:p>
            <a:r>
              <a:rPr lang="en-US" dirty="0"/>
              <a:t>Note </a:t>
            </a:r>
            <a:r>
              <a:rPr lang="en-US" dirty="0" err="1"/>
              <a:t>ExtractMin</a:t>
            </a:r>
            <a:r>
              <a:rPr lang="en-US" dirty="0"/>
              <a:t> does not necessarily have to return item with minimum current key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D1A92-A107-4BC5-930B-8E1B8715CD17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861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talk is based on some observations done during these years of teaching…</a:t>
            </a:r>
          </a:p>
          <a:p>
            <a:endParaRPr lang="en-US" dirty="0"/>
          </a:p>
          <a:p>
            <a:r>
              <a:rPr lang="en-US" dirty="0"/>
              <a:t>WARNING: Code examples will be in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307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Clique uniform random weights =&gt; expected O(n*log n) decrease keys, i.e. insertions into priority queues	</a:t>
            </a:r>
          </a:p>
          <a:p>
            <a:r>
              <a:rPr lang="en-US" b="1" dirty="0"/>
              <a:t>Only comparisons internal in heap are measured</a:t>
            </a:r>
          </a:p>
          <a:p>
            <a:r>
              <a:rPr lang="en-US" dirty="0" err="1"/>
              <a:t>heapq</a:t>
            </a:r>
            <a:r>
              <a:rPr lang="en-US" dirty="0"/>
              <a:t> = </a:t>
            </a:r>
            <a:r>
              <a:rPr lang="da-DK" sz="1800" b="0" i="0" u="none" strike="noStrike" baseline="0" dirty="0" err="1">
                <a:latin typeface="LMSans10-Regular"/>
              </a:rPr>
              <a:t>BinaryHeapHeapifyBottomup</a:t>
            </a:r>
            <a:r>
              <a:rPr lang="da-DK" sz="1800" b="0" i="0" u="none" strike="noStrike" baseline="0" dirty="0">
                <a:latin typeface="LMSans10-Regular"/>
              </a:rPr>
              <a:t> (</a:t>
            </a:r>
            <a:r>
              <a:rPr lang="da-DK" sz="1800" b="0" i="0" u="none" strike="noStrike" baseline="0" dirty="0" err="1">
                <a:latin typeface="LMSans10-Regular"/>
              </a:rPr>
              <a:t>Heapify</a:t>
            </a:r>
            <a:r>
              <a:rPr lang="da-DK" sz="1800" b="0" i="0" u="none" strike="noStrike" baseline="0" dirty="0">
                <a:latin typeface="LMSans10-Regular"/>
              </a:rPr>
              <a:t> = </a:t>
            </a:r>
            <a:r>
              <a:rPr lang="da-DK" sz="1800" b="0" i="0" u="none" strike="noStrike" baseline="0" dirty="0" err="1">
                <a:latin typeface="LMSans10-Regular"/>
              </a:rPr>
              <a:t>recursive</a:t>
            </a:r>
            <a:r>
              <a:rPr lang="da-DK" sz="1800" b="0" i="0" u="none" strike="noStrike" baseline="0" dirty="0">
                <a:latin typeface="LMSans10-Regular"/>
              </a:rPr>
              <a:t> </a:t>
            </a:r>
            <a:r>
              <a:rPr lang="da-DK" sz="1800" b="0" i="0" u="none" strike="noStrike" baseline="0" dirty="0" err="1">
                <a:latin typeface="LMSans10-Regular"/>
              </a:rPr>
              <a:t>pull</a:t>
            </a:r>
            <a:r>
              <a:rPr lang="da-DK" sz="1800" b="0" i="0" u="none" strike="noStrike" baseline="0" dirty="0">
                <a:latin typeface="LMSans10-Regular"/>
              </a:rPr>
              <a:t> up smallest </a:t>
            </a:r>
            <a:r>
              <a:rPr lang="da-DK" sz="1800" b="0" i="0" u="none" strike="noStrike" baseline="0" dirty="0" err="1">
                <a:latin typeface="LMSans10-Regular"/>
              </a:rPr>
              <a:t>until</a:t>
            </a:r>
            <a:r>
              <a:rPr lang="da-DK" sz="1800" b="0" i="0" u="none" strike="noStrike" baseline="0" dirty="0">
                <a:latin typeface="LMSans10-Regular"/>
              </a:rPr>
              <a:t> </a:t>
            </a:r>
            <a:r>
              <a:rPr lang="da-DK" sz="1800" b="0" i="0" u="none" strike="noStrike" baseline="0" dirty="0" err="1">
                <a:latin typeface="LMSans10-Regular"/>
              </a:rPr>
              <a:t>leaf</a:t>
            </a:r>
            <a:r>
              <a:rPr lang="da-DK" sz="1800" b="0" i="0" u="none" strike="noStrike" baseline="0" dirty="0">
                <a:latin typeface="LMSans10-Regular"/>
              </a:rPr>
              <a:t>, and </a:t>
            </a:r>
            <a:r>
              <a:rPr lang="da-DK" sz="1800" b="0" i="0" u="none" strike="noStrike" baseline="0" dirty="0" err="1">
                <a:latin typeface="LMSans10-Regular"/>
              </a:rPr>
              <a:t>then</a:t>
            </a:r>
            <a:r>
              <a:rPr lang="da-DK" sz="1800" b="0" i="0" u="none" strike="noStrike" baseline="0" dirty="0">
                <a:latin typeface="LMSans10-Regular"/>
              </a:rPr>
              <a:t> </a:t>
            </a:r>
            <a:r>
              <a:rPr lang="da-DK" sz="1800" b="0" i="0" u="none" strike="noStrike" baseline="0" dirty="0" err="1">
                <a:latin typeface="LMSans10-Regular"/>
              </a:rPr>
              <a:t>insert</a:t>
            </a:r>
            <a:r>
              <a:rPr lang="da-DK" sz="1800" b="0" i="0" u="none" strike="noStrike" baseline="0" dirty="0">
                <a:latin typeface="LMSans10-Regular"/>
              </a:rPr>
              <a:t> </a:t>
            </a:r>
            <a:r>
              <a:rPr lang="da-DK" sz="1800" b="0" i="0" u="none" strike="noStrike" baseline="0" dirty="0" err="1">
                <a:latin typeface="LMSans10-Regular"/>
              </a:rPr>
              <a:t>there</a:t>
            </a:r>
            <a:r>
              <a:rPr lang="da-DK" sz="1800" b="0" i="0" u="none" strike="noStrike" baseline="0" dirty="0">
                <a:latin typeface="LMSans10-Regular"/>
              </a:rPr>
              <a:t>)</a:t>
            </a:r>
          </a:p>
          <a:p>
            <a:r>
              <a:rPr lang="da-DK" sz="1800" b="0" i="0" u="none" strike="noStrike" baseline="0" dirty="0" err="1">
                <a:latin typeface="LMSans10-Regular"/>
              </a:rPr>
              <a:t>Binary</a:t>
            </a:r>
            <a:r>
              <a:rPr lang="da-DK" sz="1800" b="0" i="0" u="none" strike="noStrike" baseline="0" dirty="0">
                <a:latin typeface="LMSans10-Regular"/>
              </a:rPr>
              <a:t> </a:t>
            </a:r>
            <a:r>
              <a:rPr lang="da-DK" sz="1800" b="0" i="0" u="none" strike="noStrike" baseline="0" dirty="0" err="1">
                <a:latin typeface="LMSans10-Regular"/>
              </a:rPr>
              <a:t>heap</a:t>
            </a:r>
            <a:r>
              <a:rPr lang="da-DK" sz="1800" b="0" i="0" u="none" strike="noStrike" baseline="0" dirty="0">
                <a:latin typeface="LMSans10-Regular"/>
              </a:rPr>
              <a:t> = </a:t>
            </a:r>
            <a:r>
              <a:rPr lang="da-DK" sz="1800" b="0" i="0" u="none" strike="noStrike" baseline="0" dirty="0" err="1">
                <a:latin typeface="LMSans10-Regular"/>
              </a:rPr>
              <a:t>heapify</a:t>
            </a:r>
            <a:r>
              <a:rPr lang="da-DK" sz="1800" b="0" i="0" u="none" strike="noStrike" baseline="0" dirty="0">
                <a:latin typeface="LMSans10-Regular"/>
              </a:rPr>
              <a:t> top-</a:t>
            </a:r>
            <a:r>
              <a:rPr lang="da-DK" sz="1800" b="0" i="0" u="none" strike="noStrike" baseline="0" dirty="0" err="1">
                <a:latin typeface="LMSans10-Regular"/>
              </a:rPr>
              <a:t>down</a:t>
            </a:r>
            <a:r>
              <a:rPr lang="da-DK" sz="1800" b="0" i="0" u="none" strike="noStrike" baseline="0" dirty="0">
                <a:latin typeface="LMSans10-Regular"/>
              </a:rPr>
              <a:t> </a:t>
            </a:r>
            <a:r>
              <a:rPr lang="da-DK" sz="1800" b="0" i="0" u="none" strike="noStrike" baseline="0" dirty="0" err="1">
                <a:latin typeface="LMSans10-Regular"/>
              </a:rPr>
              <a:t>until</a:t>
            </a:r>
            <a:r>
              <a:rPr lang="da-DK" sz="1800" b="0" i="0" u="none" strike="noStrike" baseline="0" dirty="0">
                <a:latin typeface="LMSans10-Regular"/>
              </a:rPr>
              <a:t> right position</a:t>
            </a:r>
            <a:endParaRPr lang="en-US" dirty="0"/>
          </a:p>
          <a:p>
            <a:r>
              <a:rPr lang="en-US" dirty="0"/>
              <a:t>Binary Heap </a:t>
            </a:r>
            <a:r>
              <a:rPr lang="en-US" dirty="0" err="1"/>
              <a:t>topdown</a:t>
            </a:r>
            <a:r>
              <a:rPr lang="en-US" dirty="0"/>
              <a:t> is bad – although implicit. </a:t>
            </a:r>
            <a:r>
              <a:rPr lang="en-US" dirty="0" err="1"/>
              <a:t>PostOrderHeap</a:t>
            </a:r>
            <a:r>
              <a:rPr lang="en-US" dirty="0"/>
              <a:t> falls in the same category of being implicit.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D1A92-A107-4BC5-930B-8E1B8715CD1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114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gains largest for pointer-based structures</a:t>
            </a:r>
          </a:p>
          <a:p>
            <a:r>
              <a:rPr lang="en-US" dirty="0"/>
              <a:t>for worst-case weights on cliques the gains are smaller (alle edges cause a new insertion)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D1A92-A107-4BC5-930B-8E1B8715CD1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885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I </a:t>
            </a:r>
            <a:r>
              <a:rPr lang="da-DK" dirty="0" err="1"/>
              <a:t>really</a:t>
            </a:r>
            <a:r>
              <a:rPr lang="da-DK" dirty="0"/>
              <a:t> </a:t>
            </a:r>
            <a:r>
              <a:rPr lang="da-DK" dirty="0" err="1"/>
              <a:t>liked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the </a:t>
            </a:r>
            <a:r>
              <a:rPr lang="da-DK" dirty="0" err="1"/>
              <a:t>algorithm</a:t>
            </a:r>
            <a:r>
              <a:rPr lang="da-DK" dirty="0"/>
              <a:t> </a:t>
            </a:r>
            <a:r>
              <a:rPr lang="da-DK" dirty="0" err="1"/>
              <a:t>came</a:t>
            </a:r>
            <a:r>
              <a:rPr lang="da-DK" dirty="0"/>
              <a:t> </a:t>
            </a:r>
            <a:r>
              <a:rPr lang="da-DK" dirty="0" err="1"/>
              <a:t>before</a:t>
            </a:r>
            <a:r>
              <a:rPr lang="da-DK" dirty="0"/>
              <a:t> the </a:t>
            </a:r>
            <a:r>
              <a:rPr lang="da-DK" dirty="0" err="1"/>
              <a:t>proof</a:t>
            </a:r>
            <a:r>
              <a:rPr lang="da-D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D1A92-A107-4BC5-930B-8E1B8715CD1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446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761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 recent </a:t>
            </a:r>
            <a:r>
              <a:rPr lang="da-DK" dirty="0" err="1"/>
              <a:t>review</a:t>
            </a:r>
            <a:r>
              <a:rPr lang="da-DK" dirty="0"/>
              <a:t> on a </a:t>
            </a:r>
            <a:r>
              <a:rPr lang="da-DK" dirty="0" err="1"/>
              <a:t>purely</a:t>
            </a:r>
            <a:r>
              <a:rPr lang="da-DK" dirty="0"/>
              <a:t> </a:t>
            </a:r>
            <a:r>
              <a:rPr lang="da-DK" dirty="0" err="1"/>
              <a:t>theoretical</a:t>
            </a:r>
            <a:r>
              <a:rPr lang="da-DK" dirty="0"/>
              <a:t> </a:t>
            </a:r>
            <a:r>
              <a:rPr lang="da-DK" dirty="0" err="1"/>
              <a:t>paper</a:t>
            </a:r>
            <a:r>
              <a:rPr lang="da-DK" dirty="0"/>
              <a:t>.</a:t>
            </a:r>
          </a:p>
          <a:p>
            <a:r>
              <a:rPr lang="da-DK" dirty="0"/>
              <a:t>Glad to </a:t>
            </a:r>
            <a:r>
              <a:rPr lang="da-DK" dirty="0" err="1"/>
              <a:t>see</a:t>
            </a:r>
            <a:r>
              <a:rPr lang="da-DK" dirty="0"/>
              <a:t> </a:t>
            </a:r>
            <a:r>
              <a:rPr lang="da-DK" dirty="0" err="1"/>
              <a:t>reviewer</a:t>
            </a:r>
            <a:r>
              <a:rPr lang="da-DK" dirty="0"/>
              <a:t> </a:t>
            </a:r>
            <a:r>
              <a:rPr lang="da-DK" dirty="0" err="1"/>
              <a:t>agrees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is a </a:t>
            </a:r>
            <a:r>
              <a:rPr lang="da-DK" dirty="0" err="1"/>
              <a:t>theoretical</a:t>
            </a:r>
            <a:r>
              <a:rPr lang="da-DK" dirty="0"/>
              <a:t> </a:t>
            </a:r>
            <a:r>
              <a:rPr lang="da-DK" dirty="0" err="1"/>
              <a:t>paper</a:t>
            </a:r>
            <a:r>
              <a:rPr lang="da-DK" dirty="0"/>
              <a:t>.</a:t>
            </a:r>
          </a:p>
          <a:p>
            <a:r>
              <a:rPr lang="da-DK" dirty="0"/>
              <a:t>Journal </a:t>
            </a:r>
            <a:r>
              <a:rPr lang="da-DK" dirty="0" err="1"/>
              <a:t>review</a:t>
            </a:r>
            <a:r>
              <a:rPr lang="da-DK" dirty="0"/>
              <a:t> on Strong </a:t>
            </a:r>
            <a:r>
              <a:rPr lang="da-DK" dirty="0" err="1"/>
              <a:t>Fibonacci</a:t>
            </a:r>
            <a:r>
              <a:rPr lang="da-DK" dirty="0"/>
              <a:t> </a:t>
            </a:r>
            <a:r>
              <a:rPr lang="da-DK" dirty="0" err="1"/>
              <a:t>Heaps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37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this is pure theory is supported by the fact that Fibonacci heaps were removed from CLRS 4</a:t>
            </a:r>
            <a:r>
              <a:rPr lang="en-US" baseline="30000" dirty="0"/>
              <a:t>th</a:t>
            </a:r>
            <a:r>
              <a:rPr lang="en-US" dirty="0"/>
              <a:t> Edition. </a:t>
            </a:r>
          </a:p>
          <a:p>
            <a:r>
              <a:rPr lang="en-US" dirty="0"/>
              <a:t>Fibonacci heaps are cool theory but rarely crucial in practice.</a:t>
            </a:r>
          </a:p>
          <a:p>
            <a:r>
              <a:rPr lang="en-US" dirty="0"/>
              <a:t>Strict Fibonacci heaps close a theoretical gap… likely never the choice of priority queue in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5224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invariants </a:t>
            </a:r>
            <a:r>
              <a:rPr lang="da-DK" dirty="0" err="1"/>
              <a:t>used</a:t>
            </a:r>
            <a:r>
              <a:rPr lang="da-DK" dirty="0"/>
              <a:t> as the core data </a:t>
            </a:r>
            <a:r>
              <a:rPr lang="da-DK" dirty="0" err="1"/>
              <a:t>structure</a:t>
            </a:r>
            <a:r>
              <a:rPr lang="da-DK" dirty="0"/>
              <a:t> design </a:t>
            </a:r>
            <a:r>
              <a:rPr lang="da-DK" dirty="0" err="1"/>
              <a:t>tool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8348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8462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Logo of </a:t>
            </a:r>
            <a:r>
              <a:rPr lang="da-DK" dirty="0" err="1"/>
              <a:t>coverage</a:t>
            </a:r>
            <a:r>
              <a:rPr lang="da-DK" dirty="0"/>
              <a:t> </a:t>
            </a:r>
            <a:r>
              <a:rPr lang="da-DK" dirty="0" err="1"/>
              <a:t>module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8657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coverage</a:t>
            </a:r>
            <a:r>
              <a:rPr lang="da-DK" dirty="0"/>
              <a:t> </a:t>
            </a:r>
            <a:r>
              <a:rPr lang="da-DK" i="1" dirty="0" err="1"/>
              <a:t>does</a:t>
            </a:r>
            <a:r>
              <a:rPr lang="da-DK" i="1" dirty="0"/>
              <a:t> not </a:t>
            </a:r>
            <a:r>
              <a:rPr lang="da-DK" dirty="0" err="1"/>
              <a:t>ensure</a:t>
            </a:r>
            <a:r>
              <a:rPr lang="da-DK" dirty="0"/>
              <a:t> all branches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taken</a:t>
            </a:r>
            <a:r>
              <a:rPr lang="da-DK" dirty="0"/>
              <a:t> (an ”</a:t>
            </a:r>
            <a:r>
              <a:rPr lang="da-DK" dirty="0" err="1"/>
              <a:t>if</a:t>
            </a:r>
            <a:r>
              <a:rPr lang="da-DK" dirty="0"/>
              <a:t>:” </a:t>
            </a:r>
            <a:r>
              <a:rPr lang="da-DK" dirty="0" err="1"/>
              <a:t>might</a:t>
            </a:r>
            <a:r>
              <a:rPr lang="da-DK" dirty="0"/>
              <a:t> not have an ”</a:t>
            </a:r>
            <a:r>
              <a:rPr lang="da-DK" dirty="0" err="1"/>
              <a:t>else</a:t>
            </a:r>
            <a:r>
              <a:rPr lang="da-DK" dirty="0"/>
              <a:t>:” part)</a:t>
            </a:r>
          </a:p>
          <a:p>
            <a:endParaRPr lang="da-DK" dirty="0"/>
          </a:p>
          <a:p>
            <a:r>
              <a:rPr lang="da-DK" dirty="0" err="1"/>
              <a:t>Sometimes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</a:t>
            </a:r>
            <a:r>
              <a:rPr lang="da-DK" dirty="0" err="1"/>
              <a:t>significant</a:t>
            </a:r>
            <a:r>
              <a:rPr lang="da-DK" dirty="0"/>
              <a:t> </a:t>
            </a:r>
            <a:r>
              <a:rPr lang="da-DK" dirty="0" err="1"/>
              <a:t>insights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the problem, </a:t>
            </a:r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never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executed</a:t>
            </a:r>
            <a:r>
              <a:rPr lang="da-DK" dirty="0"/>
              <a:t>…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living in the red world… but will try to tell a few stories showing the interaction between these world</a:t>
            </a:r>
          </a:p>
          <a:p>
            <a:r>
              <a:rPr lang="en-US" dirty="0"/>
              <a:t>Once reviewing a paper improving a result from O(n*log n) to O(n). It was a pleasure to read – and I only found one line with a bug – but that made the result O(n*log n) instead of O(n).</a:t>
            </a:r>
          </a:p>
          <a:p>
            <a:r>
              <a:rPr lang="en-US" b="1" dirty="0"/>
              <a:t>This talk is not addressing potential bugs through formal verification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32143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Not all </a:t>
            </a:r>
            <a:r>
              <a:rPr lang="da-DK" dirty="0" err="1"/>
              <a:t>ranks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to </a:t>
            </a:r>
            <a:r>
              <a:rPr lang="da-DK" dirty="0" err="1"/>
              <a:t>exist</a:t>
            </a:r>
            <a:r>
              <a:rPr lang="da-DK" dirty="0"/>
              <a:t> in the </a:t>
            </a:r>
            <a:r>
              <a:rPr lang="da-DK" dirty="0" err="1"/>
              <a:t>linked</a:t>
            </a:r>
            <a:r>
              <a:rPr lang="da-DK" dirty="0"/>
              <a:t> list, but rank 0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exist</a:t>
            </a:r>
            <a:endParaRPr lang="da-DK" dirty="0"/>
          </a:p>
          <a:p>
            <a:r>
              <a:rPr lang="da-DK" dirty="0"/>
              <a:t>… </a:t>
            </a:r>
            <a:r>
              <a:rPr lang="da-DK" dirty="0" err="1"/>
              <a:t>again</a:t>
            </a:r>
            <a:r>
              <a:rPr lang="da-DK" dirty="0"/>
              <a:t> the </a:t>
            </a:r>
            <a:r>
              <a:rPr lang="da-DK" dirty="0" err="1"/>
              <a:t>implementation</a:t>
            </a:r>
            <a:r>
              <a:rPr lang="da-DK" dirty="0"/>
              <a:t> </a:t>
            </a:r>
            <a:r>
              <a:rPr lang="da-DK" dirty="0" err="1"/>
              <a:t>helped</a:t>
            </a:r>
            <a:r>
              <a:rPr lang="da-DK" dirty="0"/>
              <a:t> to </a:t>
            </a:r>
            <a:r>
              <a:rPr lang="da-DK" dirty="0" err="1"/>
              <a:t>improve</a:t>
            </a:r>
            <a:r>
              <a:rPr lang="da-DK" dirty="0"/>
              <a:t> the </a:t>
            </a:r>
            <a:r>
              <a:rPr lang="da-DK" dirty="0" err="1"/>
              <a:t>presentation</a:t>
            </a:r>
            <a:r>
              <a:rPr lang="da-DK" dirty="0"/>
              <a:t> of the </a:t>
            </a:r>
            <a:r>
              <a:rPr lang="da-DK" dirty="0" err="1"/>
              <a:t>theory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0546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Important</a:t>
            </a:r>
            <a:r>
              <a:rPr lang="da-DK" dirty="0"/>
              <a:t>: ”--</a:t>
            </a:r>
            <a:r>
              <a:rPr lang="da-DK" dirty="0" err="1"/>
              <a:t>branch</a:t>
            </a:r>
            <a:r>
              <a:rPr lang="da-DK" dirty="0"/>
              <a:t>” argument</a:t>
            </a:r>
          </a:p>
          <a:p>
            <a:endParaRPr lang="da-DK" dirty="0"/>
          </a:p>
          <a:p>
            <a:r>
              <a:rPr lang="da-DK" dirty="0"/>
              <a:t>Implicit ”</a:t>
            </a:r>
            <a:r>
              <a:rPr lang="da-DK" dirty="0" err="1"/>
              <a:t>else</a:t>
            </a:r>
            <a:r>
              <a:rPr lang="da-DK" dirty="0"/>
              <a:t>” for ”</a:t>
            </a:r>
            <a:r>
              <a:rPr lang="da-DK" dirty="0" err="1"/>
              <a:t>elif</a:t>
            </a:r>
            <a:r>
              <a:rPr lang="da-DK" dirty="0"/>
              <a:t>” is never </a:t>
            </a:r>
            <a:r>
              <a:rPr lang="da-DK" dirty="0" err="1"/>
              <a:t>executed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151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Did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actually</a:t>
            </a:r>
            <a:r>
              <a:rPr lang="da-DK" dirty="0"/>
              <a:t> understand the </a:t>
            </a:r>
            <a:r>
              <a:rPr lang="da-DK" dirty="0" err="1"/>
              <a:t>consequences</a:t>
            </a:r>
            <a:r>
              <a:rPr lang="da-DK" dirty="0"/>
              <a:t> of </a:t>
            </a:r>
            <a:r>
              <a:rPr lang="da-DK" dirty="0" err="1"/>
              <a:t>our</a:t>
            </a:r>
            <a:r>
              <a:rPr lang="da-DK" dirty="0"/>
              <a:t> invariants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self</a:t>
            </a:r>
            <a:r>
              <a:rPr lang="da-DK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90605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err="1"/>
              <a:t>Automatically</a:t>
            </a:r>
            <a:r>
              <a:rPr lang="da-DK" b="1" dirty="0"/>
              <a:t> </a:t>
            </a:r>
            <a:r>
              <a:rPr lang="da-DK" b="1" dirty="0" err="1"/>
              <a:t>generated</a:t>
            </a:r>
            <a:r>
              <a:rPr lang="da-DK" b="1" dirty="0"/>
              <a:t> an </a:t>
            </a:r>
            <a:r>
              <a:rPr lang="da-DK" b="1" dirty="0" err="1"/>
              <a:t>example</a:t>
            </a:r>
            <a:endParaRPr lang="da-DK" b="1" dirty="0"/>
          </a:p>
          <a:p>
            <a:endParaRPr lang="da-DK" dirty="0"/>
          </a:p>
          <a:p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hard</a:t>
            </a:r>
            <a:r>
              <a:rPr lang="da-DK" dirty="0"/>
              <a:t> to </a:t>
            </a:r>
            <a:r>
              <a:rPr lang="da-DK" dirty="0" err="1"/>
              <a:t>manually</a:t>
            </a:r>
            <a:r>
              <a:rPr lang="da-DK" dirty="0"/>
              <a:t> </a:t>
            </a:r>
            <a:r>
              <a:rPr lang="da-DK" dirty="0" err="1"/>
              <a:t>generate</a:t>
            </a:r>
            <a:r>
              <a:rPr lang="da-DK" dirty="0"/>
              <a:t> a real </a:t>
            </a:r>
            <a:r>
              <a:rPr lang="da-DK" dirty="0" err="1"/>
              <a:t>example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guaranteed</a:t>
            </a:r>
            <a:r>
              <a:rPr lang="da-DK" dirty="0"/>
              <a:t> </a:t>
            </a:r>
            <a:r>
              <a:rPr lang="da-DK" dirty="0" err="1"/>
              <a:t>could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the </a:t>
            </a:r>
            <a:r>
              <a:rPr lang="da-DK" dirty="0" err="1"/>
              <a:t>result</a:t>
            </a:r>
            <a:r>
              <a:rPr lang="da-DK" dirty="0"/>
              <a:t> of a </a:t>
            </a:r>
            <a:r>
              <a:rPr lang="da-DK" dirty="0" err="1"/>
              <a:t>sequence</a:t>
            </a:r>
            <a:r>
              <a:rPr lang="da-DK" dirty="0"/>
              <a:t> of </a:t>
            </a:r>
            <a:r>
              <a:rPr lang="da-DK" dirty="0" err="1"/>
              <a:t>priority</a:t>
            </a:r>
            <a:r>
              <a:rPr lang="da-DK" dirty="0"/>
              <a:t> operations</a:t>
            </a:r>
          </a:p>
          <a:p>
            <a:endParaRPr lang="da-DK" dirty="0"/>
          </a:p>
          <a:p>
            <a:r>
              <a:rPr lang="da-DK" dirty="0" err="1"/>
              <a:t>Showed</a:t>
            </a:r>
            <a:r>
              <a:rPr lang="da-DK" dirty="0"/>
              <a:t> the power of </a:t>
            </a:r>
            <a:r>
              <a:rPr lang="da-DK" dirty="0" err="1"/>
              <a:t>having</a:t>
            </a:r>
            <a:r>
              <a:rPr lang="da-DK" dirty="0"/>
              <a:t> an </a:t>
            </a:r>
            <a:r>
              <a:rPr lang="da-DK" dirty="0" err="1"/>
              <a:t>implementation</a:t>
            </a:r>
            <a:endParaRPr lang="da-DK" dirty="0"/>
          </a:p>
          <a:p>
            <a:endParaRPr lang="da-DK" dirty="0"/>
          </a:p>
          <a:p>
            <a:r>
              <a:rPr lang="da-DK" dirty="0"/>
              <a:t>Black = passive, White/</a:t>
            </a:r>
            <a:r>
              <a:rPr lang="da-DK" dirty="0" err="1"/>
              <a:t>grey</a:t>
            </a:r>
            <a:r>
              <a:rPr lang="da-DK" dirty="0"/>
              <a:t> = </a:t>
            </a:r>
            <a:r>
              <a:rPr lang="da-DK" dirty="0" err="1"/>
              <a:t>active</a:t>
            </a:r>
            <a:r>
              <a:rPr lang="da-DK" dirty="0"/>
              <a:t>, White = </a:t>
            </a:r>
            <a:r>
              <a:rPr lang="da-DK" dirty="0" err="1"/>
              <a:t>free</a:t>
            </a:r>
            <a:r>
              <a:rPr lang="da-DK" dirty="0"/>
              <a:t>, Grey = </a:t>
            </a:r>
            <a:r>
              <a:rPr lang="da-DK" dirty="0" err="1"/>
              <a:t>fixed</a:t>
            </a:r>
            <a:r>
              <a:rPr lang="da-DK" dirty="0"/>
              <a:t>, </a:t>
            </a:r>
            <a:r>
              <a:rPr lang="da-DK" dirty="0" err="1"/>
              <a:t>next</a:t>
            </a:r>
            <a:r>
              <a:rPr lang="da-DK" dirty="0"/>
              <a:t> to node </a:t>
            </a:r>
            <a:r>
              <a:rPr lang="da-DK" dirty="0" err="1"/>
              <a:t>key</a:t>
            </a:r>
            <a:r>
              <a:rPr lang="da-DK" dirty="0"/>
              <a:t>, in nodes rank/</a:t>
            </a:r>
            <a:r>
              <a:rPr lang="da-DK" dirty="0" err="1"/>
              <a:t>loss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0346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intuition was that the answer was O(1).</a:t>
            </a:r>
          </a:p>
          <a:p>
            <a:r>
              <a:rPr lang="en-US" dirty="0"/>
              <a:t>Simulations showed something different.</a:t>
            </a:r>
          </a:p>
          <a:p>
            <a:r>
              <a:rPr lang="en-US" b="1" dirty="0"/>
              <a:t>Simulation triggered a simple backwards analysis proof</a:t>
            </a:r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58550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2320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of strip “Progress”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6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to verify certificates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Certificates can help strengthen the reliability of software</a:t>
            </a:r>
            <a:endParaRPr lang="da-DK" dirty="0"/>
          </a:p>
          <a:p>
            <a:endParaRPr lang="en-US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558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failed certificate only shows that there is a bug on a certain input…. A chance for the yet another celebration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584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Assumes that buggy input is monotonic property (adding more data to a bad input does not make the bug disappear)</a:t>
            </a:r>
          </a:p>
          <a:p>
            <a:r>
              <a:rPr lang="en-US" dirty="0" err="1"/>
              <a:t>simplify_bug</a:t>
            </a:r>
            <a:r>
              <a:rPr lang="en-US" dirty="0"/>
              <a:t> will find a minimal input – not necessarily a minimum input.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4351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6940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Challenged myself: Try develop details of AVL tree operations from invariants</a:t>
            </a:r>
          </a:p>
          <a:p>
            <a:r>
              <a:rPr lang="en-US" dirty="0" err="1"/>
              <a:t>Inorder</a:t>
            </a:r>
            <a:r>
              <a:rPr lang="en-US" dirty="0"/>
              <a:t> traversal to ensure that it is the correct values stored in the tree (e.g. that all values are not just 42, or the tree is the empty tree)</a:t>
            </a:r>
          </a:p>
          <a:p>
            <a:endParaRPr lang="en-US" dirty="0"/>
          </a:p>
          <a:p>
            <a:r>
              <a:rPr lang="en-US" dirty="0"/>
              <a:t>TEST DRIVEN: Write validate and test method before implementing insert</a:t>
            </a:r>
          </a:p>
          <a:p>
            <a:r>
              <a:rPr lang="da-DK" dirty="0" err="1"/>
              <a:t>Inorder</a:t>
            </a:r>
            <a:r>
              <a:rPr lang="da-DK" dirty="0"/>
              <a:t> </a:t>
            </a:r>
            <a:r>
              <a:rPr lang="da-DK" dirty="0" err="1"/>
              <a:t>tested</a:t>
            </a:r>
            <a:r>
              <a:rPr lang="da-DK" dirty="0"/>
              <a:t> multiple </a:t>
            </a:r>
            <a:r>
              <a:rPr lang="da-DK" dirty="0" err="1"/>
              <a:t>places</a:t>
            </a:r>
            <a:r>
              <a:rPr lang="da-DK" dirty="0"/>
              <a:t> – but </a:t>
            </a:r>
            <a:r>
              <a:rPr lang="da-DK" dirty="0" err="1"/>
              <a:t>better</a:t>
            </a:r>
            <a:r>
              <a:rPr lang="da-DK" dirty="0"/>
              <a:t> test </a:t>
            </a:r>
            <a:r>
              <a:rPr lang="da-DK" dirty="0" err="1"/>
              <a:t>twice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not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2EAC8-6C1A-4228-B2F8-CFE7F1A32856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05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4906-7814-4894-91B8-1698BC07C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3A0A3-359B-4AB6-93EA-EA1DE190F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0A63-4246-4306-AB28-F921220D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C203-91ED-46E9-91E6-8E0C9B55DD9B}" type="datetime1">
              <a:rPr lang="da-DK" smtClean="0"/>
              <a:t>20-09-2023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C303-732F-442E-A57D-E48D1774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7304B-0F88-4B9E-A30D-16325196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FFF2-933D-4BDA-99FF-2C43A274A66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358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EB3D-F0EF-4A94-86F4-BEF6C3EF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5991BA-E56C-4D0E-85AE-23F78E4E2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1A86F-9DB0-41A9-9522-34F55D40B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B928-1C5F-4899-9A1C-C3BA2459127F}" type="datetime1">
              <a:rPr lang="da-DK" smtClean="0"/>
              <a:t>20-09-2023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39E91-11E3-46C4-9C36-D10F14C4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3D7E6-F7FB-42EA-828D-44FD8810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FFF2-933D-4BDA-99FF-2C43A274A66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10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582AE9-0D4C-4B08-8707-786CCCC69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87959-9C34-4C00-BCE3-280417A99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58AD-551F-4E39-AF22-B9C81EF9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7BF8-4160-4530-AF4B-FB6E9D39A635}" type="datetime1">
              <a:rPr lang="da-DK" smtClean="0"/>
              <a:t>20-09-2023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B7F2B-537B-4C20-A4B7-22D8B20E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53941-A227-4523-BB0D-85A1CD2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FFF2-933D-4BDA-99FF-2C43A274A66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604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FD8A-9B1D-43CB-8A50-4FB54D560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2C726-8663-40D6-A787-2CB8C0B2D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76EF0-1AA3-4717-8EF2-7FE63D02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07F4-36A6-4ACF-91CC-CBE3DFF24076}" type="datetime1">
              <a:rPr lang="da-DK" smtClean="0"/>
              <a:t>20-09-2023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96ABD-5E82-4650-B910-53F8D13D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55ECB-CF90-4DC5-8C61-EBA0CF60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D933FFF2-933D-4BDA-99FF-2C43A274A66C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812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86991-F50C-4038-9B54-F785FDCD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2C5E6-613A-4874-8338-0992D1D9A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3E16D-1813-4354-A84F-6CAE3576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8273-D2C9-4384-A91D-BB0A70BDD240}" type="datetime1">
              <a:rPr lang="da-DK" smtClean="0"/>
              <a:t>20-09-2023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3D0C1-DF7F-4C0C-8DE5-35577FED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8B80F-C5D6-4D71-8204-B5098952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FFF2-933D-4BDA-99FF-2C43A274A66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933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F829-C4C3-4F86-A6DF-1C53C551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EFB86-363E-452E-A3D2-D1AD9F1A6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21F82-701F-4641-808E-B2EDAA612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221A3-1BE2-41EE-A341-2D22DA8A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6D18-4932-4AC8-B048-7B6715E249F6}" type="datetime1">
              <a:rPr lang="da-DK" smtClean="0"/>
              <a:t>20-09-2023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01E15-42B8-4311-8116-5291C8CC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B6EF2-C02D-4811-AB1A-1F80C61F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FFF2-933D-4BDA-99FF-2C43A274A66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31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B598-93F8-46E9-A1C6-076FF089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CBB51-1C85-4C36-8A31-C89ED7B88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132F6-C716-4BB2-AD92-9FE91A5BB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3C467-82CF-4AB7-8F99-36E97F9E2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48364-638C-4AC8-9C75-8B1C4E6C3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0435E3-BA81-4053-BA93-AFFB9084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8574-F157-4C30-A49D-0844BA5E3CF4}" type="datetime1">
              <a:rPr lang="da-DK" smtClean="0"/>
              <a:t>20-09-2023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399C71-35D6-4338-89C1-A121486E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0B45E-20B9-4B80-82F9-3986C57A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FFF2-933D-4BDA-99FF-2C43A274A66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976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BD2A-F9FA-4023-BA87-5AFC379E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6F5A8-189B-490A-B0D9-96FAE309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5BB5-8CCA-42EB-B2B2-62B6037C6CE9}" type="datetime1">
              <a:rPr lang="da-DK" smtClean="0"/>
              <a:t>20-09-2023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1B5F2-FF5D-4940-B9C8-AF0D611C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E42C4-A54C-475D-A131-BD9F606D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FFF2-933D-4BDA-99FF-2C43A274A66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5D970-E323-46D2-ADE5-ACC1FD36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7A61-0BD1-40B0-B5B3-23018BA265BC}" type="datetime1">
              <a:rPr lang="da-DK" smtClean="0"/>
              <a:t>20-09-2023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95059E-97CE-4EFB-9EAC-98E939A4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9ACB0-2F49-48C0-AA58-DE696305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FFF2-933D-4BDA-99FF-2C43A274A66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449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7FDA-3269-426E-8A4C-2CE9B1074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E730-3EB2-476F-B7A4-A080E0744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D0180-8FFA-46B6-BC3A-9FE2634D2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D2B7B-4270-4C78-9D51-E676AF887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0C00-02F1-4CF8-A9F8-8A3EA9169BBD}" type="datetime1">
              <a:rPr lang="da-DK" smtClean="0"/>
              <a:t>20-09-2023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8D25E-05C8-4265-9310-1283B9148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68316-A90F-44CB-89E5-AFBA629B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FFF2-933D-4BDA-99FF-2C43A274A66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986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6050-B008-4265-B8FE-33C373429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8799D-AB4D-4C98-AFAD-F2770DEF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EFFBB-3382-4F5F-AC2E-383036603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459B4-87BA-447C-B25C-CEC96630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F6F6-545B-4FFA-B693-861EAA0B7E78}" type="datetime1">
              <a:rPr lang="da-DK" smtClean="0"/>
              <a:t>20-09-2023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632E4-D0A6-4EDA-BA2D-4F432590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EC1CC-2AE3-4A73-A08B-2391671B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FFF2-933D-4BDA-99FF-2C43A274A66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675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96C65-BC3A-44BD-9768-A15EA0B7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34354-F03E-4BDD-BC92-FB3105070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F0756-DBE4-429E-ABC9-18EB249C6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2F95-0276-497D-910C-3A28AD651BC9}" type="datetime1">
              <a:rPr lang="da-DK" smtClean="0"/>
              <a:t>20-09-2023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61722-3001-4F4C-99DE-55C05B03C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79E80-9A86-421C-93FB-D7FB16ECF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FFF2-933D-4BDA-99FF-2C43A274A66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551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4230/LIPIcs.FUN.2022.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project/coverage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project/coverage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mmitstrip.com/en/2018/05/09/progress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cosrev.2010.09.00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body of water&#10;&#10;Description automatically generated">
            <a:extLst>
              <a:ext uri="{FF2B5EF4-FFF2-40B4-BE49-F238E27FC236}">
                <a16:creationId xmlns:a16="http://schemas.microsoft.com/office/drawing/2014/main" id="{35854515-DCDF-9EC5-64C7-003124795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62424-022B-4C8B-93FE-AA6431E3E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6641"/>
            <a:ext cx="12192000" cy="1435666"/>
          </a:xfrm>
        </p:spPr>
        <p:txBody>
          <a:bodyPr>
            <a:normAutofit/>
          </a:bodyPr>
          <a:lstStyle/>
          <a:p>
            <a:r>
              <a:rPr lang="da-DK" sz="6600" b="1" dirty="0" err="1">
                <a:solidFill>
                  <a:schemeClr val="bg1"/>
                </a:solidFill>
              </a:rPr>
              <a:t>Algorithm</a:t>
            </a:r>
            <a:r>
              <a:rPr lang="da-DK" sz="6600" b="1" dirty="0">
                <a:solidFill>
                  <a:schemeClr val="bg1"/>
                </a:solidFill>
              </a:rPr>
              <a:t> Engineering the </a:t>
            </a:r>
            <a:r>
              <a:rPr lang="da-DK" sz="6600" b="1" dirty="0" err="1">
                <a:solidFill>
                  <a:schemeClr val="bg1"/>
                </a:solidFill>
              </a:rPr>
              <a:t>Theory</a:t>
            </a:r>
            <a:endParaRPr lang="da-DK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0C337-A5E1-4D7F-B0C2-1B73832E0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01826"/>
            <a:ext cx="12192000" cy="12761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a-DK" sz="3200" b="1" dirty="0">
                <a:solidFill>
                  <a:schemeClr val="bg1"/>
                </a:solidFill>
              </a:rPr>
              <a:t>Gerth Stølting Brodal</a:t>
            </a:r>
          </a:p>
          <a:p>
            <a:pPr>
              <a:spcBef>
                <a:spcPts val="0"/>
              </a:spcBef>
            </a:pPr>
            <a:r>
              <a:rPr lang="da-DK" sz="3200" dirty="0">
                <a:solidFill>
                  <a:schemeClr val="bg1"/>
                </a:solidFill>
              </a:rPr>
              <a:t>Aarhus University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9F430A-DA3A-4B5C-BAF0-2CD03F0589B2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ADYN Summer School on Algorithm Engineering for Network Problems, </a:t>
            </a:r>
            <a:r>
              <a:rPr lang="en-US" sz="1600" dirty="0" err="1">
                <a:solidFill>
                  <a:schemeClr val="bg1"/>
                </a:solidFill>
              </a:rPr>
              <a:t>Hasso</a:t>
            </a:r>
            <a:r>
              <a:rPr lang="en-US" sz="1600" dirty="0">
                <a:solidFill>
                  <a:schemeClr val="bg1"/>
                </a:solidFill>
              </a:rPr>
              <a:t> Plattner Institute, Potsdam, Germany</a:t>
            </a:r>
            <a:r>
              <a:rPr lang="da-DK" sz="1600" dirty="0">
                <a:solidFill>
                  <a:schemeClr val="bg1"/>
                </a:solidFill>
              </a:rPr>
              <a:t>, September 19-22, 2023</a:t>
            </a:r>
          </a:p>
        </p:txBody>
      </p:sp>
    </p:spTree>
    <p:extLst>
      <p:ext uri="{BB962C8B-B14F-4D97-AF65-F5344CB8AC3E}">
        <p14:creationId xmlns:p14="http://schemas.microsoft.com/office/powerpoint/2010/main" val="3715639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1FC3-241F-A08B-118C-E70222BE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“Test driven algorithm design”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F0C886-3AE3-F931-5059-34FE5B5DB6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7290" y="1825625"/>
                <a:ext cx="10176510" cy="4351338"/>
              </a:xfrm>
            </p:spPr>
            <p:txBody>
              <a:bodyPr/>
              <a:lstStyle/>
              <a:p>
                <a:r>
                  <a:rPr lang="en-US" dirty="0"/>
                  <a:t>Formulate </a:t>
                </a:r>
                <a:r>
                  <a:rPr lang="en-US" b="1" dirty="0">
                    <a:solidFill>
                      <a:srgbClr val="C00000"/>
                    </a:solidFill>
                  </a:rPr>
                  <a:t>invariants</a:t>
                </a:r>
                <a:r>
                  <a:rPr lang="en-US" dirty="0"/>
                  <a:t> as the driving tool for algorithm design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Implement invariants in code as </a:t>
                </a:r>
                <a:r>
                  <a:rPr lang="en-US" b="1" dirty="0">
                    <a:solidFill>
                      <a:srgbClr val="C00000"/>
                    </a:solidFill>
                  </a:rPr>
                  <a:t>assertions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C00000"/>
                    </a:solidFill>
                  </a:rPr>
                  <a:t>verifier methods</a:t>
                </a:r>
              </a:p>
              <a:p>
                <a:r>
                  <a:rPr lang="en-US" dirty="0"/>
                  <a:t>Automate </a:t>
                </a:r>
                <a:r>
                  <a:rPr lang="en-US" b="1" dirty="0">
                    <a:solidFill>
                      <a:srgbClr val="C00000"/>
                    </a:solidFill>
                  </a:rPr>
                  <a:t>stress tests</a:t>
                </a:r>
              </a:p>
              <a:p>
                <a:r>
                  <a:rPr lang="en-US" dirty="0"/>
                  <a:t>Develop algorithm through </a:t>
                </a:r>
                <a:r>
                  <a:rPr lang="en-US" b="1" dirty="0">
                    <a:solidFill>
                      <a:srgbClr val="C00000"/>
                    </a:solidFill>
                  </a:rPr>
                  <a:t>failed tests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likely good coverage of special cases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little redundant code</a:t>
                </a:r>
              </a:p>
              <a:p>
                <a:r>
                  <a:rPr lang="en-US" dirty="0"/>
                  <a:t>Note: </a:t>
                </a:r>
                <a:r>
                  <a:rPr lang="en-US" i="1" dirty="0"/>
                  <a:t>verification methods might slow down code significantly (asymptotic slower!), but the focus is on developing correct theory</a:t>
                </a:r>
              </a:p>
              <a:p>
                <a:endParaRPr lang="en-US" dirty="0"/>
              </a:p>
              <a:p>
                <a:endParaRPr lang="da-DK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F0C886-3AE3-F931-5059-34FE5B5DB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7290" y="1825625"/>
                <a:ext cx="10176510" cy="4351338"/>
              </a:xfrm>
              <a:blipFill>
                <a:blip r:embed="rId2"/>
                <a:stretch>
                  <a:fillRect l="-1018" t="-224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13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A4A2-C7BA-8A50-86B2-074B61C9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1999" cy="1325563"/>
          </a:xfrm>
        </p:spPr>
        <p:txBody>
          <a:bodyPr/>
          <a:lstStyle/>
          <a:p>
            <a:r>
              <a:rPr lang="en-US" dirty="0"/>
              <a:t>Visual test/debugging of autogenerated figure</a:t>
            </a:r>
            <a:endParaRPr lang="da-DK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F509EA-FD75-AF90-EEAE-8C3E7C5CDA1F}"/>
              </a:ext>
            </a:extLst>
          </p:cNvPr>
          <p:cNvSpPr txBox="1">
            <a:spLocks/>
          </p:cNvSpPr>
          <p:nvPr/>
        </p:nvSpPr>
        <p:spPr>
          <a:xfrm>
            <a:off x="678446" y="1325814"/>
            <a:ext cx="11216374" cy="222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a-DK" sz="18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tikz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8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recurse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is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empty_tree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'{}'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f'[.{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tree.root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 {</a:t>
            </a:r>
            <a:r>
              <a:rPr lang="da-DK" sz="18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recurse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tree.left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)} {</a:t>
            </a:r>
            <a:r>
              <a:rPr lang="da-DK" sz="18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recurse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tree.right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)} ]'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r'\Tree ' + </a:t>
            </a:r>
            <a:r>
              <a:rPr lang="da-DK" sz="18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recurse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ED0D9-A536-E2F8-F6C7-8FD76C9841BB}"/>
              </a:ext>
            </a:extLst>
          </p:cNvPr>
          <p:cNvSpPr txBox="1"/>
          <p:nvPr/>
        </p:nvSpPr>
        <p:spPr>
          <a:xfrm>
            <a:off x="0" y="6431965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\Tree [.54 [.42 [.15 {} {} ] [.52 {} {} ] ] [.68 [.67 [.55 {} {} ] {} ] [.90 [.89 {} {} ] [.96 {} {} ] ] ] ]</a:t>
            </a:r>
            <a:endParaRPr lang="da-DK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310FB1-E1E1-B360-9282-D990D23C0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965" y="3429000"/>
            <a:ext cx="5182069" cy="285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3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414CC-36B9-4004-9FD3-7644A720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 </a:t>
            </a:r>
            <a:r>
              <a:rPr lang="da-DK" dirty="0" err="1"/>
              <a:t>unexpected</a:t>
            </a:r>
            <a:r>
              <a:rPr lang="da-DK" dirty="0"/>
              <a:t> </a:t>
            </a:r>
            <a:r>
              <a:rPr lang="da-DK" dirty="0" err="1"/>
              <a:t>journey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77621-9EBF-426C-8CDD-D252A3B6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52" y="1291182"/>
            <a:ext cx="10334848" cy="1106761"/>
          </a:xfrm>
        </p:spPr>
        <p:txBody>
          <a:bodyPr>
            <a:normAutofit/>
          </a:bodyPr>
          <a:lstStyle/>
          <a:p>
            <a:r>
              <a:rPr lang="da-DK" dirty="0"/>
              <a:t>Bachelor </a:t>
            </a:r>
            <a:r>
              <a:rPr lang="da-DK" dirty="0" err="1"/>
              <a:t>project</a:t>
            </a:r>
            <a:r>
              <a:rPr lang="da-DK" dirty="0"/>
              <a:t> = </a:t>
            </a:r>
            <a:r>
              <a:rPr lang="da-DK" dirty="0" err="1"/>
              <a:t>shortest</a:t>
            </a:r>
            <a:r>
              <a:rPr lang="da-DK" dirty="0"/>
              <a:t> </a:t>
            </a:r>
            <a:r>
              <a:rPr lang="da-DK" dirty="0" err="1"/>
              <a:t>paths</a:t>
            </a:r>
            <a:r>
              <a:rPr lang="da-DK" dirty="0"/>
              <a:t> on Open Street </a:t>
            </a:r>
            <a:r>
              <a:rPr lang="da-DK" dirty="0" err="1"/>
              <a:t>Map</a:t>
            </a:r>
            <a:r>
              <a:rPr lang="da-DK" dirty="0"/>
              <a:t> </a:t>
            </a:r>
            <a:r>
              <a:rPr lang="da-DK" dirty="0" err="1"/>
              <a:t>graphs</a:t>
            </a:r>
            <a:endParaRPr lang="da-DK" dirty="0"/>
          </a:p>
          <a:p>
            <a:r>
              <a:rPr lang="da-DK" dirty="0"/>
              <a:t>Students have </a:t>
            </a:r>
            <a:r>
              <a:rPr lang="da-DK" dirty="0" err="1"/>
              <a:t>trouble</a:t>
            </a:r>
            <a:r>
              <a:rPr lang="da-DK" dirty="0"/>
              <a:t> </a:t>
            </a:r>
            <a:r>
              <a:rPr lang="da-DK" dirty="0" err="1"/>
              <a:t>implementing</a:t>
            </a:r>
            <a:r>
              <a:rPr lang="da-DK" dirty="0"/>
              <a:t> </a:t>
            </a:r>
            <a:r>
              <a:rPr lang="da-DK" dirty="0" err="1"/>
              <a:t>Dijkstra's</a:t>
            </a:r>
            <a:r>
              <a:rPr lang="da-DK" dirty="0"/>
              <a:t> </a:t>
            </a:r>
            <a:r>
              <a:rPr lang="da-DK" dirty="0" err="1"/>
              <a:t>algorithm</a:t>
            </a:r>
            <a:r>
              <a:rPr lang="da-DK" dirty="0"/>
              <a:t> in </a:t>
            </a:r>
            <a:r>
              <a:rPr lang="da-DK" dirty="0" err="1"/>
              <a:t>Java</a:t>
            </a:r>
            <a:r>
              <a:rPr lang="da-DK" baseline="30000" dirty="0" err="1"/>
              <a:t>TM</a:t>
            </a:r>
            <a:endParaRPr lang="da-DK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E4C22-698C-D0BD-5F81-D39BAEB97311}"/>
              </a:ext>
            </a:extLst>
          </p:cNvPr>
          <p:cNvSpPr txBox="1"/>
          <p:nvPr/>
        </p:nvSpPr>
        <p:spPr>
          <a:xfrm>
            <a:off x="6096000" y="64704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/>
              <a:t>DOI </a:t>
            </a:r>
            <a:r>
              <a:rPr lang="da-DK" dirty="0">
                <a:hlinkClick r:id="rId3"/>
              </a:rPr>
              <a:t>10.4230/LIPIcs.FUN.2022.8</a:t>
            </a:r>
            <a:endParaRPr lang="da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ECFB8E-5966-7D69-F642-63BC33823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76" y="2445603"/>
            <a:ext cx="10334847" cy="40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6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4142-2EE7-4604-B114-7FA43B2DF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979534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&lt;way id="79388407" visible="true" version="17" changeset="107546769" timestamp="2021-07-07T08:48:29Z" user="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KartoffelOS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" 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uid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="10758523"&gt;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nd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ref="296937646"/&gt;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nd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ref="926885043"/&gt;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nd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ref="926884234"/&gt;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nd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ref="4868434116"/&gt;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nd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ref="528571257"/&gt;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k="access" v="private"/&gt;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k="bicycle" v="yes"/&gt;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k="delivery" v="yes"/&gt;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k="emergency" v="yes"/&gt;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k="foot" v="yes"/&gt;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k="highway" v="service"/&gt;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k="lit" v="yes"/&gt;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maxspeed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" v="20"/&gt;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k="name" v="August-Bebel-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Straße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postal_code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" v="14482"/&gt;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k="service" v="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parking_aisle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k="surface" v="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paving_stones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&lt;/way&gt;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&lt;way id="970133467" visible="true" version="7" changeset="135350751" timestamp="2023-04-25T16:12:30Z" user="tecmap15" 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uid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="4798255"&gt;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nd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ref="8977535608"/&gt;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nd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ref="8977535605"/&gt;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nd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ref="8977535606"/&gt;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nd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ref="8977535607"/&gt;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nd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ref="8977535601"/&gt;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nd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ref="8977535602"/&gt;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nd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ref="8977535608"/&gt;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addr:city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" v="Potsdam"/&gt;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addr:country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" v="DE"/&gt;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addr:housenumber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" v="88"/&gt;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addr:postcode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" v="14482"/&gt;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addr:street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" v="August-Bebel-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Straße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addr:suburb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" v="Babelsberg"/&gt;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k="building" v="university"/&gt;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building:levels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" v="3"/&gt;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k="name" v="Haus L"/&gt;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roof:levels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" v="0"/&gt;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</a:t>
            </a:r>
            <a:r>
              <a:rPr lang="en-US" sz="1800" b="0" i="0" u="none" strike="noStrike" baseline="0" dirty="0" err="1">
                <a:solidFill>
                  <a:srgbClr val="FFFFFF"/>
                </a:solidFill>
                <a:latin typeface="Courier New" panose="02070309020205020404" pitchFamily="49" charset="0"/>
              </a:rPr>
              <a:t>roof:shape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" v="flat"/&gt;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 &lt;tag k="wheelchair" v="yes"/&gt;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b="0" i="0" u="none" strike="noStrike" baseline="0" dirty="0">
                <a:solidFill>
                  <a:srgbClr val="FFFFFF"/>
                </a:solidFill>
                <a:latin typeface="Courier New" panose="02070309020205020404" pitchFamily="49" charset="0"/>
              </a:rPr>
              <a:t> &lt;/way&gt;</a:t>
            </a:r>
          </a:p>
        </p:txBody>
      </p:sp>
    </p:spTree>
    <p:extLst>
      <p:ext uri="{BB962C8B-B14F-4D97-AF65-F5344CB8AC3E}">
        <p14:creationId xmlns:p14="http://schemas.microsoft.com/office/powerpoint/2010/main" val="2474981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D28F-43CD-4181-B9CA-B3507CF1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err="1"/>
              <a:t>Dijkstra’s</a:t>
            </a:r>
            <a:r>
              <a:rPr lang="da-DK" dirty="0"/>
              <a:t> </a:t>
            </a:r>
            <a:r>
              <a:rPr lang="da-DK" dirty="0" err="1"/>
              <a:t>algorithm</a:t>
            </a:r>
            <a:r>
              <a:rPr lang="da-DK" dirty="0"/>
              <a:t> (1956)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33A09D-7D43-4217-A37D-1CC018813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221" y="1759855"/>
            <a:ext cx="7490116" cy="1325563"/>
          </a:xfrm>
        </p:spPr>
        <p:txBody>
          <a:bodyPr>
            <a:normAutofit/>
          </a:bodyPr>
          <a:lstStyle/>
          <a:p>
            <a:r>
              <a:rPr lang="da-DK" dirty="0"/>
              <a:t>Non-negative </a:t>
            </a:r>
            <a:r>
              <a:rPr lang="da-DK" dirty="0" err="1"/>
              <a:t>edge</a:t>
            </a:r>
            <a:r>
              <a:rPr lang="da-DK" dirty="0"/>
              <a:t> </a:t>
            </a:r>
            <a:r>
              <a:rPr lang="da-DK" dirty="0" err="1"/>
              <a:t>weights</a:t>
            </a:r>
            <a:endParaRPr lang="da-DK" dirty="0"/>
          </a:p>
          <a:p>
            <a:r>
              <a:rPr lang="da-DK" dirty="0"/>
              <a:t>Visits nodes in </a:t>
            </a:r>
            <a:r>
              <a:rPr lang="da-DK" dirty="0" err="1"/>
              <a:t>increasing</a:t>
            </a:r>
            <a:r>
              <a:rPr lang="da-DK" dirty="0"/>
              <a:t> distance from </a:t>
            </a:r>
            <a:r>
              <a:rPr lang="da-DK" i="1" dirty="0"/>
              <a:t>source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3BF650-7908-459B-BAF9-E1C953DAE919}"/>
              </a:ext>
            </a:extLst>
          </p:cNvPr>
          <p:cNvSpPr txBox="1"/>
          <p:nvPr/>
        </p:nvSpPr>
        <p:spPr>
          <a:xfrm>
            <a:off x="6356989" y="1277418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111AA2E-B6F1-45E5-B900-E5224064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70" t="14904" r="21578" b="10189"/>
          <a:stretch/>
        </p:blipFill>
        <p:spPr>
          <a:xfrm>
            <a:off x="6243610" y="3225532"/>
            <a:ext cx="3873183" cy="343741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E39DECC-31BB-4524-9DC6-88F36A66EF32}"/>
              </a:ext>
            </a:extLst>
          </p:cNvPr>
          <p:cNvSpPr txBox="1"/>
          <p:nvPr/>
        </p:nvSpPr>
        <p:spPr>
          <a:xfrm>
            <a:off x="8396032" y="14081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+∞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B33E5C-3F37-4A19-A4F7-AB52B097EEFC}"/>
              </a:ext>
            </a:extLst>
          </p:cNvPr>
          <p:cNvSpPr txBox="1"/>
          <p:nvPr/>
        </p:nvSpPr>
        <p:spPr>
          <a:xfrm>
            <a:off x="8396032" y="2403536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+∞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EB50ED-2909-44D1-B8F7-B4EBE1D8930E}"/>
              </a:ext>
            </a:extLst>
          </p:cNvPr>
          <p:cNvSpPr txBox="1"/>
          <p:nvPr/>
        </p:nvSpPr>
        <p:spPr>
          <a:xfrm>
            <a:off x="9538064" y="902495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+∞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CD4322-B2D9-40C9-8A0C-26B1D5D8CC80}"/>
              </a:ext>
            </a:extLst>
          </p:cNvPr>
          <p:cNvSpPr txBox="1"/>
          <p:nvPr/>
        </p:nvSpPr>
        <p:spPr>
          <a:xfrm>
            <a:off x="11268529" y="916484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+∞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6A9319-51E2-4621-9194-CBCD2D813CBB}"/>
              </a:ext>
            </a:extLst>
          </p:cNvPr>
          <p:cNvSpPr/>
          <p:nvPr/>
        </p:nvSpPr>
        <p:spPr>
          <a:xfrm>
            <a:off x="7216164" y="1225830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E084A5-814A-4DC4-BE92-F86B508D56F5}"/>
              </a:ext>
            </a:extLst>
          </p:cNvPr>
          <p:cNvSpPr/>
          <p:nvPr/>
        </p:nvSpPr>
        <p:spPr>
          <a:xfrm>
            <a:off x="11233555" y="1225830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2105EA-5C77-4041-A176-3ECF6BEEA5CC}"/>
              </a:ext>
            </a:extLst>
          </p:cNvPr>
          <p:cNvSpPr/>
          <p:nvPr/>
        </p:nvSpPr>
        <p:spPr>
          <a:xfrm>
            <a:off x="9538378" y="1225830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2E0AE3-6CC0-4E3E-B072-70B421D43772}"/>
              </a:ext>
            </a:extLst>
          </p:cNvPr>
          <p:cNvSpPr/>
          <p:nvPr/>
        </p:nvSpPr>
        <p:spPr>
          <a:xfrm>
            <a:off x="8376167" y="1915581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39201F-1876-4946-A924-620BA5561129}"/>
              </a:ext>
            </a:extLst>
          </p:cNvPr>
          <p:cNvSpPr/>
          <p:nvPr/>
        </p:nvSpPr>
        <p:spPr>
          <a:xfrm>
            <a:off x="8376167" y="482871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BB7979-655F-4854-931A-047F8CF02BA3}"/>
              </a:ext>
            </a:extLst>
          </p:cNvPr>
          <p:cNvCxnSpPr>
            <a:stCxn id="6" idx="6"/>
            <a:endCxn id="5" idx="2"/>
          </p:cNvCxnSpPr>
          <p:nvPr/>
        </p:nvCxnSpPr>
        <p:spPr>
          <a:xfrm>
            <a:off x="10078378" y="1495830"/>
            <a:ext cx="1155177" cy="0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484AEE-1A00-4A77-A2C3-2BCF8CF16B72}"/>
              </a:ext>
            </a:extLst>
          </p:cNvPr>
          <p:cNvCxnSpPr>
            <a:cxnSpLocks/>
          </p:cNvCxnSpPr>
          <p:nvPr/>
        </p:nvCxnSpPr>
        <p:spPr>
          <a:xfrm flipV="1">
            <a:off x="7712860" y="928919"/>
            <a:ext cx="683172" cy="420416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8CC966E-6BBC-49EA-AB18-98F11318F50D}"/>
              </a:ext>
            </a:extLst>
          </p:cNvPr>
          <p:cNvCxnSpPr>
            <a:cxnSpLocks/>
          </p:cNvCxnSpPr>
          <p:nvPr/>
        </p:nvCxnSpPr>
        <p:spPr>
          <a:xfrm>
            <a:off x="7723370" y="1622603"/>
            <a:ext cx="672662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4F96BF-E2A8-484B-AC0B-22DF4D2CC889}"/>
              </a:ext>
            </a:extLst>
          </p:cNvPr>
          <p:cNvCxnSpPr>
            <a:cxnSpLocks/>
          </p:cNvCxnSpPr>
          <p:nvPr/>
        </p:nvCxnSpPr>
        <p:spPr>
          <a:xfrm>
            <a:off x="8886737" y="902495"/>
            <a:ext cx="672662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957456-ACDC-4E13-B42B-15EA3BBE33FE}"/>
              </a:ext>
            </a:extLst>
          </p:cNvPr>
          <p:cNvCxnSpPr>
            <a:cxnSpLocks/>
          </p:cNvCxnSpPr>
          <p:nvPr/>
        </p:nvCxnSpPr>
        <p:spPr>
          <a:xfrm flipV="1">
            <a:off x="8880664" y="1659388"/>
            <a:ext cx="693683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DAFCA5-122E-480E-8821-0338782E2770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>
            <a:off x="8646167" y="1022871"/>
            <a:ext cx="0" cy="892710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9E9F84-145B-4643-A7A1-FA03F276C7C2}"/>
              </a:ext>
            </a:extLst>
          </p:cNvPr>
          <p:cNvSpPr txBox="1"/>
          <p:nvPr/>
        </p:nvSpPr>
        <p:spPr>
          <a:xfrm>
            <a:off x="7754916" y="864309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6D7C7C-A9ED-4490-89D9-F0670E9715E5}"/>
              </a:ext>
            </a:extLst>
          </p:cNvPr>
          <p:cNvSpPr txBox="1"/>
          <p:nvPr/>
        </p:nvSpPr>
        <p:spPr>
          <a:xfrm>
            <a:off x="9049993" y="741758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8207AA-B365-492D-8B5C-760EE0C6B951}"/>
              </a:ext>
            </a:extLst>
          </p:cNvPr>
          <p:cNvSpPr txBox="1"/>
          <p:nvPr/>
        </p:nvSpPr>
        <p:spPr>
          <a:xfrm>
            <a:off x="7763408" y="1722047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2DDE75-22D8-44C1-8A56-822A795045E7}"/>
              </a:ext>
            </a:extLst>
          </p:cNvPr>
          <p:cNvSpPr txBox="1"/>
          <p:nvPr/>
        </p:nvSpPr>
        <p:spPr>
          <a:xfrm>
            <a:off x="9058485" y="1835171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0AE194-FB7F-40C5-9A68-8A493AA8E96A}"/>
              </a:ext>
            </a:extLst>
          </p:cNvPr>
          <p:cNvSpPr txBox="1"/>
          <p:nvPr/>
        </p:nvSpPr>
        <p:spPr>
          <a:xfrm>
            <a:off x="8623501" y="1255839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C2CEC-2676-48A8-B91B-87068D14214C}"/>
              </a:ext>
            </a:extLst>
          </p:cNvPr>
          <p:cNvSpPr txBox="1"/>
          <p:nvPr/>
        </p:nvSpPr>
        <p:spPr>
          <a:xfrm>
            <a:off x="10435353" y="1172515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722877-7BD9-485E-9EE9-80F9300CFB8E}"/>
              </a:ext>
            </a:extLst>
          </p:cNvPr>
          <p:cNvSpPr txBox="1"/>
          <p:nvPr/>
        </p:nvSpPr>
        <p:spPr>
          <a:xfrm>
            <a:off x="8396709" y="-36247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3DCEFD-6E3A-4DFA-B0C3-10701139BAA9}"/>
              </a:ext>
            </a:extLst>
          </p:cNvPr>
          <p:cNvSpPr txBox="1"/>
          <p:nvPr/>
        </p:nvSpPr>
        <p:spPr>
          <a:xfrm>
            <a:off x="8396032" y="2594650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A3A4BF-5553-4F9D-B013-A3B4A4842EC0}"/>
              </a:ext>
            </a:extLst>
          </p:cNvPr>
          <p:cNvSpPr txBox="1"/>
          <p:nvPr/>
        </p:nvSpPr>
        <p:spPr>
          <a:xfrm>
            <a:off x="8399415" y="281773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2C574F-99F9-40DE-A8FB-0AE0CA89328C}"/>
              </a:ext>
            </a:extLst>
          </p:cNvPr>
          <p:cNvSpPr txBox="1"/>
          <p:nvPr/>
        </p:nvSpPr>
        <p:spPr>
          <a:xfrm>
            <a:off x="9546162" y="712015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C623CE-A1D1-4826-8292-ED4128EF17B2}"/>
              </a:ext>
            </a:extLst>
          </p:cNvPr>
          <p:cNvSpPr txBox="1"/>
          <p:nvPr/>
        </p:nvSpPr>
        <p:spPr>
          <a:xfrm>
            <a:off x="9554260" y="48886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D61D24-3D48-4E79-858F-A374E930F687}"/>
              </a:ext>
            </a:extLst>
          </p:cNvPr>
          <p:cNvSpPr txBox="1"/>
          <p:nvPr/>
        </p:nvSpPr>
        <p:spPr>
          <a:xfrm>
            <a:off x="11227679" y="730604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FDF188-135F-4675-8AB0-1C939199AD7D}"/>
              </a:ext>
            </a:extLst>
          </p:cNvPr>
          <p:cNvSpPr txBox="1"/>
          <p:nvPr/>
        </p:nvSpPr>
        <p:spPr>
          <a:xfrm>
            <a:off x="10076870" y="2116316"/>
            <a:ext cx="141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⟨0,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29EBD6-62BD-4340-8176-5DA6887BE92E}"/>
              </a:ext>
            </a:extLst>
          </p:cNvPr>
          <p:cNvSpPr txBox="1"/>
          <p:nvPr/>
        </p:nvSpPr>
        <p:spPr>
          <a:xfrm>
            <a:off x="10448476" y="2518266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⟨2,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 ⟨4,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A0C908-C6EF-4F9C-A90D-4BB803135558}"/>
              </a:ext>
            </a:extLst>
          </p:cNvPr>
          <p:cNvSpPr txBox="1"/>
          <p:nvPr/>
        </p:nvSpPr>
        <p:spPr>
          <a:xfrm>
            <a:off x="10448476" y="2920216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⟨3,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 ⟨6,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00FAAA-D3EB-4B4D-9DF8-92AD58E56671}"/>
              </a:ext>
            </a:extLst>
          </p:cNvPr>
          <p:cNvSpPr txBox="1"/>
          <p:nvPr/>
        </p:nvSpPr>
        <p:spPr>
          <a:xfrm>
            <a:off x="10448476" y="3331691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⟨4,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FBB13AB-3861-41EA-9597-FDAD6B19E00E}"/>
              </a:ext>
            </a:extLst>
          </p:cNvPr>
          <p:cNvSpPr txBox="1"/>
          <p:nvPr/>
        </p:nvSpPr>
        <p:spPr>
          <a:xfrm>
            <a:off x="10448476" y="3743164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⟨6,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D3A1B65-7A65-4F6D-B3F2-AB64A3540BBF}"/>
              </a:ext>
            </a:extLst>
          </p:cNvPr>
          <p:cNvCxnSpPr/>
          <p:nvPr/>
        </p:nvCxnSpPr>
        <p:spPr>
          <a:xfrm>
            <a:off x="8478039" y="2594577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27DCD5C-08BE-4B63-B40D-13E2A4A7AE58}"/>
              </a:ext>
            </a:extLst>
          </p:cNvPr>
          <p:cNvCxnSpPr/>
          <p:nvPr/>
        </p:nvCxnSpPr>
        <p:spPr>
          <a:xfrm>
            <a:off x="8466271" y="2781608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56922A5-4942-4ADF-8220-7119AE9410EE}"/>
              </a:ext>
            </a:extLst>
          </p:cNvPr>
          <p:cNvCxnSpPr/>
          <p:nvPr/>
        </p:nvCxnSpPr>
        <p:spPr>
          <a:xfrm>
            <a:off x="8478039" y="333085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9B5064C-0976-47CB-AC20-F70AF201C67D}"/>
              </a:ext>
            </a:extLst>
          </p:cNvPr>
          <p:cNvCxnSpPr/>
          <p:nvPr/>
        </p:nvCxnSpPr>
        <p:spPr>
          <a:xfrm>
            <a:off x="9607687" y="1099936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E68620C-5460-491D-9298-F697A3DD2700}"/>
              </a:ext>
            </a:extLst>
          </p:cNvPr>
          <p:cNvCxnSpPr/>
          <p:nvPr/>
        </p:nvCxnSpPr>
        <p:spPr>
          <a:xfrm>
            <a:off x="9607686" y="896681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1D3A7A8-3242-4546-B73E-F796911457B4}"/>
              </a:ext>
            </a:extLst>
          </p:cNvPr>
          <p:cNvCxnSpPr/>
          <p:nvPr/>
        </p:nvCxnSpPr>
        <p:spPr>
          <a:xfrm>
            <a:off x="11337933" y="1106932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8EBF9CD-0E7E-4EE2-952A-6B5146080A4F}"/>
              </a:ext>
            </a:extLst>
          </p:cNvPr>
          <p:cNvSpPr txBox="1"/>
          <p:nvPr/>
        </p:nvSpPr>
        <p:spPr>
          <a:xfrm>
            <a:off x="7215806" y="902938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CE203B0-E3C7-46EB-8061-8282ED2005A4}"/>
              </a:ext>
            </a:extLst>
          </p:cNvPr>
          <p:cNvCxnSpPr/>
          <p:nvPr/>
        </p:nvCxnSpPr>
        <p:spPr>
          <a:xfrm>
            <a:off x="10543672" y="2324052"/>
            <a:ext cx="50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E9203ED-8AA8-4F3E-B7D6-6D429EE174BD}"/>
              </a:ext>
            </a:extLst>
          </p:cNvPr>
          <p:cNvCxnSpPr/>
          <p:nvPr/>
        </p:nvCxnSpPr>
        <p:spPr>
          <a:xfrm>
            <a:off x="10543672" y="2711026"/>
            <a:ext cx="1008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BEB0B27-7508-41D9-A6F8-C40A0D2470FB}"/>
              </a:ext>
            </a:extLst>
          </p:cNvPr>
          <p:cNvCxnSpPr/>
          <p:nvPr/>
        </p:nvCxnSpPr>
        <p:spPr>
          <a:xfrm>
            <a:off x="10533840" y="3098000"/>
            <a:ext cx="1008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18FD4DB-592C-45BB-9A28-54AAD09B63FC}"/>
              </a:ext>
            </a:extLst>
          </p:cNvPr>
          <p:cNvCxnSpPr/>
          <p:nvPr/>
        </p:nvCxnSpPr>
        <p:spPr>
          <a:xfrm>
            <a:off x="10533840" y="3513754"/>
            <a:ext cx="50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80A214E-BFD4-46A3-83BD-DA6901A73FEB}"/>
              </a:ext>
            </a:extLst>
          </p:cNvPr>
          <p:cNvCxnSpPr/>
          <p:nvPr/>
        </p:nvCxnSpPr>
        <p:spPr>
          <a:xfrm>
            <a:off x="10530416" y="3939612"/>
            <a:ext cx="50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34CF6B7-0761-4AAB-B192-6730678AAF06}"/>
              </a:ext>
            </a:extLst>
          </p:cNvPr>
          <p:cNvGrpSpPr/>
          <p:nvPr/>
        </p:nvGrpSpPr>
        <p:grpSpPr>
          <a:xfrm>
            <a:off x="1399673" y="3059232"/>
            <a:ext cx="4617082" cy="3698545"/>
            <a:chOff x="1399673" y="3059232"/>
            <a:chExt cx="4617082" cy="369854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FD3E523-6719-4F42-96D5-E317FB1E2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556" t="15342" r="37747" b="4061"/>
            <a:stretch/>
          </p:blipFill>
          <p:spPr>
            <a:xfrm>
              <a:off x="2220960" y="3059232"/>
              <a:ext cx="3795795" cy="3698545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715E4DE-5E46-4C54-9EE6-57A9DE694A1B}"/>
                </a:ext>
              </a:extLst>
            </p:cNvPr>
            <p:cNvSpPr txBox="1"/>
            <p:nvPr/>
          </p:nvSpPr>
          <p:spPr>
            <a:xfrm>
              <a:off x="1399673" y="5484078"/>
              <a:ext cx="1233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relax</a:t>
              </a: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57A184A4-8EB2-4B76-B047-3550057C9B3E}"/>
                </a:ext>
              </a:extLst>
            </p:cNvPr>
            <p:cNvSpPr/>
            <p:nvPr/>
          </p:nvSpPr>
          <p:spPr>
            <a:xfrm>
              <a:off x="2736850" y="4927600"/>
              <a:ext cx="103981" cy="1551781"/>
            </a:xfrm>
            <a:prstGeom prst="leftBrace">
              <a:avLst>
                <a:gd name="adj1" fmla="val 87122"/>
                <a:gd name="adj2" fmla="val 500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D580C6-EA9A-48B9-AA63-170454293311}"/>
              </a:ext>
            </a:extLst>
          </p:cNvPr>
          <p:cNvGrpSpPr/>
          <p:nvPr/>
        </p:nvGrpSpPr>
        <p:grpSpPr>
          <a:xfrm>
            <a:off x="-168627" y="4351137"/>
            <a:ext cx="3407127" cy="1487688"/>
            <a:chOff x="-168627" y="4351137"/>
            <a:chExt cx="3407127" cy="1487688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76423FC-C279-4CC6-B98B-242324CD8B7A}"/>
                </a:ext>
              </a:extLst>
            </p:cNvPr>
            <p:cNvCxnSpPr>
              <a:cxnSpLocks/>
            </p:cNvCxnSpPr>
            <p:nvPr/>
          </p:nvCxnSpPr>
          <p:spPr>
            <a:xfrm>
              <a:off x="1994105" y="5124734"/>
              <a:ext cx="1244395" cy="714091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977B08-0A3F-4623-9965-A38EB3D086B2}"/>
                </a:ext>
              </a:extLst>
            </p:cNvPr>
            <p:cNvSpPr txBox="1"/>
            <p:nvPr/>
          </p:nvSpPr>
          <p:spPr>
            <a:xfrm>
              <a:off x="-168627" y="4351137"/>
              <a:ext cx="25434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Fibonacci heaps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Fredman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Tarjan 1984)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⇒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O(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∙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log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B044D3-1AA8-436D-BC02-326F8EE8E1C4}"/>
              </a:ext>
            </a:extLst>
          </p:cNvPr>
          <p:cNvGrpSpPr/>
          <p:nvPr/>
        </p:nvGrpSpPr>
        <p:grpSpPr>
          <a:xfrm>
            <a:off x="8732365" y="5288837"/>
            <a:ext cx="3459635" cy="759828"/>
            <a:chOff x="8732365" y="5288837"/>
            <a:chExt cx="3459635" cy="759828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830CF64-5A3A-4D82-834F-9EAF62CD3B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32365" y="5668744"/>
              <a:ext cx="1611283" cy="379921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AD998C8-8A25-4399-9979-29451FE9B206}"/>
                </a:ext>
              </a:extLst>
            </p:cNvPr>
            <p:cNvSpPr txBox="1"/>
            <p:nvPr/>
          </p:nvSpPr>
          <p:spPr>
            <a:xfrm>
              <a:off x="10210910" y="5288837"/>
              <a:ext cx="1981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O(log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Remove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⇒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O(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∙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log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4F08D2-0142-4916-99D1-8E5CA7216072}"/>
              </a:ext>
            </a:extLst>
          </p:cNvPr>
          <p:cNvGrpSpPr/>
          <p:nvPr/>
        </p:nvGrpSpPr>
        <p:grpSpPr>
          <a:xfrm>
            <a:off x="9842591" y="2688538"/>
            <a:ext cx="1311184" cy="369332"/>
            <a:chOff x="9842591" y="2688538"/>
            <a:chExt cx="1311184" cy="3693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B43DC38-1592-4701-9B1C-5773F2D58E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32933" y="2798421"/>
              <a:ext cx="220842" cy="22053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2F57568-9611-4D5C-9FD1-446D9E521A44}"/>
                </a:ext>
              </a:extLst>
            </p:cNvPr>
            <p:cNvSpPr txBox="1"/>
            <p:nvPr/>
          </p:nvSpPr>
          <p:spPr>
            <a:xfrm>
              <a:off x="9842591" y="2688538"/>
              <a:ext cx="73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relax</a:t>
              </a: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674C90E-1765-4C2B-B7FD-92986536E3EE}"/>
              </a:ext>
            </a:extLst>
          </p:cNvPr>
          <p:cNvCxnSpPr>
            <a:cxnSpLocks/>
          </p:cNvCxnSpPr>
          <p:nvPr/>
        </p:nvCxnSpPr>
        <p:spPr>
          <a:xfrm flipH="1">
            <a:off x="10932933" y="3246328"/>
            <a:ext cx="220842" cy="2205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8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1" grpId="0"/>
      <p:bldP spid="42" grpId="0"/>
      <p:bldP spid="43" grpId="0"/>
      <p:bldP spid="3" grpId="0" animBg="1"/>
      <p:bldP spid="5" grpId="0" animBg="1"/>
      <p:bldP spid="6" grpId="0" animBg="1"/>
      <p:bldP spid="7" grpId="0" animBg="1"/>
      <p:bldP spid="8" grpId="0" animBg="1"/>
      <p:bldP spid="28" grpId="0"/>
      <p:bldP spid="29" grpId="0"/>
      <p:bldP spid="30" grpId="0"/>
      <p:bldP spid="31" grpId="0"/>
      <p:bldP spid="32" grpId="0"/>
      <p:bldP spid="3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B3BF3-0608-4C33-9663-63EBAC92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challenge</a:t>
            </a:r>
            <a:r>
              <a:rPr lang="da-DK" dirty="0"/>
              <a:t> - </a:t>
            </a:r>
            <a:r>
              <a:rPr lang="da-DK" dirty="0" err="1"/>
              <a:t>Java's</a:t>
            </a:r>
            <a:r>
              <a:rPr lang="da-DK" dirty="0"/>
              <a:t> </a:t>
            </a:r>
            <a:r>
              <a:rPr lang="da-DK" dirty="0" err="1"/>
              <a:t>builtin</a:t>
            </a:r>
            <a:r>
              <a:rPr lang="da-DK" dirty="0"/>
              <a:t> </a:t>
            </a:r>
            <a:r>
              <a:rPr lang="da-DK" dirty="0" err="1"/>
              <a:t>binary</a:t>
            </a:r>
            <a:r>
              <a:rPr lang="da-DK" dirty="0"/>
              <a:t> </a:t>
            </a:r>
            <a:r>
              <a:rPr lang="da-DK" dirty="0" err="1"/>
              <a:t>heap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B883C-D31C-442A-84EF-6EAFBAB77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5774"/>
            <a:ext cx="4005306" cy="4351338"/>
          </a:xfrm>
        </p:spPr>
        <p:txBody>
          <a:bodyPr/>
          <a:lstStyle/>
          <a:p>
            <a:r>
              <a:rPr lang="da-DK" dirty="0"/>
              <a:t>no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decreasekey</a:t>
            </a:r>
            <a:endParaRPr lang="da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da-DK" dirty="0"/>
              <a:t> O(</a:t>
            </a:r>
            <a:r>
              <a:rPr lang="da-DK" i="1" dirty="0"/>
              <a:t>n</a:t>
            </a:r>
            <a:r>
              <a:rPr lang="da-DK" dirty="0"/>
              <a:t>) time </a:t>
            </a:r>
          </a:p>
          <a:p>
            <a:pPr marL="714375" indent="-177800">
              <a:buNone/>
            </a:pPr>
            <a:r>
              <a:rPr lang="da-DK" dirty="0"/>
              <a:t>⇒ </a:t>
            </a:r>
            <a:r>
              <a:rPr lang="da-DK" dirty="0" err="1"/>
              <a:t>Dijkstra</a:t>
            </a:r>
            <a:r>
              <a:rPr lang="da-DK" dirty="0"/>
              <a:t> O(</a:t>
            </a:r>
            <a:r>
              <a:rPr lang="da-DK" i="1" dirty="0"/>
              <a:t>m</a:t>
            </a:r>
            <a:r>
              <a:rPr lang="da-DK" dirty="0"/>
              <a:t> ∙ </a:t>
            </a:r>
            <a:r>
              <a:rPr lang="da-DK" i="1" dirty="0"/>
              <a:t>n</a:t>
            </a:r>
            <a:r>
              <a:rPr lang="da-DK" dirty="0"/>
              <a:t>)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r>
              <a:rPr lang="da-DK" dirty="0" err="1"/>
              <a:t>comparator</a:t>
            </a:r>
            <a:r>
              <a:rPr lang="da-DK" dirty="0"/>
              <a:t> </a:t>
            </a:r>
            <a:r>
              <a:rPr lang="da-DK" dirty="0" err="1"/>
              <a:t>function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9B28A-8CB0-43F3-BB1A-8A54178F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25" y="1481959"/>
            <a:ext cx="6856730" cy="2535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A1C0A-F5A4-44C2-AAB2-32B550D78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26" y="4151584"/>
            <a:ext cx="6866638" cy="252981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E2846A-C8A5-43BF-AE7D-C034513CEF53}"/>
              </a:ext>
            </a:extLst>
          </p:cNvPr>
          <p:cNvCxnSpPr/>
          <p:nvPr/>
        </p:nvCxnSpPr>
        <p:spPr>
          <a:xfrm>
            <a:off x="8935216" y="2740009"/>
            <a:ext cx="2504309" cy="0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7D950E-3C66-44A2-99CF-71C58C9A9122}"/>
              </a:ext>
            </a:extLst>
          </p:cNvPr>
          <p:cNvCxnSpPr>
            <a:cxnSpLocks/>
          </p:cNvCxnSpPr>
          <p:nvPr/>
        </p:nvCxnSpPr>
        <p:spPr>
          <a:xfrm>
            <a:off x="8477464" y="6662348"/>
            <a:ext cx="857036" cy="0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11B100-160C-4A44-978F-0A4A2720FD5F}"/>
              </a:ext>
            </a:extLst>
          </p:cNvPr>
          <p:cNvCxnSpPr>
            <a:cxnSpLocks/>
          </p:cNvCxnSpPr>
          <p:nvPr/>
        </p:nvCxnSpPr>
        <p:spPr>
          <a:xfrm>
            <a:off x="8467173" y="5729507"/>
            <a:ext cx="648252" cy="0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A118A1-5E39-4FFD-8AD1-C2F1ED9EAD8B}"/>
              </a:ext>
            </a:extLst>
          </p:cNvPr>
          <p:cNvCxnSpPr>
            <a:cxnSpLocks/>
          </p:cNvCxnSpPr>
          <p:nvPr/>
        </p:nvCxnSpPr>
        <p:spPr>
          <a:xfrm>
            <a:off x="10430020" y="5533787"/>
            <a:ext cx="648252" cy="0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C3361E-2F27-4FC0-AFFB-F7DEE2E41160}"/>
              </a:ext>
            </a:extLst>
          </p:cNvPr>
          <p:cNvCxnSpPr>
            <a:cxnSpLocks/>
          </p:cNvCxnSpPr>
          <p:nvPr/>
        </p:nvCxnSpPr>
        <p:spPr>
          <a:xfrm>
            <a:off x="5115691" y="2940034"/>
            <a:ext cx="1666109" cy="0"/>
          </a:xfrm>
          <a:prstGeom prst="line">
            <a:avLst/>
          </a:prstGeom>
          <a:ln w="5715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5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D28F-43CD-4181-B9CA-B3507CF1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10"/>
            <a:ext cx="10515600" cy="1325563"/>
          </a:xfrm>
        </p:spPr>
        <p:txBody>
          <a:bodyPr/>
          <a:lstStyle/>
          <a:p>
            <a:pPr algn="l"/>
            <a:r>
              <a:rPr lang="da-DK" dirty="0" err="1"/>
              <a:t>Repeated</a:t>
            </a:r>
            <a:r>
              <a:rPr lang="da-DK" dirty="0"/>
              <a:t> </a:t>
            </a:r>
            <a:r>
              <a:rPr lang="da-DK" dirty="0" err="1"/>
              <a:t>insertions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33A09D-7D43-4217-A37D-1CC018813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221" y="1375317"/>
            <a:ext cx="5658774" cy="1710102"/>
          </a:xfrm>
        </p:spPr>
        <p:txBody>
          <a:bodyPr>
            <a:normAutofit/>
          </a:bodyPr>
          <a:lstStyle/>
          <a:p>
            <a:r>
              <a:rPr lang="da-DK" dirty="0" err="1">
                <a:solidFill>
                  <a:srgbClr val="C00000"/>
                </a:solidFill>
              </a:rPr>
              <a:t>Relax</a:t>
            </a:r>
            <a:r>
              <a:rPr lang="da-DK" dirty="0"/>
              <a:t> </a:t>
            </a:r>
            <a:r>
              <a:rPr lang="da-DK" dirty="0" err="1"/>
              <a:t>inserts</a:t>
            </a:r>
            <a:r>
              <a:rPr lang="da-DK" dirty="0"/>
              <a:t> new </a:t>
            </a:r>
            <a:r>
              <a:rPr lang="da-DK" dirty="0" err="1"/>
              <a:t>copies</a:t>
            </a:r>
            <a:r>
              <a:rPr lang="da-DK" dirty="0"/>
              <a:t> of item</a:t>
            </a:r>
          </a:p>
          <a:p>
            <a:r>
              <a:rPr lang="da-DK" dirty="0"/>
              <a:t>Skip </a:t>
            </a:r>
            <a:r>
              <a:rPr lang="da-DK" dirty="0">
                <a:solidFill>
                  <a:srgbClr val="C00000"/>
                </a:solidFill>
              </a:rPr>
              <a:t>outdated</a:t>
            </a:r>
            <a:r>
              <a:rPr lang="da-DK" dirty="0"/>
              <a:t> items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3BF650-7908-459B-BAF9-E1C953DAE919}"/>
              </a:ext>
            </a:extLst>
          </p:cNvPr>
          <p:cNvSpPr txBox="1"/>
          <p:nvPr/>
        </p:nvSpPr>
        <p:spPr>
          <a:xfrm>
            <a:off x="6356989" y="1277418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i="1" dirty="0"/>
              <a:t>source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39DECC-31BB-4524-9DC6-88F36A66EF32}"/>
              </a:ext>
            </a:extLst>
          </p:cNvPr>
          <p:cNvSpPr txBox="1"/>
          <p:nvPr/>
        </p:nvSpPr>
        <p:spPr>
          <a:xfrm>
            <a:off x="8396032" y="14081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+∞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B33E5C-3F37-4A19-A4F7-AB52B097EEFC}"/>
              </a:ext>
            </a:extLst>
          </p:cNvPr>
          <p:cNvSpPr txBox="1"/>
          <p:nvPr/>
        </p:nvSpPr>
        <p:spPr>
          <a:xfrm>
            <a:off x="8396032" y="2403536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+∞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EB50ED-2909-44D1-B8F7-B4EBE1D8930E}"/>
              </a:ext>
            </a:extLst>
          </p:cNvPr>
          <p:cNvSpPr txBox="1"/>
          <p:nvPr/>
        </p:nvSpPr>
        <p:spPr>
          <a:xfrm>
            <a:off x="9538064" y="902495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+∞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CD4322-B2D9-40C9-8A0C-26B1D5D8CC80}"/>
              </a:ext>
            </a:extLst>
          </p:cNvPr>
          <p:cNvSpPr txBox="1"/>
          <p:nvPr/>
        </p:nvSpPr>
        <p:spPr>
          <a:xfrm>
            <a:off x="11268529" y="916484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+∞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6A9319-51E2-4621-9194-CBCD2D813CBB}"/>
              </a:ext>
            </a:extLst>
          </p:cNvPr>
          <p:cNvSpPr/>
          <p:nvPr/>
        </p:nvSpPr>
        <p:spPr>
          <a:xfrm>
            <a:off x="7216164" y="1225830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E084A5-814A-4DC4-BE92-F86B508D56F5}"/>
              </a:ext>
            </a:extLst>
          </p:cNvPr>
          <p:cNvSpPr/>
          <p:nvPr/>
        </p:nvSpPr>
        <p:spPr>
          <a:xfrm>
            <a:off x="11233555" y="1225830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2105EA-5C77-4041-A176-3ECF6BEEA5CC}"/>
              </a:ext>
            </a:extLst>
          </p:cNvPr>
          <p:cNvSpPr/>
          <p:nvPr/>
        </p:nvSpPr>
        <p:spPr>
          <a:xfrm>
            <a:off x="9538378" y="1225830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2E0AE3-6CC0-4E3E-B072-70B421D43772}"/>
              </a:ext>
            </a:extLst>
          </p:cNvPr>
          <p:cNvSpPr/>
          <p:nvPr/>
        </p:nvSpPr>
        <p:spPr>
          <a:xfrm>
            <a:off x="8376167" y="1915581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39201F-1876-4946-A924-620BA5561129}"/>
              </a:ext>
            </a:extLst>
          </p:cNvPr>
          <p:cNvSpPr/>
          <p:nvPr/>
        </p:nvSpPr>
        <p:spPr>
          <a:xfrm>
            <a:off x="8376167" y="482871"/>
            <a:ext cx="540000" cy="5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BB7979-655F-4854-931A-047F8CF02BA3}"/>
              </a:ext>
            </a:extLst>
          </p:cNvPr>
          <p:cNvCxnSpPr>
            <a:stCxn id="6" idx="6"/>
            <a:endCxn id="5" idx="2"/>
          </p:cNvCxnSpPr>
          <p:nvPr/>
        </p:nvCxnSpPr>
        <p:spPr>
          <a:xfrm>
            <a:off x="10078378" y="1495830"/>
            <a:ext cx="1155177" cy="0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484AEE-1A00-4A77-A2C3-2BCF8CF16B72}"/>
              </a:ext>
            </a:extLst>
          </p:cNvPr>
          <p:cNvCxnSpPr>
            <a:cxnSpLocks/>
          </p:cNvCxnSpPr>
          <p:nvPr/>
        </p:nvCxnSpPr>
        <p:spPr>
          <a:xfrm flipV="1">
            <a:off x="7712860" y="928919"/>
            <a:ext cx="683172" cy="420416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8CC966E-6BBC-49EA-AB18-98F11318F50D}"/>
              </a:ext>
            </a:extLst>
          </p:cNvPr>
          <p:cNvCxnSpPr>
            <a:cxnSpLocks/>
          </p:cNvCxnSpPr>
          <p:nvPr/>
        </p:nvCxnSpPr>
        <p:spPr>
          <a:xfrm>
            <a:off x="7723370" y="1622603"/>
            <a:ext cx="672662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4F96BF-E2A8-484B-AC0B-22DF4D2CC889}"/>
              </a:ext>
            </a:extLst>
          </p:cNvPr>
          <p:cNvCxnSpPr>
            <a:cxnSpLocks/>
          </p:cNvCxnSpPr>
          <p:nvPr/>
        </p:nvCxnSpPr>
        <p:spPr>
          <a:xfrm>
            <a:off x="8886737" y="902495"/>
            <a:ext cx="672662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957456-ACDC-4E13-B42B-15EA3BBE33FE}"/>
              </a:ext>
            </a:extLst>
          </p:cNvPr>
          <p:cNvCxnSpPr>
            <a:cxnSpLocks/>
          </p:cNvCxnSpPr>
          <p:nvPr/>
        </p:nvCxnSpPr>
        <p:spPr>
          <a:xfrm flipV="1">
            <a:off x="8880664" y="1659388"/>
            <a:ext cx="693683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DAFCA5-122E-480E-8821-0338782E2770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>
            <a:off x="8646167" y="1022871"/>
            <a:ext cx="0" cy="892710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9E9F84-145B-4643-A7A1-FA03F276C7C2}"/>
              </a:ext>
            </a:extLst>
          </p:cNvPr>
          <p:cNvSpPr txBox="1"/>
          <p:nvPr/>
        </p:nvSpPr>
        <p:spPr>
          <a:xfrm>
            <a:off x="7754916" y="864309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6D7C7C-A9ED-4490-89D9-F0670E9715E5}"/>
              </a:ext>
            </a:extLst>
          </p:cNvPr>
          <p:cNvSpPr txBox="1"/>
          <p:nvPr/>
        </p:nvSpPr>
        <p:spPr>
          <a:xfrm>
            <a:off x="9049993" y="741758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8207AA-B365-492D-8B5C-760EE0C6B951}"/>
              </a:ext>
            </a:extLst>
          </p:cNvPr>
          <p:cNvSpPr txBox="1"/>
          <p:nvPr/>
        </p:nvSpPr>
        <p:spPr>
          <a:xfrm>
            <a:off x="7763408" y="1722047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2DDE75-22D8-44C1-8A56-822A795045E7}"/>
              </a:ext>
            </a:extLst>
          </p:cNvPr>
          <p:cNvSpPr txBox="1"/>
          <p:nvPr/>
        </p:nvSpPr>
        <p:spPr>
          <a:xfrm>
            <a:off x="9058485" y="1835171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0AE194-FB7F-40C5-9A68-8A493AA8E96A}"/>
              </a:ext>
            </a:extLst>
          </p:cNvPr>
          <p:cNvSpPr txBox="1"/>
          <p:nvPr/>
        </p:nvSpPr>
        <p:spPr>
          <a:xfrm>
            <a:off x="8623501" y="1255839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CC2CEC-2676-48A8-B91B-87068D14214C}"/>
              </a:ext>
            </a:extLst>
          </p:cNvPr>
          <p:cNvSpPr txBox="1"/>
          <p:nvPr/>
        </p:nvSpPr>
        <p:spPr>
          <a:xfrm>
            <a:off x="10435353" y="1172515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722877-7BD9-485E-9EE9-80F9300CFB8E}"/>
              </a:ext>
            </a:extLst>
          </p:cNvPr>
          <p:cNvSpPr txBox="1"/>
          <p:nvPr/>
        </p:nvSpPr>
        <p:spPr>
          <a:xfrm>
            <a:off x="8396709" y="-36247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3DCEFD-6E3A-4DFA-B0C3-10701139BAA9}"/>
              </a:ext>
            </a:extLst>
          </p:cNvPr>
          <p:cNvSpPr txBox="1"/>
          <p:nvPr/>
        </p:nvSpPr>
        <p:spPr>
          <a:xfrm>
            <a:off x="8396032" y="2594650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A3A4BF-5553-4F9D-B013-A3B4A4842EC0}"/>
              </a:ext>
            </a:extLst>
          </p:cNvPr>
          <p:cNvSpPr txBox="1"/>
          <p:nvPr/>
        </p:nvSpPr>
        <p:spPr>
          <a:xfrm>
            <a:off x="8399415" y="281773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2C574F-99F9-40DE-A8FB-0AE0CA89328C}"/>
              </a:ext>
            </a:extLst>
          </p:cNvPr>
          <p:cNvSpPr txBox="1"/>
          <p:nvPr/>
        </p:nvSpPr>
        <p:spPr>
          <a:xfrm>
            <a:off x="9546162" y="712015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C623CE-A1D1-4826-8292-ED4128EF17B2}"/>
              </a:ext>
            </a:extLst>
          </p:cNvPr>
          <p:cNvSpPr txBox="1"/>
          <p:nvPr/>
        </p:nvSpPr>
        <p:spPr>
          <a:xfrm>
            <a:off x="9554260" y="48886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D61D24-3D48-4E79-858F-A374E930F687}"/>
              </a:ext>
            </a:extLst>
          </p:cNvPr>
          <p:cNvSpPr txBox="1"/>
          <p:nvPr/>
        </p:nvSpPr>
        <p:spPr>
          <a:xfrm>
            <a:off x="11227679" y="730604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FDF188-135F-4675-8AB0-1C939199AD7D}"/>
              </a:ext>
            </a:extLst>
          </p:cNvPr>
          <p:cNvSpPr txBox="1"/>
          <p:nvPr/>
        </p:nvSpPr>
        <p:spPr>
          <a:xfrm>
            <a:off x="9531910" y="2676538"/>
            <a:ext cx="141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 = ⟨0,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29EBD6-62BD-4340-8176-5DA6887BE92E}"/>
              </a:ext>
            </a:extLst>
          </p:cNvPr>
          <p:cNvSpPr txBox="1"/>
          <p:nvPr/>
        </p:nvSpPr>
        <p:spPr>
          <a:xfrm>
            <a:off x="9903516" y="3078488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⟨2,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 ⟨4,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A0C908-C6EF-4F9C-A90D-4BB803135558}"/>
              </a:ext>
            </a:extLst>
          </p:cNvPr>
          <p:cNvSpPr txBox="1"/>
          <p:nvPr/>
        </p:nvSpPr>
        <p:spPr>
          <a:xfrm>
            <a:off x="9903516" y="3480438"/>
            <a:ext cx="17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⟨3,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  <a:r>
              <a:rPr lang="da-DK" dirty="0">
                <a:solidFill>
                  <a:srgbClr val="00B050"/>
                </a:solidFill>
              </a:rPr>
              <a:t> </a:t>
            </a:r>
            <a:r>
              <a:rPr lang="da-DK" dirty="0">
                <a:solidFill>
                  <a:srgbClr val="C00000"/>
                </a:solidFill>
              </a:rPr>
              <a:t>⟨4,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da-DK" dirty="0">
                <a:solidFill>
                  <a:srgbClr val="C00000"/>
                </a:solidFill>
              </a:rPr>
              <a:t>⟩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 ⟨6,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00FAAA-D3EB-4B4D-9DF8-92AD58E56671}"/>
              </a:ext>
            </a:extLst>
          </p:cNvPr>
          <p:cNvSpPr txBox="1"/>
          <p:nvPr/>
        </p:nvSpPr>
        <p:spPr>
          <a:xfrm>
            <a:off x="9903516" y="4318236"/>
            <a:ext cx="17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⟨4,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 </a:t>
            </a:r>
            <a:r>
              <a:rPr lang="da-DK" dirty="0">
                <a:solidFill>
                  <a:srgbClr val="C00000"/>
                </a:solidFill>
              </a:rPr>
              <a:t>⟨6,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da-DK" dirty="0">
                <a:solidFill>
                  <a:srgbClr val="C00000"/>
                </a:solidFill>
              </a:rPr>
              <a:t>⟩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FBB13AB-3861-41EA-9597-FDAD6B19E00E}"/>
              </a:ext>
            </a:extLst>
          </p:cNvPr>
          <p:cNvSpPr txBox="1"/>
          <p:nvPr/>
        </p:nvSpPr>
        <p:spPr>
          <a:xfrm>
            <a:off x="9903516" y="4729709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⟨6,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da-DK" dirty="0">
                <a:solidFill>
                  <a:srgbClr val="C00000"/>
                </a:solidFill>
              </a:rPr>
              <a:t>⟩ 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⟨6,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D3A1B65-7A65-4F6D-B3F2-AB64A3540BBF}"/>
              </a:ext>
            </a:extLst>
          </p:cNvPr>
          <p:cNvCxnSpPr/>
          <p:nvPr/>
        </p:nvCxnSpPr>
        <p:spPr>
          <a:xfrm>
            <a:off x="8478039" y="2594577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27DCD5C-08BE-4B63-B40D-13E2A4A7AE58}"/>
              </a:ext>
            </a:extLst>
          </p:cNvPr>
          <p:cNvCxnSpPr/>
          <p:nvPr/>
        </p:nvCxnSpPr>
        <p:spPr>
          <a:xfrm>
            <a:off x="8466271" y="2781608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56922A5-4942-4ADF-8220-7119AE9410EE}"/>
              </a:ext>
            </a:extLst>
          </p:cNvPr>
          <p:cNvCxnSpPr/>
          <p:nvPr/>
        </p:nvCxnSpPr>
        <p:spPr>
          <a:xfrm>
            <a:off x="8478039" y="333085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9B5064C-0976-47CB-AC20-F70AF201C67D}"/>
              </a:ext>
            </a:extLst>
          </p:cNvPr>
          <p:cNvCxnSpPr/>
          <p:nvPr/>
        </p:nvCxnSpPr>
        <p:spPr>
          <a:xfrm>
            <a:off x="9607687" y="1099936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E68620C-5460-491D-9298-F697A3DD2700}"/>
              </a:ext>
            </a:extLst>
          </p:cNvPr>
          <p:cNvCxnSpPr/>
          <p:nvPr/>
        </p:nvCxnSpPr>
        <p:spPr>
          <a:xfrm>
            <a:off x="9607686" y="896681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1D3A7A8-3242-4546-B73E-F796911457B4}"/>
              </a:ext>
            </a:extLst>
          </p:cNvPr>
          <p:cNvCxnSpPr/>
          <p:nvPr/>
        </p:nvCxnSpPr>
        <p:spPr>
          <a:xfrm>
            <a:off x="11337933" y="1106932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8EBF9CD-0E7E-4EE2-952A-6B5146080A4F}"/>
              </a:ext>
            </a:extLst>
          </p:cNvPr>
          <p:cNvSpPr txBox="1"/>
          <p:nvPr/>
        </p:nvSpPr>
        <p:spPr>
          <a:xfrm>
            <a:off x="7215806" y="902938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CE203B0-E3C7-46EB-8061-8282ED2005A4}"/>
              </a:ext>
            </a:extLst>
          </p:cNvPr>
          <p:cNvCxnSpPr/>
          <p:nvPr/>
        </p:nvCxnSpPr>
        <p:spPr>
          <a:xfrm>
            <a:off x="9998712" y="2884274"/>
            <a:ext cx="50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E9203ED-8AA8-4F3E-B7D6-6D429EE174BD}"/>
              </a:ext>
            </a:extLst>
          </p:cNvPr>
          <p:cNvCxnSpPr/>
          <p:nvPr/>
        </p:nvCxnSpPr>
        <p:spPr>
          <a:xfrm>
            <a:off x="9998712" y="3271248"/>
            <a:ext cx="1008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BEB0B27-7508-41D9-A6F8-C40A0D2470FB}"/>
              </a:ext>
            </a:extLst>
          </p:cNvPr>
          <p:cNvCxnSpPr>
            <a:cxnSpLocks/>
          </p:cNvCxnSpPr>
          <p:nvPr/>
        </p:nvCxnSpPr>
        <p:spPr>
          <a:xfrm>
            <a:off x="9988880" y="3658222"/>
            <a:ext cx="155474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18FD4DB-592C-45BB-9A28-54AAD09B63FC}"/>
              </a:ext>
            </a:extLst>
          </p:cNvPr>
          <p:cNvCxnSpPr>
            <a:cxnSpLocks/>
          </p:cNvCxnSpPr>
          <p:nvPr/>
        </p:nvCxnSpPr>
        <p:spPr>
          <a:xfrm>
            <a:off x="9988880" y="4500299"/>
            <a:ext cx="101783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80A214E-BFD4-46A3-83BD-DA6901A73FEB}"/>
              </a:ext>
            </a:extLst>
          </p:cNvPr>
          <p:cNvCxnSpPr>
            <a:cxnSpLocks/>
          </p:cNvCxnSpPr>
          <p:nvPr/>
        </p:nvCxnSpPr>
        <p:spPr>
          <a:xfrm>
            <a:off x="9985456" y="4926157"/>
            <a:ext cx="102125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B43DC38-1592-4701-9B1C-5773F2D58ED4}"/>
              </a:ext>
            </a:extLst>
          </p:cNvPr>
          <p:cNvCxnSpPr>
            <a:cxnSpLocks/>
          </p:cNvCxnSpPr>
          <p:nvPr/>
        </p:nvCxnSpPr>
        <p:spPr>
          <a:xfrm flipH="1">
            <a:off x="10426073" y="3358643"/>
            <a:ext cx="220842" cy="2205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FE440B3C-607B-420B-B6E0-134FC0D0E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884" y="2559043"/>
            <a:ext cx="5032746" cy="4000631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1E379FE-EFC5-4ED4-9F16-01AA47560447}"/>
              </a:ext>
            </a:extLst>
          </p:cNvPr>
          <p:cNvSpPr txBox="1"/>
          <p:nvPr/>
        </p:nvSpPr>
        <p:spPr>
          <a:xfrm>
            <a:off x="9903517" y="3891913"/>
            <a:ext cx="179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⟨4,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da-DK" dirty="0">
                <a:solidFill>
                  <a:srgbClr val="C00000"/>
                </a:solidFill>
              </a:rPr>
              <a:t>⟩ 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⟨4,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 </a:t>
            </a:r>
            <a:r>
              <a:rPr lang="da-DK" dirty="0">
                <a:solidFill>
                  <a:srgbClr val="C00000"/>
                </a:solidFill>
              </a:rPr>
              <a:t>⟨6,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da-DK" dirty="0">
                <a:solidFill>
                  <a:srgbClr val="C00000"/>
                </a:solidFill>
              </a:rPr>
              <a:t>⟩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B37AF64-5BCC-47C4-BA48-7CEFBEC01362}"/>
              </a:ext>
            </a:extLst>
          </p:cNvPr>
          <p:cNvCxnSpPr>
            <a:cxnSpLocks/>
          </p:cNvCxnSpPr>
          <p:nvPr/>
        </p:nvCxnSpPr>
        <p:spPr>
          <a:xfrm>
            <a:off x="9985456" y="4093026"/>
            <a:ext cx="155816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A35373C-8F6F-4399-9088-EA2EB5854B89}"/>
              </a:ext>
            </a:extLst>
          </p:cNvPr>
          <p:cNvCxnSpPr>
            <a:cxnSpLocks/>
          </p:cNvCxnSpPr>
          <p:nvPr/>
        </p:nvCxnSpPr>
        <p:spPr>
          <a:xfrm flipH="1">
            <a:off x="10972868" y="3776114"/>
            <a:ext cx="220842" cy="2205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B8B9F3-D4D6-474B-B221-B97D38A5CA68}"/>
              </a:ext>
            </a:extLst>
          </p:cNvPr>
          <p:cNvGrpSpPr/>
          <p:nvPr/>
        </p:nvGrpSpPr>
        <p:grpSpPr>
          <a:xfrm>
            <a:off x="460980" y="4564677"/>
            <a:ext cx="2428875" cy="1818201"/>
            <a:chOff x="-95250" y="4951299"/>
            <a:chExt cx="2428875" cy="181820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A38399F-DEC8-41D1-93A4-893F743562BD}"/>
                </a:ext>
              </a:extLst>
            </p:cNvPr>
            <p:cNvGrpSpPr/>
            <p:nvPr/>
          </p:nvGrpSpPr>
          <p:grpSpPr>
            <a:xfrm>
              <a:off x="0" y="4951299"/>
              <a:ext cx="1606284" cy="369332"/>
              <a:chOff x="4859930" y="5979999"/>
              <a:chExt cx="1606284" cy="369332"/>
            </a:xfrm>
          </p:grpSpPr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1A474642-EA69-4C36-8FAF-39B20FDB13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6091" y="6164665"/>
                <a:ext cx="360123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3AA541-4666-45E9-B1FF-A0E82D62902D}"/>
                  </a:ext>
                </a:extLst>
              </p:cNvPr>
              <p:cNvSpPr txBox="1"/>
              <p:nvPr/>
            </p:nvSpPr>
            <p:spPr>
              <a:xfrm>
                <a:off x="4859930" y="5979999"/>
                <a:ext cx="12461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C00000"/>
                    </a:solidFill>
                  </a:rPr>
                  <a:t>outdated ?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3EB963B-67DB-4CC1-8DA1-03D66A936328}"/>
                </a:ext>
              </a:extLst>
            </p:cNvPr>
            <p:cNvGrpSpPr/>
            <p:nvPr/>
          </p:nvGrpSpPr>
          <p:grpSpPr>
            <a:xfrm>
              <a:off x="-95250" y="6123169"/>
              <a:ext cx="2428875" cy="646331"/>
              <a:chOff x="4859930" y="5981805"/>
              <a:chExt cx="2428875" cy="646331"/>
            </a:xfrm>
          </p:grpSpPr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3D5E13C4-541D-41CD-8F8E-AEFDAB79D6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6091" y="6337921"/>
                <a:ext cx="1182714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50C2317-CEDC-445B-966D-3E410CC52BC3}"/>
                  </a:ext>
                </a:extLst>
              </p:cNvPr>
              <p:cNvSpPr txBox="1"/>
              <p:nvPr/>
            </p:nvSpPr>
            <p:spPr>
              <a:xfrm>
                <a:off x="4859930" y="5981805"/>
                <a:ext cx="12461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C00000"/>
                    </a:solidFill>
                  </a:rPr>
                  <a:t>relax</a:t>
                </a:r>
              </a:p>
              <a:p>
                <a:pPr algn="r"/>
                <a:r>
                  <a:rPr lang="en-US" dirty="0">
                    <a:solidFill>
                      <a:srgbClr val="C00000"/>
                    </a:solidFill>
                  </a:rPr>
                  <a:t>= reinsert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48A69444-5973-4B99-9C12-0307758984D0}"/>
              </a:ext>
            </a:extLst>
          </p:cNvPr>
          <p:cNvSpPr txBox="1"/>
          <p:nvPr/>
        </p:nvSpPr>
        <p:spPr>
          <a:xfrm>
            <a:off x="9903516" y="5146543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⟨6,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⟩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C64F921-F11C-4ACD-8A36-F31FFD331D64}"/>
              </a:ext>
            </a:extLst>
          </p:cNvPr>
          <p:cNvCxnSpPr>
            <a:cxnSpLocks/>
          </p:cNvCxnSpPr>
          <p:nvPr/>
        </p:nvCxnSpPr>
        <p:spPr>
          <a:xfrm>
            <a:off x="9985456" y="5342991"/>
            <a:ext cx="51725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4" grpId="0"/>
      <p:bldP spid="75" grpId="0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71FE5-A34C-4ED0-95D3-C308B83C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Using a visited set</a:t>
            </a: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139BC5-DF7C-4C5B-BBDE-1D390CD04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18" y="1622603"/>
            <a:ext cx="5567492" cy="5039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CC30D0-2323-4BF1-A6EE-C2E4BCF4D6A5}"/>
              </a:ext>
            </a:extLst>
          </p:cNvPr>
          <p:cNvSpPr txBox="1"/>
          <p:nvPr/>
        </p:nvSpPr>
        <p:spPr>
          <a:xfrm>
            <a:off x="6356989" y="1277418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0A124-40DF-4E97-B76F-FD6FCAC88A8E}"/>
              </a:ext>
            </a:extLst>
          </p:cNvPr>
          <p:cNvSpPr txBox="1"/>
          <p:nvPr/>
        </p:nvSpPr>
        <p:spPr>
          <a:xfrm>
            <a:off x="8396032" y="14081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+∞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B4B9AE-9985-4D62-A917-1F554C300758}"/>
              </a:ext>
            </a:extLst>
          </p:cNvPr>
          <p:cNvSpPr txBox="1"/>
          <p:nvPr/>
        </p:nvSpPr>
        <p:spPr>
          <a:xfrm>
            <a:off x="8396032" y="2403536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+∞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7EA70-41F9-4091-AC97-EE2645182E4F}"/>
              </a:ext>
            </a:extLst>
          </p:cNvPr>
          <p:cNvSpPr txBox="1"/>
          <p:nvPr/>
        </p:nvSpPr>
        <p:spPr>
          <a:xfrm>
            <a:off x="9538064" y="902495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+∞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6C9865-47E7-4A0D-AE33-79B41FC22BFE}"/>
              </a:ext>
            </a:extLst>
          </p:cNvPr>
          <p:cNvSpPr txBox="1"/>
          <p:nvPr/>
        </p:nvSpPr>
        <p:spPr>
          <a:xfrm>
            <a:off x="11268529" y="916484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+∞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DDDAEC-3C52-429B-ADDC-A0F0C60E964F}"/>
              </a:ext>
            </a:extLst>
          </p:cNvPr>
          <p:cNvSpPr/>
          <p:nvPr/>
        </p:nvSpPr>
        <p:spPr>
          <a:xfrm>
            <a:off x="7216164" y="1225830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C9619B-F127-43EA-909A-6C3A6A91A26E}"/>
              </a:ext>
            </a:extLst>
          </p:cNvPr>
          <p:cNvSpPr/>
          <p:nvPr/>
        </p:nvSpPr>
        <p:spPr>
          <a:xfrm>
            <a:off x="11233555" y="1225830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3AA38BC-495F-4181-85DD-6C7BCD32B140}"/>
              </a:ext>
            </a:extLst>
          </p:cNvPr>
          <p:cNvSpPr/>
          <p:nvPr/>
        </p:nvSpPr>
        <p:spPr>
          <a:xfrm>
            <a:off x="9538378" y="1225830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2685AA-C099-4DE5-932A-CAA68655A573}"/>
              </a:ext>
            </a:extLst>
          </p:cNvPr>
          <p:cNvSpPr/>
          <p:nvPr/>
        </p:nvSpPr>
        <p:spPr>
          <a:xfrm>
            <a:off x="8376167" y="1915581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1BBF37-D246-44D6-A720-D1E450672BAF}"/>
              </a:ext>
            </a:extLst>
          </p:cNvPr>
          <p:cNvSpPr/>
          <p:nvPr/>
        </p:nvSpPr>
        <p:spPr>
          <a:xfrm>
            <a:off x="8376167" y="482871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2A6CCC-7E3E-4FC7-8C45-92D5CD6DAE82}"/>
              </a:ext>
            </a:extLst>
          </p:cNvPr>
          <p:cNvCxnSpPr>
            <a:stCxn id="15" idx="6"/>
            <a:endCxn id="14" idx="2"/>
          </p:cNvCxnSpPr>
          <p:nvPr/>
        </p:nvCxnSpPr>
        <p:spPr>
          <a:xfrm>
            <a:off x="10078378" y="1495830"/>
            <a:ext cx="1155177" cy="0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B1B50D-E248-437E-AC74-1F7136F9E4B7}"/>
              </a:ext>
            </a:extLst>
          </p:cNvPr>
          <p:cNvCxnSpPr>
            <a:cxnSpLocks/>
          </p:cNvCxnSpPr>
          <p:nvPr/>
        </p:nvCxnSpPr>
        <p:spPr>
          <a:xfrm flipV="1">
            <a:off x="7712860" y="928919"/>
            <a:ext cx="683172" cy="420416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A3EBDE-2DD3-4702-BE26-785F76494690}"/>
              </a:ext>
            </a:extLst>
          </p:cNvPr>
          <p:cNvCxnSpPr>
            <a:cxnSpLocks/>
          </p:cNvCxnSpPr>
          <p:nvPr/>
        </p:nvCxnSpPr>
        <p:spPr>
          <a:xfrm>
            <a:off x="7723370" y="1622603"/>
            <a:ext cx="672662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EFB11C-8F4A-41F2-A56A-BDBDCEB0CC41}"/>
              </a:ext>
            </a:extLst>
          </p:cNvPr>
          <p:cNvCxnSpPr>
            <a:cxnSpLocks/>
          </p:cNvCxnSpPr>
          <p:nvPr/>
        </p:nvCxnSpPr>
        <p:spPr>
          <a:xfrm>
            <a:off x="8886737" y="902495"/>
            <a:ext cx="672662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036AC4-D131-4C87-A5D1-0DF2DAEF3815}"/>
              </a:ext>
            </a:extLst>
          </p:cNvPr>
          <p:cNvCxnSpPr>
            <a:cxnSpLocks/>
          </p:cNvCxnSpPr>
          <p:nvPr/>
        </p:nvCxnSpPr>
        <p:spPr>
          <a:xfrm flipV="1">
            <a:off x="8880664" y="1659388"/>
            <a:ext cx="693683" cy="420413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B2F064-B164-4353-AC51-A4B84FA6B409}"/>
              </a:ext>
            </a:extLst>
          </p:cNvPr>
          <p:cNvCxnSpPr>
            <a:cxnSpLocks/>
            <a:stCxn id="17" idx="4"/>
            <a:endCxn id="16" idx="0"/>
          </p:cNvCxnSpPr>
          <p:nvPr/>
        </p:nvCxnSpPr>
        <p:spPr>
          <a:xfrm>
            <a:off x="8646167" y="1022871"/>
            <a:ext cx="0" cy="892710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C1F9A8E-15C1-4F5E-8896-9BF17F8A9C83}"/>
              </a:ext>
            </a:extLst>
          </p:cNvPr>
          <p:cNvSpPr txBox="1"/>
          <p:nvPr/>
        </p:nvSpPr>
        <p:spPr>
          <a:xfrm>
            <a:off x="7754916" y="864309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01D3AE-77A2-4E89-9C12-D60F45DF78B8}"/>
              </a:ext>
            </a:extLst>
          </p:cNvPr>
          <p:cNvSpPr txBox="1"/>
          <p:nvPr/>
        </p:nvSpPr>
        <p:spPr>
          <a:xfrm>
            <a:off x="9049993" y="741758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681E09-CA88-4C9B-B61B-AD9994AEA144}"/>
              </a:ext>
            </a:extLst>
          </p:cNvPr>
          <p:cNvSpPr txBox="1"/>
          <p:nvPr/>
        </p:nvSpPr>
        <p:spPr>
          <a:xfrm>
            <a:off x="7763408" y="1722047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E31FBD-CB69-4EB3-ABC4-076F33A888B6}"/>
              </a:ext>
            </a:extLst>
          </p:cNvPr>
          <p:cNvSpPr txBox="1"/>
          <p:nvPr/>
        </p:nvSpPr>
        <p:spPr>
          <a:xfrm>
            <a:off x="9058485" y="1835171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270EE6-601E-4439-8CA7-14BDC3033A62}"/>
              </a:ext>
            </a:extLst>
          </p:cNvPr>
          <p:cNvSpPr txBox="1"/>
          <p:nvPr/>
        </p:nvSpPr>
        <p:spPr>
          <a:xfrm>
            <a:off x="8623501" y="1255839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0B3A1B-BD9A-4F33-9250-2EA53C49FAFF}"/>
              </a:ext>
            </a:extLst>
          </p:cNvPr>
          <p:cNvSpPr txBox="1"/>
          <p:nvPr/>
        </p:nvSpPr>
        <p:spPr>
          <a:xfrm>
            <a:off x="10435353" y="1172515"/>
            <a:ext cx="28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D856F6-84FD-4740-8AB6-EA4C656E3D8C}"/>
              </a:ext>
            </a:extLst>
          </p:cNvPr>
          <p:cNvSpPr txBox="1"/>
          <p:nvPr/>
        </p:nvSpPr>
        <p:spPr>
          <a:xfrm>
            <a:off x="8396709" y="-36247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26382B-6BCE-4834-8DE5-B794989D5731}"/>
              </a:ext>
            </a:extLst>
          </p:cNvPr>
          <p:cNvSpPr txBox="1"/>
          <p:nvPr/>
        </p:nvSpPr>
        <p:spPr>
          <a:xfrm>
            <a:off x="8396032" y="2594650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4C6BAD-68B7-4BC9-8D28-87EA47A52A87}"/>
              </a:ext>
            </a:extLst>
          </p:cNvPr>
          <p:cNvSpPr txBox="1"/>
          <p:nvPr/>
        </p:nvSpPr>
        <p:spPr>
          <a:xfrm>
            <a:off x="8399415" y="281773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428210-61D6-426B-A48D-642DEDDAE70F}"/>
              </a:ext>
            </a:extLst>
          </p:cNvPr>
          <p:cNvSpPr txBox="1"/>
          <p:nvPr/>
        </p:nvSpPr>
        <p:spPr>
          <a:xfrm>
            <a:off x="9546162" y="712015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F6229B-9ED1-4EA5-9720-A59FC833BEF6}"/>
              </a:ext>
            </a:extLst>
          </p:cNvPr>
          <p:cNvSpPr txBox="1"/>
          <p:nvPr/>
        </p:nvSpPr>
        <p:spPr>
          <a:xfrm>
            <a:off x="9554260" y="488862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17538D-8B74-4208-96B7-7ABA3178AFE3}"/>
              </a:ext>
            </a:extLst>
          </p:cNvPr>
          <p:cNvSpPr txBox="1"/>
          <p:nvPr/>
        </p:nvSpPr>
        <p:spPr>
          <a:xfrm>
            <a:off x="11227679" y="730604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796AC1-5F12-413D-A571-1C8C7D7C8EB0}"/>
              </a:ext>
            </a:extLst>
          </p:cNvPr>
          <p:cNvSpPr txBox="1"/>
          <p:nvPr/>
        </p:nvSpPr>
        <p:spPr>
          <a:xfrm>
            <a:off x="9531910" y="2676538"/>
            <a:ext cx="141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⟨0,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5F211E-11D7-41F5-85EA-DB36A078C1B3}"/>
              </a:ext>
            </a:extLst>
          </p:cNvPr>
          <p:cNvSpPr txBox="1"/>
          <p:nvPr/>
        </p:nvSpPr>
        <p:spPr>
          <a:xfrm>
            <a:off x="9903516" y="3078488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⟨2,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 ⟨4,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57DFA4-170D-43C1-A613-F9A3464019A8}"/>
              </a:ext>
            </a:extLst>
          </p:cNvPr>
          <p:cNvSpPr txBox="1"/>
          <p:nvPr/>
        </p:nvSpPr>
        <p:spPr>
          <a:xfrm>
            <a:off x="9903516" y="3480438"/>
            <a:ext cx="17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⟨3,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⟨4,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⟨6,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BAC6B2-EE35-4C4A-A0D5-1ED25259B940}"/>
              </a:ext>
            </a:extLst>
          </p:cNvPr>
          <p:cNvSpPr txBox="1"/>
          <p:nvPr/>
        </p:nvSpPr>
        <p:spPr>
          <a:xfrm>
            <a:off x="9903516" y="4318236"/>
            <a:ext cx="17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⟨4,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⟨6,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F2D942-CD4B-4F8C-B2F3-677155DC1D67}"/>
              </a:ext>
            </a:extLst>
          </p:cNvPr>
          <p:cNvSpPr txBox="1"/>
          <p:nvPr/>
        </p:nvSpPr>
        <p:spPr>
          <a:xfrm>
            <a:off x="9903516" y="4729709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⟨6,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⟨6,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062047-9408-4DFE-9E7E-CEB082A0180C}"/>
              </a:ext>
            </a:extLst>
          </p:cNvPr>
          <p:cNvCxnSpPr/>
          <p:nvPr/>
        </p:nvCxnSpPr>
        <p:spPr>
          <a:xfrm>
            <a:off x="8478039" y="2594577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74E6512-E559-456C-930F-17151E4C6848}"/>
              </a:ext>
            </a:extLst>
          </p:cNvPr>
          <p:cNvCxnSpPr/>
          <p:nvPr/>
        </p:nvCxnSpPr>
        <p:spPr>
          <a:xfrm>
            <a:off x="8466271" y="2781608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40BAE27-1492-4212-B80A-04D59E08A5B9}"/>
              </a:ext>
            </a:extLst>
          </p:cNvPr>
          <p:cNvCxnSpPr/>
          <p:nvPr/>
        </p:nvCxnSpPr>
        <p:spPr>
          <a:xfrm>
            <a:off x="8478039" y="333085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78783E-F238-46EE-91E3-50A9B9AB8607}"/>
              </a:ext>
            </a:extLst>
          </p:cNvPr>
          <p:cNvCxnSpPr/>
          <p:nvPr/>
        </p:nvCxnSpPr>
        <p:spPr>
          <a:xfrm>
            <a:off x="9607687" y="1099936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920A03F-EA6D-4690-9E63-1104D8694A2F}"/>
              </a:ext>
            </a:extLst>
          </p:cNvPr>
          <p:cNvCxnSpPr/>
          <p:nvPr/>
        </p:nvCxnSpPr>
        <p:spPr>
          <a:xfrm>
            <a:off x="9607686" y="896681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A83D45A-00F6-4DBE-BC7E-E06E84D80D0B}"/>
              </a:ext>
            </a:extLst>
          </p:cNvPr>
          <p:cNvCxnSpPr/>
          <p:nvPr/>
        </p:nvCxnSpPr>
        <p:spPr>
          <a:xfrm>
            <a:off x="11337933" y="1106932"/>
            <a:ext cx="35979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6649569-814A-41AF-96E0-2BE4CFA4BDCE}"/>
              </a:ext>
            </a:extLst>
          </p:cNvPr>
          <p:cNvSpPr txBox="1"/>
          <p:nvPr/>
        </p:nvSpPr>
        <p:spPr>
          <a:xfrm>
            <a:off x="7215806" y="902938"/>
            <a:ext cx="5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75C81DF-B0F8-47DD-9D22-980704A7CC52}"/>
              </a:ext>
            </a:extLst>
          </p:cNvPr>
          <p:cNvCxnSpPr/>
          <p:nvPr/>
        </p:nvCxnSpPr>
        <p:spPr>
          <a:xfrm>
            <a:off x="9998712" y="2884274"/>
            <a:ext cx="50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3FBDE28-A04F-48BD-A57B-2E4CE52A59E2}"/>
              </a:ext>
            </a:extLst>
          </p:cNvPr>
          <p:cNvCxnSpPr/>
          <p:nvPr/>
        </p:nvCxnSpPr>
        <p:spPr>
          <a:xfrm>
            <a:off x="9998712" y="3271248"/>
            <a:ext cx="1008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91FE7D-92BC-4545-AF5D-0CDF0C928D45}"/>
              </a:ext>
            </a:extLst>
          </p:cNvPr>
          <p:cNvCxnSpPr>
            <a:cxnSpLocks/>
          </p:cNvCxnSpPr>
          <p:nvPr/>
        </p:nvCxnSpPr>
        <p:spPr>
          <a:xfrm>
            <a:off x="9988880" y="3658222"/>
            <a:ext cx="155474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603D46-4A74-45E3-B60E-A90E8C8C395C}"/>
              </a:ext>
            </a:extLst>
          </p:cNvPr>
          <p:cNvCxnSpPr>
            <a:cxnSpLocks/>
          </p:cNvCxnSpPr>
          <p:nvPr/>
        </p:nvCxnSpPr>
        <p:spPr>
          <a:xfrm>
            <a:off x="9988880" y="4500299"/>
            <a:ext cx="101783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EB174AB-DC8C-4363-8B79-202DCA2D16D3}"/>
              </a:ext>
            </a:extLst>
          </p:cNvPr>
          <p:cNvCxnSpPr>
            <a:cxnSpLocks/>
          </p:cNvCxnSpPr>
          <p:nvPr/>
        </p:nvCxnSpPr>
        <p:spPr>
          <a:xfrm>
            <a:off x="9985456" y="4926157"/>
            <a:ext cx="102125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592FA1A-7DD8-4A8C-8A55-A6491CDEBBBB}"/>
              </a:ext>
            </a:extLst>
          </p:cNvPr>
          <p:cNvCxnSpPr>
            <a:cxnSpLocks/>
          </p:cNvCxnSpPr>
          <p:nvPr/>
        </p:nvCxnSpPr>
        <p:spPr>
          <a:xfrm flipH="1">
            <a:off x="10426073" y="3358643"/>
            <a:ext cx="220842" cy="2205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29CBB4A-8C81-469C-A1F2-42E9670DCF18}"/>
              </a:ext>
            </a:extLst>
          </p:cNvPr>
          <p:cNvSpPr txBox="1"/>
          <p:nvPr/>
        </p:nvSpPr>
        <p:spPr>
          <a:xfrm>
            <a:off x="9903517" y="3891913"/>
            <a:ext cx="179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⟨4,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⟨4,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⟨6,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032BB38-4956-47C6-B06D-777042774809}"/>
              </a:ext>
            </a:extLst>
          </p:cNvPr>
          <p:cNvCxnSpPr>
            <a:cxnSpLocks/>
          </p:cNvCxnSpPr>
          <p:nvPr/>
        </p:nvCxnSpPr>
        <p:spPr>
          <a:xfrm>
            <a:off x="9985456" y="4093026"/>
            <a:ext cx="155816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AA90C3-8850-4CFA-8E65-574CFF3EBC6E}"/>
              </a:ext>
            </a:extLst>
          </p:cNvPr>
          <p:cNvCxnSpPr>
            <a:cxnSpLocks/>
          </p:cNvCxnSpPr>
          <p:nvPr/>
        </p:nvCxnSpPr>
        <p:spPr>
          <a:xfrm flipH="1">
            <a:off x="10972868" y="3776114"/>
            <a:ext cx="220842" cy="2205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C1D8F77-FF54-4876-9FDD-E03D999B1F6C}"/>
              </a:ext>
            </a:extLst>
          </p:cNvPr>
          <p:cNvSpPr txBox="1"/>
          <p:nvPr/>
        </p:nvSpPr>
        <p:spPr>
          <a:xfrm>
            <a:off x="9903516" y="5146543"/>
            <a:ext cx="164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⟨6,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⟩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27C1741-CA16-4E4E-9028-91DC5BD0517D}"/>
              </a:ext>
            </a:extLst>
          </p:cNvPr>
          <p:cNvCxnSpPr>
            <a:cxnSpLocks/>
          </p:cNvCxnSpPr>
          <p:nvPr/>
        </p:nvCxnSpPr>
        <p:spPr>
          <a:xfrm>
            <a:off x="9985456" y="5342991"/>
            <a:ext cx="51725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16F1DC9-859C-417B-A170-AC114538C4D4}"/>
              </a:ext>
            </a:extLst>
          </p:cNvPr>
          <p:cNvCxnSpPr>
            <a:cxnSpLocks/>
          </p:cNvCxnSpPr>
          <p:nvPr/>
        </p:nvCxnSpPr>
        <p:spPr>
          <a:xfrm>
            <a:off x="1461280" y="4315633"/>
            <a:ext cx="36012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E8D0D4E-155C-4576-937A-A8B3247D7243}"/>
              </a:ext>
            </a:extLst>
          </p:cNvPr>
          <p:cNvSpPr txBox="1"/>
          <p:nvPr/>
        </p:nvSpPr>
        <p:spPr>
          <a:xfrm>
            <a:off x="-34725" y="4056185"/>
            <a:ext cx="152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bitvector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44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71FE5-A34C-4ED0-95D3-C308B83C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 shaky idea…</a:t>
            </a:r>
            <a:endParaRPr lang="da-DK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139BC5-DF7C-4C5B-BBDE-1D390CD04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18" y="1622603"/>
            <a:ext cx="5567492" cy="50399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D63221-7C67-47BF-98FE-F3F4F87E4961}"/>
              </a:ext>
            </a:extLst>
          </p:cNvPr>
          <p:cNvGrpSpPr/>
          <p:nvPr/>
        </p:nvGrpSpPr>
        <p:grpSpPr>
          <a:xfrm>
            <a:off x="57150" y="3772149"/>
            <a:ext cx="1764253" cy="369332"/>
            <a:chOff x="57150" y="3772149"/>
            <a:chExt cx="1764253" cy="369332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16F1DC9-859C-417B-A170-AC114538C4D4}"/>
                </a:ext>
              </a:extLst>
            </p:cNvPr>
            <p:cNvCxnSpPr>
              <a:cxnSpLocks/>
            </p:cNvCxnSpPr>
            <p:nvPr/>
          </p:nvCxnSpPr>
          <p:spPr>
            <a:xfrm>
              <a:off x="1461280" y="3956815"/>
              <a:ext cx="360123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E8D0D4E-155C-4576-937A-A8B3247D7243}"/>
                </a:ext>
              </a:extLst>
            </p:cNvPr>
            <p:cNvSpPr txBox="1"/>
            <p:nvPr/>
          </p:nvSpPr>
          <p:spPr>
            <a:xfrm>
              <a:off x="57150" y="3772149"/>
              <a:ext cx="1404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never used</a:t>
              </a: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DDE5D2F-5A94-43F1-905B-B15E9A913A8B}"/>
              </a:ext>
            </a:extLst>
          </p:cNvPr>
          <p:cNvGrpSpPr/>
          <p:nvPr/>
        </p:nvGrpSpPr>
        <p:grpSpPr>
          <a:xfrm>
            <a:off x="2002420" y="3788579"/>
            <a:ext cx="288000" cy="288000"/>
            <a:chOff x="2002420" y="3788579"/>
            <a:chExt cx="288000" cy="2880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DAB6331-6AD0-498E-A580-31DBDD24485F}"/>
                </a:ext>
              </a:extLst>
            </p:cNvPr>
            <p:cNvCxnSpPr>
              <a:cxnSpLocks/>
            </p:cNvCxnSpPr>
            <p:nvPr/>
          </p:nvCxnSpPr>
          <p:spPr>
            <a:xfrm>
              <a:off x="2002420" y="3788579"/>
              <a:ext cx="288000" cy="288000"/>
            </a:xfrm>
            <a:prstGeom prst="line">
              <a:avLst/>
            </a:prstGeom>
            <a:ln w="412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45059DD-C650-419E-97D6-E82181365B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2420" y="3788579"/>
              <a:ext cx="288000" cy="288000"/>
            </a:xfrm>
            <a:prstGeom prst="line">
              <a:avLst/>
            </a:prstGeom>
            <a:ln w="412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CEBC417-7837-4725-B072-7123761C96FE}"/>
              </a:ext>
            </a:extLst>
          </p:cNvPr>
          <p:cNvGrpSpPr/>
          <p:nvPr/>
        </p:nvGrpSpPr>
        <p:grpSpPr>
          <a:xfrm>
            <a:off x="4411882" y="5960962"/>
            <a:ext cx="623105" cy="374609"/>
            <a:chOff x="2002420" y="3788579"/>
            <a:chExt cx="288000" cy="2880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6ECA203-F450-468C-9105-88BDF9156E43}"/>
                </a:ext>
              </a:extLst>
            </p:cNvPr>
            <p:cNvCxnSpPr>
              <a:cxnSpLocks/>
            </p:cNvCxnSpPr>
            <p:nvPr/>
          </p:nvCxnSpPr>
          <p:spPr>
            <a:xfrm>
              <a:off x="2002420" y="3788579"/>
              <a:ext cx="288000" cy="288000"/>
            </a:xfrm>
            <a:prstGeom prst="line">
              <a:avLst/>
            </a:prstGeom>
            <a:ln w="412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4C95885-874D-4ABC-92F6-511DB82339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2420" y="3788579"/>
              <a:ext cx="288000" cy="288000"/>
            </a:xfrm>
            <a:prstGeom prst="line">
              <a:avLst/>
            </a:prstGeom>
            <a:ln w="412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F3DDB754-349E-4B21-9B29-557F24040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327" y="1402888"/>
            <a:ext cx="4978173" cy="5455112"/>
          </a:xfrm>
        </p:spPr>
        <p:txBody>
          <a:bodyPr>
            <a:norm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dirty="0"/>
              <a:t> only store nodes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(save space)</a:t>
            </a:r>
          </a:p>
          <a:p>
            <a:r>
              <a:rPr lang="en-US" dirty="0"/>
              <a:t>Comparator</a:t>
            </a:r>
          </a:p>
          <a:p>
            <a:r>
              <a:rPr lang="en-US" dirty="0"/>
              <a:t>Key = </a:t>
            </a:r>
            <a:r>
              <a:rPr lang="en-US" dirty="0">
                <a:solidFill>
                  <a:srgbClr val="C00000"/>
                </a:solidFill>
              </a:rPr>
              <a:t>current</a:t>
            </a:r>
            <a:r>
              <a:rPr lang="en-US" dirty="0"/>
              <a:t> distance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Heap invariants break</a:t>
            </a:r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6E7C0DAA-EEBC-4E37-9F14-2318ACD415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69" t="47099" r="67505" b="22327"/>
          <a:stretch/>
        </p:blipFill>
        <p:spPr>
          <a:xfrm>
            <a:off x="7278928" y="4141481"/>
            <a:ext cx="1354678" cy="151447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88CE235-7922-46CC-8864-677033D127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77" t="47100" r="44576" b="23352"/>
          <a:stretch/>
        </p:blipFill>
        <p:spPr>
          <a:xfrm>
            <a:off x="10256270" y="4143039"/>
            <a:ext cx="1308383" cy="146367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B50A7D9-9458-487C-9007-A2B86A4067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82" t="47099" r="54974" b="36107"/>
          <a:stretch/>
        </p:blipFill>
        <p:spPr>
          <a:xfrm>
            <a:off x="8855380" y="4458952"/>
            <a:ext cx="1250157" cy="8318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397402-3418-4F55-A5B8-EAB24BED1DE1}"/>
              </a:ext>
            </a:extLst>
          </p:cNvPr>
          <p:cNvSpPr/>
          <p:nvPr/>
        </p:nvSpPr>
        <p:spPr>
          <a:xfrm>
            <a:off x="10188670" y="4141481"/>
            <a:ext cx="328612" cy="70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8C1EDA42-98E0-4858-A55C-538E9E0C1321}"/>
              </a:ext>
            </a:extLst>
          </p:cNvPr>
          <p:cNvSpPr/>
          <p:nvPr/>
        </p:nvSpPr>
        <p:spPr>
          <a:xfrm>
            <a:off x="11383636" y="6030376"/>
            <a:ext cx="482035" cy="559506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5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09DE-E4AF-40A2-A042-C5B8852F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Experimental study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D714E-DC58-49EC-83BD-F9288645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07306" cy="4723094"/>
          </a:xfrm>
        </p:spPr>
        <p:txBody>
          <a:bodyPr>
            <a:normAutofit/>
          </a:bodyPr>
          <a:lstStyle/>
          <a:p>
            <a:r>
              <a:rPr lang="en-US" dirty="0"/>
              <a:t>Implemented Dijkstra</a:t>
            </a:r>
            <a:r>
              <a:rPr lang="en-US" baseline="-25000" dirty="0"/>
              <a:t>4</a:t>
            </a:r>
            <a:r>
              <a:rPr lang="en-US" dirty="0"/>
              <a:t> in Python</a:t>
            </a:r>
          </a:p>
          <a:p>
            <a:r>
              <a:rPr lang="en-US" dirty="0"/>
              <a:t>Stress test on random cliques</a:t>
            </a:r>
          </a:p>
          <a:p>
            <a:r>
              <a:rPr lang="en-US" dirty="0"/>
              <a:t>Binary heaps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AE0FC-5F3A-40AA-9C43-19E678D3906B}"/>
              </a:ext>
            </a:extLst>
          </p:cNvPr>
          <p:cNvSpPr txBox="1">
            <a:spLocks/>
          </p:cNvSpPr>
          <p:nvPr/>
        </p:nvSpPr>
        <p:spPr>
          <a:xfrm>
            <a:off x="3933263" y="2838637"/>
            <a:ext cx="4914901" cy="3757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4013" indent="-3540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29D7F1-0679-43DB-806C-FE18528A6F39}"/>
              </a:ext>
            </a:extLst>
          </p:cNvPr>
          <p:cNvSpPr txBox="1">
            <a:spLocks/>
          </p:cNvSpPr>
          <p:nvPr/>
        </p:nvSpPr>
        <p:spPr>
          <a:xfrm>
            <a:off x="4996423" y="2871461"/>
            <a:ext cx="6447865" cy="4638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4013" indent="-3540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(default priority queue in Java and Python)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3D3BC1-808D-4612-A136-ACE6EEC94243}"/>
              </a:ext>
            </a:extLst>
          </p:cNvPr>
          <p:cNvSpPr txBox="1"/>
          <p:nvPr/>
        </p:nvSpPr>
        <p:spPr>
          <a:xfrm>
            <a:off x="7455047" y="146389"/>
            <a:ext cx="4602480" cy="2435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visited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set()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 = Queue()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Q.insert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Item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(0, source))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while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not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Q.empty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():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u =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Q.extract_min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().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value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u not in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visited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visited.add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(u)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for v in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G.out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[u]: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dist_v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dist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[u] +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G.weights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[(u, v)]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dist_v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&lt;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dist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[v]: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   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dist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[v] =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dist_v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   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parent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[v] = u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   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Q.insert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Item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dist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[v], v))</a:t>
            </a:r>
          </a:p>
        </p:txBody>
      </p:sp>
    </p:spTree>
    <p:extLst>
      <p:ext uri="{BB962C8B-B14F-4D97-AF65-F5344CB8AC3E}">
        <p14:creationId xmlns:p14="http://schemas.microsoft.com/office/powerpoint/2010/main" val="240231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7E69F-B135-4F4A-B65C-1FE61AF0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Gerth Stølting Brodal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546379-1D16-47AC-A50F-F4B107490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09" y="2143104"/>
            <a:ext cx="2422635" cy="3027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C7A51B-0D6D-48C8-9086-B0C71CD0C935}"/>
              </a:ext>
            </a:extLst>
          </p:cNvPr>
          <p:cNvSpPr txBox="1"/>
          <p:nvPr/>
        </p:nvSpPr>
        <p:spPr>
          <a:xfrm>
            <a:off x="4340773" y="2143104"/>
            <a:ext cx="785122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b="1" dirty="0"/>
              <a:t>Research</a:t>
            </a:r>
          </a:p>
          <a:p>
            <a:r>
              <a:rPr lang="da-DK" sz="2800" dirty="0"/>
              <a:t>Data </a:t>
            </a:r>
            <a:r>
              <a:rPr lang="da-DK" sz="2800" dirty="0" err="1"/>
              <a:t>structures</a:t>
            </a:r>
            <a:r>
              <a:rPr lang="da-DK" sz="2800" dirty="0"/>
              <a:t> 1993 –</a:t>
            </a:r>
          </a:p>
          <a:p>
            <a:pPr lvl="1"/>
            <a:endParaRPr lang="da-DK" sz="2800" dirty="0"/>
          </a:p>
          <a:p>
            <a:r>
              <a:rPr lang="da-DK" sz="2800" b="1" dirty="0" err="1"/>
              <a:t>Teaching</a:t>
            </a:r>
            <a:endParaRPr lang="da-DK" sz="2800" b="1" dirty="0"/>
          </a:p>
          <a:p>
            <a:r>
              <a:rPr lang="da-DK" sz="2800" dirty="0" err="1"/>
              <a:t>Algorithms</a:t>
            </a:r>
            <a:r>
              <a:rPr lang="da-DK" sz="2800" dirty="0"/>
              <a:t> and Data </a:t>
            </a:r>
            <a:r>
              <a:rPr lang="da-DK" sz="2800" dirty="0" err="1"/>
              <a:t>Structures</a:t>
            </a:r>
            <a:r>
              <a:rPr lang="da-DK" sz="2800" dirty="0"/>
              <a:t> 2002 –</a:t>
            </a:r>
            <a:br>
              <a:rPr lang="da-DK" sz="2800" dirty="0"/>
            </a:br>
            <a:r>
              <a:rPr lang="da-DK" sz="2800" dirty="0" err="1"/>
              <a:t>Introduction</a:t>
            </a:r>
            <a:r>
              <a:rPr lang="da-DK" sz="2800" dirty="0"/>
              <a:t> to Programming (Python) 2018 –Bachelor </a:t>
            </a:r>
            <a:r>
              <a:rPr lang="da-DK" sz="2800" dirty="0" err="1"/>
              <a:t>project</a:t>
            </a:r>
            <a:r>
              <a:rPr lang="da-DK" sz="2800" dirty="0"/>
              <a:t> </a:t>
            </a:r>
            <a:r>
              <a:rPr lang="da-DK" sz="2800" dirty="0" err="1"/>
              <a:t>advising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063808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CCF000-2AA9-42D6-9EE4-07281E0C5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8" b="23403"/>
          <a:stretch/>
        </p:blipFill>
        <p:spPr>
          <a:xfrm>
            <a:off x="1075690" y="1455420"/>
            <a:ext cx="9658350" cy="3535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D6C66C-3A90-4951-A0D1-18393598597C}"/>
              </a:ext>
            </a:extLst>
          </p:cNvPr>
          <p:cNvSpPr txBox="1"/>
          <p:nvPr/>
        </p:nvSpPr>
        <p:spPr>
          <a:xfrm>
            <a:off x="4766943" y="4973497"/>
            <a:ext cx="108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outdated</a:t>
            </a:r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5969B-AFC7-4B1B-869E-646210EF51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904"/>
          <a:stretch/>
        </p:blipFill>
        <p:spPr>
          <a:xfrm>
            <a:off x="1075690" y="5761462"/>
            <a:ext cx="9658350" cy="846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C9A867-05EE-43C9-98D2-4C75AF981480}"/>
              </a:ext>
            </a:extLst>
          </p:cNvPr>
          <p:cNvSpPr txBox="1"/>
          <p:nvPr/>
        </p:nvSpPr>
        <p:spPr>
          <a:xfrm>
            <a:off x="7309484" y="4863671"/>
            <a:ext cx="142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wrong placement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1F537-41CC-42BE-9C2D-6E88C367BB26}"/>
              </a:ext>
            </a:extLst>
          </p:cNvPr>
          <p:cNvSpPr txBox="1"/>
          <p:nvPr/>
        </p:nvSpPr>
        <p:spPr>
          <a:xfrm>
            <a:off x="8498204" y="3863248"/>
            <a:ext cx="142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not smallest key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2B8F0-B438-4212-ADD4-63CF2A20F2A9}"/>
              </a:ext>
            </a:extLst>
          </p:cNvPr>
          <p:cNvSpPr txBox="1"/>
          <p:nvPr/>
        </p:nvSpPr>
        <p:spPr>
          <a:xfrm>
            <a:off x="7074851" y="6115554"/>
            <a:ext cx="142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ignored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since visited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CBDED-A8F4-4846-A060-181FF75D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heaps using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dirty="0"/>
              <a:t> in a comparator fails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5568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09DE-E4AF-40A2-A042-C5B8852F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Experimental study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D714E-DC58-49EC-83BD-F9288645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07306" cy="4723094"/>
          </a:xfrm>
        </p:spPr>
        <p:txBody>
          <a:bodyPr>
            <a:normAutofit/>
          </a:bodyPr>
          <a:lstStyle/>
          <a:p>
            <a:r>
              <a:rPr lang="en-US" dirty="0"/>
              <a:t>Implemented Dijkstra</a:t>
            </a:r>
            <a:r>
              <a:rPr lang="en-US" baseline="-25000" dirty="0"/>
              <a:t>4</a:t>
            </a:r>
            <a:r>
              <a:rPr lang="en-US" dirty="0"/>
              <a:t> in Python</a:t>
            </a:r>
          </a:p>
          <a:p>
            <a:r>
              <a:rPr lang="en-US" dirty="0"/>
              <a:t>Stress test on random cliques</a:t>
            </a:r>
          </a:p>
          <a:p>
            <a:r>
              <a:rPr lang="en-US" dirty="0"/>
              <a:t>Binary heaps</a:t>
            </a:r>
          </a:p>
          <a:p>
            <a:r>
              <a:rPr lang="en-US" dirty="0"/>
              <a:t>Skew heaps</a:t>
            </a:r>
          </a:p>
          <a:p>
            <a:r>
              <a:rPr lang="en-US" dirty="0"/>
              <a:t>Leftist heaps</a:t>
            </a:r>
          </a:p>
          <a:p>
            <a:r>
              <a:rPr lang="en-US" dirty="0"/>
              <a:t>Pairing heaps</a:t>
            </a:r>
          </a:p>
          <a:p>
            <a:r>
              <a:rPr lang="en-US" dirty="0"/>
              <a:t>Binomial queues</a:t>
            </a:r>
          </a:p>
          <a:p>
            <a:r>
              <a:rPr lang="en-US" dirty="0"/>
              <a:t>Post-order heaps</a:t>
            </a:r>
          </a:p>
          <a:p>
            <a:r>
              <a:rPr lang="en-US" dirty="0"/>
              <a:t>Binary heaps with top-down insertions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AE0FC-5F3A-40AA-9C43-19E678D3906B}"/>
              </a:ext>
            </a:extLst>
          </p:cNvPr>
          <p:cNvSpPr txBox="1">
            <a:spLocks/>
          </p:cNvSpPr>
          <p:nvPr/>
        </p:nvSpPr>
        <p:spPr>
          <a:xfrm>
            <a:off x="3933263" y="2838637"/>
            <a:ext cx="4914901" cy="3757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4013" indent="-3540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    worked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29D7F1-0679-43DB-806C-FE18528A6F39}"/>
              </a:ext>
            </a:extLst>
          </p:cNvPr>
          <p:cNvSpPr txBox="1">
            <a:spLocks/>
          </p:cNvSpPr>
          <p:nvPr/>
        </p:nvSpPr>
        <p:spPr>
          <a:xfrm>
            <a:off x="4996423" y="2871461"/>
            <a:ext cx="6447865" cy="4638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4013" indent="-3540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(default priority queue in Java and Python)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A99239-C744-4575-B65F-D56757E58E74}"/>
              </a:ext>
            </a:extLst>
          </p:cNvPr>
          <p:cNvGrpSpPr/>
          <p:nvPr/>
        </p:nvGrpSpPr>
        <p:grpSpPr>
          <a:xfrm>
            <a:off x="8337550" y="3429000"/>
            <a:ext cx="3605677" cy="2838450"/>
            <a:chOff x="8337550" y="3429000"/>
            <a:chExt cx="3605677" cy="2838450"/>
          </a:xfrm>
        </p:grpSpPr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67A98D8F-B655-48E3-B300-9670D89F84F6}"/>
                </a:ext>
              </a:extLst>
            </p:cNvPr>
            <p:cNvSpPr/>
            <p:nvPr/>
          </p:nvSpPr>
          <p:spPr>
            <a:xfrm flipH="1">
              <a:off x="8337550" y="5416550"/>
              <a:ext cx="222250" cy="850900"/>
            </a:xfrm>
            <a:prstGeom prst="leftBrace">
              <a:avLst>
                <a:gd name="adj1" fmla="val 58333"/>
                <a:gd name="adj2" fmla="val 500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3B74ADC4-C8C8-4A93-A3C5-B4C1D9B150B1}"/>
                </a:ext>
              </a:extLst>
            </p:cNvPr>
            <p:cNvSpPr txBox="1">
              <a:spLocks/>
            </p:cNvSpPr>
            <p:nvPr/>
          </p:nvSpPr>
          <p:spPr>
            <a:xfrm>
              <a:off x="8646831" y="5610061"/>
              <a:ext cx="3296396" cy="46387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4013" indent="-354013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6450" indent="-26511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Implicit (space efficient)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9BC4A3FA-E661-403D-A480-3AEB8F9209DC}"/>
                </a:ext>
              </a:extLst>
            </p:cNvPr>
            <p:cNvSpPr/>
            <p:nvPr/>
          </p:nvSpPr>
          <p:spPr>
            <a:xfrm flipH="1">
              <a:off x="8337550" y="3429000"/>
              <a:ext cx="222250" cy="1905186"/>
            </a:xfrm>
            <a:prstGeom prst="leftBrace">
              <a:avLst>
                <a:gd name="adj1" fmla="val 58333"/>
                <a:gd name="adj2" fmla="val 500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CA9D3D5C-E5AB-445B-926C-5BDC2CBBF55A}"/>
                </a:ext>
              </a:extLst>
            </p:cNvPr>
            <p:cNvSpPr txBox="1">
              <a:spLocks/>
            </p:cNvSpPr>
            <p:nvPr/>
          </p:nvSpPr>
          <p:spPr>
            <a:xfrm>
              <a:off x="8646830" y="4149654"/>
              <a:ext cx="3209365" cy="46387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4013" indent="-354013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06450" indent="-26511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Pointer based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73D3BC1-808D-4612-A136-ACE6EEC94243}"/>
              </a:ext>
            </a:extLst>
          </p:cNvPr>
          <p:cNvSpPr txBox="1"/>
          <p:nvPr/>
        </p:nvSpPr>
        <p:spPr>
          <a:xfrm>
            <a:off x="7455047" y="146389"/>
            <a:ext cx="4602480" cy="2435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visited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set()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 = Queue()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Q.insert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Item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(0, source))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while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not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Q.empty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():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u =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Q.extract_min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().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value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u not in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visited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visited.add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(u)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for v in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G.out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[u]: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dist_v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dist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[u] +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G.weights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[(u, v)]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dist_v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&lt;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dist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[v]: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   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dist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[v] =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dist_v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   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parent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[v] = u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   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Q.insert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Item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dist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[v], v))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3470BD-243A-4F6F-965C-92C0B5EC1CE4}"/>
              </a:ext>
            </a:extLst>
          </p:cNvPr>
          <p:cNvGrpSpPr/>
          <p:nvPr/>
        </p:nvGrpSpPr>
        <p:grpSpPr>
          <a:xfrm>
            <a:off x="55492" y="3429000"/>
            <a:ext cx="782708" cy="2838450"/>
            <a:chOff x="55492" y="3429000"/>
            <a:chExt cx="782708" cy="2838450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00EB5827-B6E7-4F77-93BC-02EDFAC09501}"/>
                </a:ext>
              </a:extLst>
            </p:cNvPr>
            <p:cNvSpPr/>
            <p:nvPr/>
          </p:nvSpPr>
          <p:spPr>
            <a:xfrm>
              <a:off x="682906" y="3429000"/>
              <a:ext cx="155294" cy="2838450"/>
            </a:xfrm>
            <a:prstGeom prst="leftBrace">
              <a:avLst>
                <a:gd name="adj1" fmla="val 71032"/>
                <a:gd name="adj2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67C6EA-1D01-458C-A164-0B16E704C05B}"/>
                </a:ext>
              </a:extLst>
            </p:cNvPr>
            <p:cNvSpPr txBox="1"/>
            <p:nvPr/>
          </p:nvSpPr>
          <p:spPr>
            <a:xfrm rot="16200000">
              <a:off x="-703176" y="4586615"/>
              <a:ext cx="2040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</a:rPr>
                <a:t>unexpected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7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E689-C6D2-45BC-935F-41CCE07A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da-DK" dirty="0" err="1"/>
              <a:t>Binary</a:t>
            </a:r>
            <a:r>
              <a:rPr lang="da-DK" dirty="0"/>
              <a:t> </a:t>
            </a:r>
            <a:r>
              <a:rPr lang="da-DK" dirty="0" err="1"/>
              <a:t>heap</a:t>
            </a:r>
            <a:r>
              <a:rPr lang="da-DK" dirty="0"/>
              <a:t> </a:t>
            </a:r>
            <a:r>
              <a:rPr lang="da-DK" dirty="0" err="1"/>
              <a:t>insertions</a:t>
            </a:r>
            <a:br>
              <a:rPr lang="da-DK" dirty="0"/>
            </a:br>
            <a:r>
              <a:rPr lang="da-DK" dirty="0"/>
              <a:t> – </a:t>
            </a:r>
            <a:r>
              <a:rPr lang="en-US" dirty="0"/>
              <a:t>bottom-up vs top-down</a:t>
            </a:r>
            <a:endParaRPr lang="da-DK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B34C745-0A92-4F24-907C-BD38E3149087}"/>
              </a:ext>
            </a:extLst>
          </p:cNvPr>
          <p:cNvGrpSpPr/>
          <p:nvPr/>
        </p:nvGrpSpPr>
        <p:grpSpPr>
          <a:xfrm>
            <a:off x="544972" y="2729585"/>
            <a:ext cx="5052327" cy="2204480"/>
            <a:chOff x="3672840" y="3043680"/>
            <a:chExt cx="5052327" cy="220448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E86C96D-E49B-442E-A2CE-4E89089C33AC}"/>
                </a:ext>
              </a:extLst>
            </p:cNvPr>
            <p:cNvCxnSpPr/>
            <p:nvPr/>
          </p:nvCxnSpPr>
          <p:spPr>
            <a:xfrm flipV="1">
              <a:off x="4030980" y="3779520"/>
              <a:ext cx="708660" cy="678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8AAD2C-1F6A-48EB-926A-92856B4B39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0955" y="3766560"/>
              <a:ext cx="727710" cy="691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80204BC-D379-4A00-98BC-697643BB0A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52975" y="3779520"/>
              <a:ext cx="727710" cy="691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5589475-0652-47CA-8099-8A6A8FC982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4881" y="3043680"/>
              <a:ext cx="1443989" cy="748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41C2D7-2E19-450E-A781-E418AB03F6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8870" y="3043680"/>
              <a:ext cx="1442085" cy="7228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1A5BA6D-6E9B-4E60-97D8-6E1A31AE1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2840" y="4450320"/>
              <a:ext cx="365760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B38BE7B-A569-4A67-A17D-9328359B47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8600" y="4457700"/>
              <a:ext cx="341267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0DD97D-59FB-4CA4-8DF5-458BC5D4FD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3837" y="4457700"/>
              <a:ext cx="372563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2042A23-2A85-45B6-8061-5A9AD87DE2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3475" y="4470660"/>
              <a:ext cx="372563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18D54BD-A1AD-4A17-96D2-C5731F923F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3113" y="4483620"/>
              <a:ext cx="372563" cy="76454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BFB11FC-1004-4C73-ACA7-E985E76316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65677" y="4483620"/>
              <a:ext cx="359490" cy="76454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073C34E-75E1-4CCA-BF81-886C160E3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8692" y="4466570"/>
              <a:ext cx="359490" cy="76454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F486991-9AE9-4009-A406-7B3EABBDF6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71707" y="4449520"/>
              <a:ext cx="359490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732AAE-DE85-47CC-A08F-37CBF6FA6C34}"/>
                </a:ext>
              </a:extLst>
            </p:cNvPr>
            <p:cNvCxnSpPr/>
            <p:nvPr/>
          </p:nvCxnSpPr>
          <p:spPr>
            <a:xfrm flipV="1">
              <a:off x="6932295" y="3738971"/>
              <a:ext cx="708660" cy="678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6C2B98-7EA5-49C2-BDFE-B145210EF7CB}"/>
              </a:ext>
            </a:extLst>
          </p:cNvPr>
          <p:cNvGrpSpPr/>
          <p:nvPr/>
        </p:nvGrpSpPr>
        <p:grpSpPr>
          <a:xfrm>
            <a:off x="251709" y="2459585"/>
            <a:ext cx="5608215" cy="2718560"/>
            <a:chOff x="2922377" y="3863340"/>
            <a:chExt cx="5608215" cy="271856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56E4874-1A1E-4605-BD99-B7C4DBFD4030}"/>
                </a:ext>
              </a:extLst>
            </p:cNvPr>
            <p:cNvSpPr/>
            <p:nvPr/>
          </p:nvSpPr>
          <p:spPr>
            <a:xfrm>
              <a:off x="5471160" y="386334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F356D91-9FB4-4418-9942-8D5029D19922}"/>
                </a:ext>
              </a:extLst>
            </p:cNvPr>
            <p:cNvSpPr/>
            <p:nvPr/>
          </p:nvSpPr>
          <p:spPr>
            <a:xfrm>
              <a:off x="4010025" y="458622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3F26AFA-308C-482F-9586-9BA228D6FBB6}"/>
                </a:ext>
              </a:extLst>
            </p:cNvPr>
            <p:cNvSpPr/>
            <p:nvPr/>
          </p:nvSpPr>
          <p:spPr>
            <a:xfrm>
              <a:off x="6894195" y="458622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C235D7B-C462-4E77-A687-77128A47CC7C}"/>
                </a:ext>
              </a:extLst>
            </p:cNvPr>
            <p:cNvSpPr/>
            <p:nvPr/>
          </p:nvSpPr>
          <p:spPr>
            <a:xfrm>
              <a:off x="3307187" y="526998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BD2EB5-A98A-4DC4-9678-0E681874EAEB}"/>
                </a:ext>
              </a:extLst>
            </p:cNvPr>
            <p:cNvSpPr/>
            <p:nvPr/>
          </p:nvSpPr>
          <p:spPr>
            <a:xfrm>
              <a:off x="4758690" y="526998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0742FC-E6DF-4EE2-8B02-3EAD4A725D04}"/>
                </a:ext>
              </a:extLst>
            </p:cNvPr>
            <p:cNvSpPr/>
            <p:nvPr/>
          </p:nvSpPr>
          <p:spPr>
            <a:xfrm>
              <a:off x="6162254" y="526998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308FF52-CB8C-4412-B4D8-1CB754044156}"/>
                </a:ext>
              </a:extLst>
            </p:cNvPr>
            <p:cNvSpPr/>
            <p:nvPr/>
          </p:nvSpPr>
          <p:spPr>
            <a:xfrm>
              <a:off x="7631430" y="526998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E6457FE-759D-4A17-A937-7B946612BC37}"/>
                </a:ext>
              </a:extLst>
            </p:cNvPr>
            <p:cNvSpPr/>
            <p:nvPr/>
          </p:nvSpPr>
          <p:spPr>
            <a:xfrm>
              <a:off x="2922377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0059CF-F66E-4D6D-A97E-3D9F2911972E}"/>
                </a:ext>
              </a:extLst>
            </p:cNvPr>
            <p:cNvSpPr/>
            <p:nvPr/>
          </p:nvSpPr>
          <p:spPr>
            <a:xfrm>
              <a:off x="3645189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BF9BD6-4438-42FD-B743-9FE51C8639E8}"/>
                </a:ext>
              </a:extLst>
            </p:cNvPr>
            <p:cNvSpPr/>
            <p:nvPr/>
          </p:nvSpPr>
          <p:spPr>
            <a:xfrm>
              <a:off x="4368001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BDD2CE9-7DA3-4126-8ECB-473AD1CBD6CF}"/>
                </a:ext>
              </a:extLst>
            </p:cNvPr>
            <p:cNvSpPr/>
            <p:nvPr/>
          </p:nvSpPr>
          <p:spPr>
            <a:xfrm>
              <a:off x="5065520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20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48E50C1-7CD3-4C55-AB82-7CF25507710E}"/>
                </a:ext>
              </a:extLst>
            </p:cNvPr>
            <p:cNvSpPr/>
            <p:nvPr/>
          </p:nvSpPr>
          <p:spPr>
            <a:xfrm>
              <a:off x="5788332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17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8E22DBC-2FF5-4579-A111-DD333984EFEE}"/>
                </a:ext>
              </a:extLst>
            </p:cNvPr>
            <p:cNvSpPr/>
            <p:nvPr/>
          </p:nvSpPr>
          <p:spPr>
            <a:xfrm>
              <a:off x="6543950" y="6041900"/>
              <a:ext cx="54102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544314-D21B-4A49-BAE6-710CB0F3A735}"/>
                </a:ext>
              </a:extLst>
            </p:cNvPr>
            <p:cNvSpPr/>
            <p:nvPr/>
          </p:nvSpPr>
          <p:spPr>
            <a:xfrm>
              <a:off x="7266762" y="6041900"/>
              <a:ext cx="54102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1A1F81-A926-4A69-9435-4972778CA8E5}"/>
                </a:ext>
              </a:extLst>
            </p:cNvPr>
            <p:cNvSpPr/>
            <p:nvPr/>
          </p:nvSpPr>
          <p:spPr>
            <a:xfrm>
              <a:off x="7989572" y="6041900"/>
              <a:ext cx="54102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0B3A218-3FF5-41CA-81CB-353EF4D4914E}"/>
              </a:ext>
            </a:extLst>
          </p:cNvPr>
          <p:cNvGrpSpPr/>
          <p:nvPr/>
        </p:nvGrpSpPr>
        <p:grpSpPr>
          <a:xfrm>
            <a:off x="6670911" y="2729585"/>
            <a:ext cx="5052327" cy="2204480"/>
            <a:chOff x="3672840" y="3043680"/>
            <a:chExt cx="5052327" cy="220448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8BC07AD-DB3A-483C-882C-773666304E7E}"/>
                </a:ext>
              </a:extLst>
            </p:cNvPr>
            <p:cNvCxnSpPr/>
            <p:nvPr/>
          </p:nvCxnSpPr>
          <p:spPr>
            <a:xfrm flipV="1">
              <a:off x="4030980" y="3779520"/>
              <a:ext cx="708660" cy="678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087DCCF-4FCC-4AC3-B41F-21807A0EC2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0955" y="3766560"/>
              <a:ext cx="727710" cy="691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2EEA246-FB14-4888-B266-2534D8E4B8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52975" y="3779520"/>
              <a:ext cx="727710" cy="691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1DDF798-5839-4E1C-B321-E37D24D0BC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4881" y="3043680"/>
              <a:ext cx="1443989" cy="748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418A8E0-D8F2-4810-BAF2-45D7ABA13B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8870" y="3043680"/>
              <a:ext cx="1442085" cy="7228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8995228-D62F-48EA-AFC2-A624044989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2840" y="4450320"/>
              <a:ext cx="365760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A380193-CDD5-4582-9C31-B6B5E2E2B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8600" y="4457700"/>
              <a:ext cx="341267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6684E62-A20B-45ED-8FFE-D619ECEEE0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3837" y="4457700"/>
              <a:ext cx="372563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6E43A56-B66B-48FA-ABAD-B10EF0F981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3475" y="4470660"/>
              <a:ext cx="372563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A9E7076-C829-4A51-8D1E-0AB03C7C14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3113" y="4483620"/>
              <a:ext cx="372563" cy="76454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4B6D59A-0022-47CE-97EB-70C1563B19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65677" y="4483620"/>
              <a:ext cx="359490" cy="76454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192A57D-FD4F-4C79-B85F-ECC3905EE3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8692" y="4466570"/>
              <a:ext cx="359490" cy="76454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8BA74CE-B91E-4858-B4C7-394DAC46AD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71707" y="4449520"/>
              <a:ext cx="359490" cy="764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B6BFA3F-DFA3-4D5F-B389-4CE086BB2F8F}"/>
                </a:ext>
              </a:extLst>
            </p:cNvPr>
            <p:cNvCxnSpPr/>
            <p:nvPr/>
          </p:nvCxnSpPr>
          <p:spPr>
            <a:xfrm flipV="1">
              <a:off x="6932295" y="3738971"/>
              <a:ext cx="708660" cy="6781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E29B221-D3C9-43E8-A35C-8F9AC969F14E}"/>
              </a:ext>
            </a:extLst>
          </p:cNvPr>
          <p:cNvGrpSpPr/>
          <p:nvPr/>
        </p:nvGrpSpPr>
        <p:grpSpPr>
          <a:xfrm>
            <a:off x="6385161" y="2459585"/>
            <a:ext cx="5600702" cy="2718560"/>
            <a:chOff x="2929890" y="3863340"/>
            <a:chExt cx="5600702" cy="271856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6FA878D-B70C-4910-B57D-40B153C3D7DD}"/>
                </a:ext>
              </a:extLst>
            </p:cNvPr>
            <p:cNvSpPr/>
            <p:nvPr/>
          </p:nvSpPr>
          <p:spPr>
            <a:xfrm>
              <a:off x="5471160" y="386334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438529F-936E-4B3E-A8DD-5300E8D1E9BA}"/>
                </a:ext>
              </a:extLst>
            </p:cNvPr>
            <p:cNvSpPr/>
            <p:nvPr/>
          </p:nvSpPr>
          <p:spPr>
            <a:xfrm>
              <a:off x="4010025" y="458622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865F8F1-1743-4993-B16A-0B91382554F1}"/>
                </a:ext>
              </a:extLst>
            </p:cNvPr>
            <p:cNvSpPr/>
            <p:nvPr/>
          </p:nvSpPr>
          <p:spPr>
            <a:xfrm>
              <a:off x="6894195" y="458622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106FDCB-9BC4-4923-9FB4-0A8089625749}"/>
                </a:ext>
              </a:extLst>
            </p:cNvPr>
            <p:cNvSpPr/>
            <p:nvPr/>
          </p:nvSpPr>
          <p:spPr>
            <a:xfrm>
              <a:off x="3314700" y="526998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B638E03-B755-41D7-B855-F29A22845DE6}"/>
                </a:ext>
              </a:extLst>
            </p:cNvPr>
            <p:cNvSpPr/>
            <p:nvPr/>
          </p:nvSpPr>
          <p:spPr>
            <a:xfrm>
              <a:off x="4758690" y="526998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A7459C9-3286-40C9-92CF-85D52D9D9305}"/>
                </a:ext>
              </a:extLst>
            </p:cNvPr>
            <p:cNvSpPr/>
            <p:nvPr/>
          </p:nvSpPr>
          <p:spPr>
            <a:xfrm>
              <a:off x="6195060" y="5269980"/>
              <a:ext cx="541020" cy="54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0BB8881-1405-44B8-BA20-4BE046A0FCC9}"/>
                </a:ext>
              </a:extLst>
            </p:cNvPr>
            <p:cNvSpPr/>
            <p:nvPr/>
          </p:nvSpPr>
          <p:spPr>
            <a:xfrm>
              <a:off x="7631430" y="526998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5A84DA6-13C4-420F-8D7C-4A3FE65F413C}"/>
                </a:ext>
              </a:extLst>
            </p:cNvPr>
            <p:cNvSpPr/>
            <p:nvPr/>
          </p:nvSpPr>
          <p:spPr>
            <a:xfrm>
              <a:off x="2929890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4FEDB5E-5F9E-4CEE-B075-D7AAB8DB4CE9}"/>
                </a:ext>
              </a:extLst>
            </p:cNvPr>
            <p:cNvSpPr/>
            <p:nvPr/>
          </p:nvSpPr>
          <p:spPr>
            <a:xfrm>
              <a:off x="3652702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49C36A2-33DC-469F-BF70-6979881C0C5F}"/>
                </a:ext>
              </a:extLst>
            </p:cNvPr>
            <p:cNvSpPr/>
            <p:nvPr/>
          </p:nvSpPr>
          <p:spPr>
            <a:xfrm>
              <a:off x="4375514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EA1BC82-1DA9-4D50-A5A3-E0061AFFF4D2}"/>
                </a:ext>
              </a:extLst>
            </p:cNvPr>
            <p:cNvSpPr/>
            <p:nvPr/>
          </p:nvSpPr>
          <p:spPr>
            <a:xfrm>
              <a:off x="5098326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20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5AAF993-412F-4775-87FE-0D4E0FABE9AF}"/>
                </a:ext>
              </a:extLst>
            </p:cNvPr>
            <p:cNvSpPr/>
            <p:nvPr/>
          </p:nvSpPr>
          <p:spPr>
            <a:xfrm>
              <a:off x="5821138" y="6041900"/>
              <a:ext cx="541020" cy="54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17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BBBACB1-A3A7-4430-8EA0-E357B203530B}"/>
                </a:ext>
              </a:extLst>
            </p:cNvPr>
            <p:cNvSpPr/>
            <p:nvPr/>
          </p:nvSpPr>
          <p:spPr>
            <a:xfrm>
              <a:off x="6543950" y="6041900"/>
              <a:ext cx="541020" cy="54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9B7C0C1-9DF7-44C4-B427-B44A2469FF75}"/>
                </a:ext>
              </a:extLst>
            </p:cNvPr>
            <p:cNvSpPr/>
            <p:nvPr/>
          </p:nvSpPr>
          <p:spPr>
            <a:xfrm>
              <a:off x="7266762" y="6041900"/>
              <a:ext cx="54102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F5F4863-DFC1-43C9-B362-10E94B45DF30}"/>
                </a:ext>
              </a:extLst>
            </p:cNvPr>
            <p:cNvSpPr/>
            <p:nvPr/>
          </p:nvSpPr>
          <p:spPr>
            <a:xfrm>
              <a:off x="7989572" y="6041900"/>
              <a:ext cx="541020" cy="54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</p:grp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D083EAC-DFE9-4D27-AEAF-B65364C6D50D}"/>
              </a:ext>
            </a:extLst>
          </p:cNvPr>
          <p:cNvSpPr/>
          <p:nvPr/>
        </p:nvSpPr>
        <p:spPr>
          <a:xfrm>
            <a:off x="4149480" y="3801631"/>
            <a:ext cx="270705" cy="800100"/>
          </a:xfrm>
          <a:custGeom>
            <a:avLst/>
            <a:gdLst>
              <a:gd name="connsiteX0" fmla="*/ 266708 w 274328"/>
              <a:gd name="connsiteY0" fmla="*/ 792480 h 792480"/>
              <a:gd name="connsiteX1" fmla="*/ 8 w 274328"/>
              <a:gd name="connsiteY1" fmla="*/ 373380 h 792480"/>
              <a:gd name="connsiteX2" fmla="*/ 274328 w 274328"/>
              <a:gd name="connsiteY2" fmla="*/ 0 h 792480"/>
              <a:gd name="connsiteX0" fmla="*/ 152455 w 274375"/>
              <a:gd name="connsiteY0" fmla="*/ 800100 h 800100"/>
              <a:gd name="connsiteX1" fmla="*/ 55 w 274375"/>
              <a:gd name="connsiteY1" fmla="*/ 373380 h 800100"/>
              <a:gd name="connsiteX2" fmla="*/ 274375 w 274375"/>
              <a:gd name="connsiteY2" fmla="*/ 0 h 800100"/>
              <a:gd name="connsiteX0" fmla="*/ 0 w 121920"/>
              <a:gd name="connsiteY0" fmla="*/ 800100 h 800100"/>
              <a:gd name="connsiteX1" fmla="*/ 121920 w 121920"/>
              <a:gd name="connsiteY1" fmla="*/ 0 h 800100"/>
              <a:gd name="connsiteX0" fmla="*/ 98653 w 220573"/>
              <a:gd name="connsiteY0" fmla="*/ 800100 h 800100"/>
              <a:gd name="connsiteX1" fmla="*/ 220573 w 220573"/>
              <a:gd name="connsiteY1" fmla="*/ 0 h 800100"/>
              <a:gd name="connsiteX0" fmla="*/ 148785 w 270705"/>
              <a:gd name="connsiteY0" fmla="*/ 800100 h 800100"/>
              <a:gd name="connsiteX1" fmla="*/ 270705 w 270705"/>
              <a:gd name="connsiteY1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0705" h="800100">
                <a:moveTo>
                  <a:pt x="148785" y="800100"/>
                </a:moveTo>
                <a:cubicBezTo>
                  <a:pt x="-115375" y="510540"/>
                  <a:pt x="1465" y="129540"/>
                  <a:pt x="270705" y="0"/>
                </a:cubicBezTo>
              </a:path>
            </a:pathLst>
          </a:custGeom>
          <a:noFill/>
          <a:ln w="444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8C99C1A-0662-4FAE-819C-AA655A3F1F0C}"/>
              </a:ext>
            </a:extLst>
          </p:cNvPr>
          <p:cNvSpPr/>
          <p:nvPr/>
        </p:nvSpPr>
        <p:spPr>
          <a:xfrm rot="9448065">
            <a:off x="3477305" y="2878605"/>
            <a:ext cx="556440" cy="890841"/>
          </a:xfrm>
          <a:custGeom>
            <a:avLst/>
            <a:gdLst>
              <a:gd name="connsiteX0" fmla="*/ 266708 w 274328"/>
              <a:gd name="connsiteY0" fmla="*/ 792480 h 792480"/>
              <a:gd name="connsiteX1" fmla="*/ 8 w 274328"/>
              <a:gd name="connsiteY1" fmla="*/ 373380 h 792480"/>
              <a:gd name="connsiteX2" fmla="*/ 274328 w 274328"/>
              <a:gd name="connsiteY2" fmla="*/ 0 h 792480"/>
              <a:gd name="connsiteX0" fmla="*/ 152455 w 274375"/>
              <a:gd name="connsiteY0" fmla="*/ 800100 h 800100"/>
              <a:gd name="connsiteX1" fmla="*/ 55 w 274375"/>
              <a:gd name="connsiteY1" fmla="*/ 373380 h 800100"/>
              <a:gd name="connsiteX2" fmla="*/ 274375 w 274375"/>
              <a:gd name="connsiteY2" fmla="*/ 0 h 800100"/>
              <a:gd name="connsiteX0" fmla="*/ 0 w 121920"/>
              <a:gd name="connsiteY0" fmla="*/ 800100 h 800100"/>
              <a:gd name="connsiteX1" fmla="*/ 121920 w 121920"/>
              <a:gd name="connsiteY1" fmla="*/ 0 h 800100"/>
              <a:gd name="connsiteX0" fmla="*/ 98653 w 220573"/>
              <a:gd name="connsiteY0" fmla="*/ 800100 h 800100"/>
              <a:gd name="connsiteX1" fmla="*/ 220573 w 220573"/>
              <a:gd name="connsiteY1" fmla="*/ 0 h 800100"/>
              <a:gd name="connsiteX0" fmla="*/ 148785 w 270705"/>
              <a:gd name="connsiteY0" fmla="*/ 800100 h 800100"/>
              <a:gd name="connsiteX1" fmla="*/ 270705 w 270705"/>
              <a:gd name="connsiteY1" fmla="*/ 0 h 800100"/>
              <a:gd name="connsiteX0" fmla="*/ 186998 w 213885"/>
              <a:gd name="connsiteY0" fmla="*/ 832592 h 832592"/>
              <a:gd name="connsiteX1" fmla="*/ 213885 w 213885"/>
              <a:gd name="connsiteY1" fmla="*/ 0 h 832592"/>
              <a:gd name="connsiteX0" fmla="*/ 186577 w 213464"/>
              <a:gd name="connsiteY0" fmla="*/ 832592 h 832592"/>
              <a:gd name="connsiteX1" fmla="*/ 213464 w 213464"/>
              <a:gd name="connsiteY1" fmla="*/ 0 h 832592"/>
              <a:gd name="connsiteX0" fmla="*/ 243112 w 243112"/>
              <a:gd name="connsiteY0" fmla="*/ 890841 h 890841"/>
              <a:gd name="connsiteX1" fmla="*/ 165218 w 243112"/>
              <a:gd name="connsiteY1" fmla="*/ 0 h 89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3112" h="890841">
                <a:moveTo>
                  <a:pt x="243112" y="890841"/>
                </a:moveTo>
                <a:cubicBezTo>
                  <a:pt x="-19970" y="297063"/>
                  <a:pt x="-104022" y="129540"/>
                  <a:pt x="165218" y="0"/>
                </a:cubicBezTo>
              </a:path>
            </a:pathLst>
          </a:custGeom>
          <a:noFill/>
          <a:ln w="444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A0722486-B36B-4A66-A5B0-4784ABEE71C7}"/>
              </a:ext>
            </a:extLst>
          </p:cNvPr>
          <p:cNvSpPr/>
          <p:nvPr/>
        </p:nvSpPr>
        <p:spPr>
          <a:xfrm>
            <a:off x="5592455" y="3141225"/>
            <a:ext cx="1051161" cy="540000"/>
          </a:xfrm>
          <a:prstGeom prst="rightArrow">
            <a:avLst>
              <a:gd name="adj1" fmla="val 33067"/>
              <a:gd name="adj2" fmla="val 4294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AD1454A-E420-41B0-80D2-429A894FBFA6}"/>
              </a:ext>
            </a:extLst>
          </p:cNvPr>
          <p:cNvSpPr txBox="1"/>
          <p:nvPr/>
        </p:nvSpPr>
        <p:spPr>
          <a:xfrm>
            <a:off x="4948650" y="2659979"/>
            <a:ext cx="225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Insert(7)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1679D59-7313-400C-98FE-B35170199313}"/>
              </a:ext>
            </a:extLst>
          </p:cNvPr>
          <p:cNvSpPr txBox="1"/>
          <p:nvPr/>
        </p:nvSpPr>
        <p:spPr>
          <a:xfrm>
            <a:off x="4068290" y="3992465"/>
            <a:ext cx="100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bottom-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up</a:t>
            </a:r>
            <a:endParaRPr lang="da-DK" sz="1400" dirty="0">
              <a:solidFill>
                <a:srgbClr val="C000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F743DFF-84D5-4980-B649-A92BC5990728}"/>
              </a:ext>
            </a:extLst>
          </p:cNvPr>
          <p:cNvSpPr txBox="1"/>
          <p:nvPr/>
        </p:nvSpPr>
        <p:spPr>
          <a:xfrm>
            <a:off x="3016576" y="3230360"/>
            <a:ext cx="1004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top-down</a:t>
            </a:r>
            <a:endParaRPr lang="da-DK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4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21B40-6311-40C8-A143-9371904CE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319"/>
            <a:ext cx="12192000" cy="1325563"/>
          </a:xfrm>
        </p:spPr>
        <p:txBody>
          <a:bodyPr/>
          <a:lstStyle/>
          <a:p>
            <a:r>
              <a:rPr lang="da-DK" dirty="0">
                <a:solidFill>
                  <a:srgbClr val="C00000"/>
                </a:solidFill>
              </a:rPr>
              <a:t>Definition: </a:t>
            </a:r>
            <a:r>
              <a:rPr lang="da-DK" dirty="0" err="1">
                <a:solidFill>
                  <a:srgbClr val="C00000"/>
                </a:solidFill>
              </a:rPr>
              <a:t>Priority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queues</a:t>
            </a:r>
            <a:r>
              <a:rPr lang="da-DK" dirty="0">
                <a:solidFill>
                  <a:srgbClr val="C00000"/>
                </a:solidFill>
              </a:rPr>
              <a:t> with </a:t>
            </a:r>
            <a:r>
              <a:rPr lang="da-DK" u="sng" dirty="0" err="1">
                <a:solidFill>
                  <a:srgbClr val="C00000"/>
                </a:solidFill>
              </a:rPr>
              <a:t>decreasing</a:t>
            </a:r>
            <a:r>
              <a:rPr lang="da-DK" u="sng" dirty="0">
                <a:solidFill>
                  <a:srgbClr val="C00000"/>
                </a:solidFill>
              </a:rPr>
              <a:t> </a:t>
            </a:r>
            <a:r>
              <a:rPr lang="da-DK" u="sng" dirty="0" err="1">
                <a:solidFill>
                  <a:srgbClr val="C00000"/>
                </a:solidFill>
              </a:rPr>
              <a:t>keys</a:t>
            </a:r>
            <a:endParaRPr lang="da-DK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5E90F-1BC2-4828-9F68-D9967C6D8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4079"/>
            <a:ext cx="10515600" cy="4411981"/>
          </a:xfrm>
        </p:spPr>
        <p:txBody>
          <a:bodyPr/>
          <a:lstStyle/>
          <a:p>
            <a:r>
              <a:rPr lang="en-US" dirty="0"/>
              <a:t>Items = </a:t>
            </a:r>
            <a:r>
              <a:rPr lang="da-DK" dirty="0"/>
              <a:t>⟨</a:t>
            </a:r>
            <a:r>
              <a:rPr lang="da-DK" dirty="0" err="1"/>
              <a:t>key</a:t>
            </a:r>
            <a:r>
              <a:rPr lang="da-DK" dirty="0"/>
              <a:t>, </a:t>
            </a:r>
            <a:r>
              <a:rPr lang="en-US" dirty="0"/>
              <a:t>value</a:t>
            </a:r>
            <a:r>
              <a:rPr lang="da-DK" dirty="0"/>
              <a:t>⟩</a:t>
            </a:r>
          </a:p>
          <a:p>
            <a:r>
              <a:rPr lang="en-US" dirty="0"/>
              <a:t>Over time keys can decrease – </a:t>
            </a:r>
            <a:r>
              <a:rPr lang="en-US" i="1" dirty="0"/>
              <a:t>priority queue is not informed</a:t>
            </a:r>
          </a:p>
          <a:p>
            <a:r>
              <a:rPr lang="da-DK" dirty="0"/>
              <a:t>Items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compared</a:t>
            </a:r>
            <a:r>
              <a:rPr lang="da-DK" dirty="0"/>
              <a:t> w.r.t.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current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keys</a:t>
            </a:r>
            <a:endParaRPr lang="da-DK" dirty="0">
              <a:solidFill>
                <a:srgbClr val="C00000"/>
              </a:solidFill>
            </a:endParaRPr>
          </a:p>
          <a:p>
            <a:r>
              <a:rPr lang="da-DK" dirty="0"/>
              <a:t>The </a:t>
            </a:r>
            <a:r>
              <a:rPr lang="da-DK" dirty="0">
                <a:solidFill>
                  <a:srgbClr val="C00000"/>
                </a:solidFill>
              </a:rPr>
              <a:t>original </a:t>
            </a:r>
            <a:r>
              <a:rPr lang="da-DK" dirty="0" err="1">
                <a:solidFill>
                  <a:srgbClr val="C00000"/>
                </a:solidFill>
              </a:rPr>
              <a:t>key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of an item is the </a:t>
            </a:r>
            <a:r>
              <a:rPr lang="da-DK" dirty="0" err="1"/>
              <a:t>key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it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inserted</a:t>
            </a:r>
            <a:endParaRPr lang="da-DK" dirty="0">
              <a:solidFill>
                <a:srgbClr val="C00000"/>
              </a:solidFill>
            </a:endParaRPr>
          </a:p>
          <a:p>
            <a:endParaRPr lang="da-DK" dirty="0"/>
          </a:p>
          <a:p>
            <a:pPr marL="0" indent="0">
              <a:buNone/>
            </a:pP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dirty="0"/>
              <a:t>item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ExtractMin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da-DK" dirty="0"/>
              <a:t> returns an item with </a:t>
            </a:r>
            <a:r>
              <a:rPr lang="da-DK" dirty="0" err="1">
                <a:solidFill>
                  <a:srgbClr val="C00000"/>
                </a:solidFill>
              </a:rPr>
              <a:t>current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key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less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than</a:t>
            </a:r>
            <a:r>
              <a:rPr lang="da-DK" dirty="0">
                <a:solidFill>
                  <a:srgbClr val="C00000"/>
                </a:solidFill>
              </a:rPr>
              <a:t> or </a:t>
            </a:r>
            <a:r>
              <a:rPr lang="da-DK" dirty="0" err="1">
                <a:solidFill>
                  <a:srgbClr val="C00000"/>
                </a:solidFill>
              </a:rPr>
              <a:t>equal</a:t>
            </a:r>
            <a:r>
              <a:rPr lang="da-DK" dirty="0">
                <a:solidFill>
                  <a:srgbClr val="C00000"/>
                </a:solidFill>
              </a:rPr>
              <a:t> to all original </a:t>
            </a:r>
            <a:r>
              <a:rPr lang="da-DK" dirty="0" err="1">
                <a:solidFill>
                  <a:srgbClr val="C00000"/>
                </a:solidFill>
              </a:rPr>
              <a:t>keys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in the </a:t>
            </a:r>
            <a:r>
              <a:rPr lang="da-DK" dirty="0" err="1"/>
              <a:t>priority</a:t>
            </a:r>
            <a:r>
              <a:rPr lang="da-DK" dirty="0"/>
              <a:t> </a:t>
            </a:r>
            <a:r>
              <a:rPr lang="da-DK" dirty="0" err="1"/>
              <a:t>queue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17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B6EAB-9CAE-49E1-A43A-E2D9A6C2A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T</a:t>
            </a:r>
            <a:r>
              <a:rPr lang="da-DK" b="1" dirty="0" err="1">
                <a:solidFill>
                  <a:srgbClr val="C00000"/>
                </a:solidFill>
              </a:rPr>
              <a:t>heorem</a:t>
            </a:r>
            <a:r>
              <a:rPr lang="da-DK" b="1" dirty="0">
                <a:solidFill>
                  <a:srgbClr val="C00000"/>
                </a:solidFill>
              </a:rPr>
              <a:t> 1</a:t>
            </a:r>
          </a:p>
          <a:p>
            <a:pPr marL="0" indent="0">
              <a:buNone/>
            </a:pP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Dijkstra</a:t>
            </a:r>
            <a:r>
              <a:rPr lang="da-DK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da-DK" dirty="0"/>
              <a:t> </a:t>
            </a:r>
            <a:r>
              <a:rPr lang="da-DK" dirty="0" err="1"/>
              <a:t>correctly</a:t>
            </a:r>
            <a:r>
              <a:rPr lang="da-DK" dirty="0"/>
              <a:t> </a:t>
            </a:r>
            <a:r>
              <a:rPr lang="da-DK" dirty="0" err="1"/>
              <a:t>computes</a:t>
            </a:r>
            <a:r>
              <a:rPr lang="da-DK" dirty="0"/>
              <a:t> </a:t>
            </a:r>
            <a:r>
              <a:rPr lang="da-DK" dirty="0" err="1"/>
              <a:t>shortest</a:t>
            </a:r>
            <a:r>
              <a:rPr lang="da-DK" dirty="0"/>
              <a:t> </a:t>
            </a:r>
            <a:r>
              <a:rPr lang="da-DK" dirty="0" err="1"/>
              <a:t>paths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da-DK" dirty="0"/>
              <a:t> as </a:t>
            </a:r>
            <a:r>
              <a:rPr lang="da-DK" dirty="0" err="1"/>
              <a:t>current</a:t>
            </a:r>
            <a:r>
              <a:rPr lang="da-DK" dirty="0"/>
              <a:t> </a:t>
            </a:r>
            <a:r>
              <a:rPr lang="da-DK" dirty="0" err="1"/>
              <a:t>key</a:t>
            </a:r>
            <a:r>
              <a:rPr lang="da-DK" dirty="0"/>
              <a:t> and a </a:t>
            </a:r>
            <a:r>
              <a:rPr lang="da-DK" dirty="0" err="1"/>
              <a:t>priority</a:t>
            </a:r>
            <a:r>
              <a:rPr lang="da-DK" dirty="0"/>
              <a:t> </a:t>
            </a:r>
            <a:r>
              <a:rPr lang="da-DK" dirty="0" err="1"/>
              <a:t>queue</a:t>
            </a:r>
            <a:r>
              <a:rPr lang="da-DK" dirty="0"/>
              <a:t> </a:t>
            </a:r>
            <a:r>
              <a:rPr lang="da-DK" dirty="0" err="1"/>
              <a:t>supporting</a:t>
            </a:r>
            <a:r>
              <a:rPr lang="da-DK" dirty="0"/>
              <a:t> </a:t>
            </a:r>
            <a:r>
              <a:rPr lang="da-DK" i="1" dirty="0" err="1"/>
              <a:t>decreasing</a:t>
            </a:r>
            <a:r>
              <a:rPr lang="da-DK" i="1" dirty="0"/>
              <a:t> </a:t>
            </a:r>
            <a:r>
              <a:rPr lang="da-DK" i="1" dirty="0" err="1"/>
              <a:t>keys</a:t>
            </a:r>
            <a:endParaRPr lang="da-DK" i="1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err="1">
                <a:solidFill>
                  <a:srgbClr val="C00000"/>
                </a:solidFill>
              </a:rPr>
              <a:t>Theorem</a:t>
            </a:r>
            <a:r>
              <a:rPr lang="da-DK" b="1" dirty="0">
                <a:solidFill>
                  <a:srgbClr val="C00000"/>
                </a:solidFill>
              </a:rPr>
              <a:t> 2</a:t>
            </a:r>
          </a:p>
          <a:p>
            <a:pPr marL="0" indent="0">
              <a:buNone/>
            </a:pPr>
            <a:r>
              <a:rPr lang="da-DK" dirty="0"/>
              <a:t>The </a:t>
            </a:r>
            <a:r>
              <a:rPr lang="da-DK" dirty="0" err="1"/>
              <a:t>following</a:t>
            </a:r>
            <a:r>
              <a:rPr lang="da-DK" dirty="0"/>
              <a:t> </a:t>
            </a:r>
            <a:r>
              <a:rPr lang="da-DK" dirty="0" err="1"/>
              <a:t>priority</a:t>
            </a:r>
            <a:r>
              <a:rPr lang="da-DK" dirty="0"/>
              <a:t> </a:t>
            </a:r>
            <a:r>
              <a:rPr lang="da-DK" dirty="0" err="1"/>
              <a:t>queues</a:t>
            </a:r>
            <a:r>
              <a:rPr lang="da-DK" dirty="0"/>
              <a:t> support </a:t>
            </a:r>
            <a:r>
              <a:rPr lang="da-DK" i="1" dirty="0" err="1"/>
              <a:t>decreasing</a:t>
            </a:r>
            <a:r>
              <a:rPr lang="da-DK" i="1" dirty="0"/>
              <a:t> </a:t>
            </a:r>
            <a:r>
              <a:rPr lang="da-DK" i="1" dirty="0" err="1"/>
              <a:t>keys</a:t>
            </a:r>
            <a:r>
              <a:rPr lang="da-DK" dirty="0"/>
              <a:t> (out of the </a:t>
            </a:r>
            <a:r>
              <a:rPr lang="da-DK" dirty="0" err="1"/>
              <a:t>box</a:t>
            </a:r>
            <a:r>
              <a:rPr lang="da-DK" dirty="0"/>
              <a:t>)</a:t>
            </a:r>
          </a:p>
          <a:p>
            <a:r>
              <a:rPr lang="da-DK" dirty="0" err="1"/>
              <a:t>binary</a:t>
            </a:r>
            <a:r>
              <a:rPr lang="da-DK" dirty="0"/>
              <a:t> </a:t>
            </a:r>
            <a:r>
              <a:rPr lang="da-DK" dirty="0" err="1"/>
              <a:t>heaps</a:t>
            </a:r>
            <a:r>
              <a:rPr lang="da-DK" dirty="0"/>
              <a:t> with top-</a:t>
            </a:r>
            <a:r>
              <a:rPr lang="da-DK" dirty="0" err="1"/>
              <a:t>down</a:t>
            </a:r>
            <a:r>
              <a:rPr lang="da-DK" dirty="0"/>
              <a:t> </a:t>
            </a:r>
            <a:r>
              <a:rPr lang="da-DK" dirty="0" err="1"/>
              <a:t>insertions</a:t>
            </a:r>
            <a:endParaRPr lang="da-DK" dirty="0"/>
          </a:p>
          <a:p>
            <a:r>
              <a:rPr lang="da-DK" dirty="0" err="1"/>
              <a:t>skew</a:t>
            </a:r>
            <a:r>
              <a:rPr lang="da-DK" dirty="0"/>
              <a:t> </a:t>
            </a:r>
            <a:r>
              <a:rPr lang="da-DK" dirty="0" err="1"/>
              <a:t>heaps</a:t>
            </a:r>
            <a:endParaRPr lang="da-DK" dirty="0"/>
          </a:p>
          <a:p>
            <a:r>
              <a:rPr lang="da-DK" dirty="0" err="1"/>
              <a:t>leftist</a:t>
            </a:r>
            <a:r>
              <a:rPr lang="da-DK" dirty="0"/>
              <a:t> </a:t>
            </a:r>
            <a:r>
              <a:rPr lang="da-DK" dirty="0" err="1"/>
              <a:t>heaps</a:t>
            </a:r>
            <a:endParaRPr lang="da-DK" dirty="0"/>
          </a:p>
          <a:p>
            <a:r>
              <a:rPr lang="da-DK" dirty="0" err="1"/>
              <a:t>pairing</a:t>
            </a:r>
            <a:r>
              <a:rPr lang="da-DK" dirty="0"/>
              <a:t> </a:t>
            </a:r>
            <a:r>
              <a:rPr lang="da-DK" dirty="0" err="1"/>
              <a:t>heaps</a:t>
            </a:r>
            <a:endParaRPr lang="da-DK" dirty="0"/>
          </a:p>
          <a:p>
            <a:r>
              <a:rPr lang="da-DK" dirty="0"/>
              <a:t>binomial </a:t>
            </a:r>
            <a:r>
              <a:rPr lang="da-DK" dirty="0" err="1"/>
              <a:t>queues</a:t>
            </a:r>
            <a:endParaRPr lang="da-DK" dirty="0"/>
          </a:p>
          <a:p>
            <a:r>
              <a:rPr lang="da-DK" dirty="0" err="1"/>
              <a:t>post-order</a:t>
            </a:r>
            <a:r>
              <a:rPr lang="da-DK" dirty="0"/>
              <a:t> </a:t>
            </a:r>
            <a:r>
              <a:rPr lang="da-DK" dirty="0" err="1"/>
              <a:t>heaps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467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ED81-51A6-4728-8F40-7944CEAC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Theorem 2 - Basic idea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0ED4-617E-471E-9B29-290E5E530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72" y="1993264"/>
            <a:ext cx="5265421" cy="48647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Decreased heap order</a:t>
            </a:r>
          </a:p>
          <a:p>
            <a:pPr marL="0" indent="0" algn="ctr">
              <a:buNone/>
            </a:pPr>
            <a:r>
              <a:rPr lang="en-US" i="1" dirty="0"/>
              <a:t>u</a:t>
            </a:r>
            <a:r>
              <a:rPr lang="en-US" dirty="0"/>
              <a:t> ancestor of </a:t>
            </a:r>
            <a:r>
              <a:rPr lang="en-US" i="1" dirty="0"/>
              <a:t>v </a:t>
            </a:r>
            <a:r>
              <a:rPr lang="da-DK" dirty="0"/>
              <a:t>⇒</a:t>
            </a:r>
            <a:br>
              <a:rPr lang="en-US" dirty="0"/>
            </a:br>
            <a:r>
              <a:rPr lang="en-US" dirty="0"/>
              <a:t>current key </a:t>
            </a:r>
            <a:r>
              <a:rPr lang="en-US" i="1" dirty="0"/>
              <a:t>u</a:t>
            </a:r>
            <a:r>
              <a:rPr lang="en-US" dirty="0"/>
              <a:t> ≤ original key </a:t>
            </a:r>
            <a:r>
              <a:rPr lang="en-US" i="1" dirty="0"/>
              <a:t>v</a:t>
            </a:r>
            <a:endParaRPr lang="da-DK" i="1" dirty="0"/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Root valid item to extract</a:t>
            </a:r>
          </a:p>
          <a:p>
            <a:endParaRPr lang="en-US" dirty="0"/>
          </a:p>
          <a:p>
            <a:r>
              <a:rPr lang="en-US" dirty="0"/>
              <a:t>Top-down merging two paths preserves decreased heap order 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da-DK" dirty="0"/>
              <a:t>⇒ </a:t>
            </a:r>
            <a:r>
              <a:rPr lang="da-DK" dirty="0" err="1"/>
              <a:t>skew</a:t>
            </a:r>
            <a:r>
              <a:rPr lang="da-DK" dirty="0"/>
              <a:t> </a:t>
            </a:r>
            <a:r>
              <a:rPr lang="da-DK" dirty="0" err="1"/>
              <a:t>heaps</a:t>
            </a:r>
            <a:r>
              <a:rPr lang="da-DK" dirty="0"/>
              <a:t> and </a:t>
            </a:r>
            <a:r>
              <a:rPr lang="da-DK" dirty="0" err="1"/>
              <a:t>leftist</a:t>
            </a:r>
            <a:r>
              <a:rPr lang="da-DK" dirty="0"/>
              <a:t> </a:t>
            </a:r>
            <a:r>
              <a:rPr lang="da-DK" dirty="0" err="1"/>
              <a:t>heaps</a:t>
            </a:r>
            <a:r>
              <a:rPr lang="da-DK" dirty="0"/>
              <a:t> support </a:t>
            </a:r>
            <a:r>
              <a:rPr lang="da-DK" dirty="0" err="1"/>
              <a:t>decreasing</a:t>
            </a:r>
            <a:r>
              <a:rPr lang="da-DK" dirty="0"/>
              <a:t> </a:t>
            </a:r>
            <a:r>
              <a:rPr lang="da-DK" dirty="0" err="1"/>
              <a:t>keys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EA0A5A-362A-4829-A1DE-4D62C7D1E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908" y="1926753"/>
            <a:ext cx="5801351" cy="39509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6DA1D-B867-41DB-8566-3033FCDDC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764" b="52913"/>
          <a:stretch/>
        </p:blipFill>
        <p:spPr>
          <a:xfrm>
            <a:off x="6184909" y="1926753"/>
            <a:ext cx="2334252" cy="18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D8F6-1149-4594-82F5-6BDB686C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7"/>
            <a:ext cx="10515600" cy="1325563"/>
          </a:xfrm>
        </p:spPr>
        <p:txBody>
          <a:bodyPr/>
          <a:lstStyle/>
          <a:p>
            <a:r>
              <a:rPr lang="en-US" dirty="0"/>
              <a:t>Experimental evaluation of various heaps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198C1-C777-444A-B00C-DB6775651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103"/>
            <a:ext cx="11152744" cy="9480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Cliques with uniform random weights</a:t>
            </a:r>
          </a:p>
          <a:p>
            <a:r>
              <a:rPr lang="en-US" dirty="0"/>
              <a:t>With decreasing keys less comparisons (outdated items removed earlier)</a:t>
            </a:r>
            <a:endParaRPr lang="da-DK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0AD8FB-EDA7-4313-9A1F-066AB4B23858}"/>
              </a:ext>
            </a:extLst>
          </p:cNvPr>
          <p:cNvGrpSpPr/>
          <p:nvPr/>
        </p:nvGrpSpPr>
        <p:grpSpPr>
          <a:xfrm>
            <a:off x="151447" y="2221468"/>
            <a:ext cx="11839497" cy="4531757"/>
            <a:chOff x="151447" y="2221468"/>
            <a:chExt cx="11839497" cy="45317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16D0FC-AEFB-4CE8-BE5F-BC2C95123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02"/>
            <a:stretch/>
          </p:blipFill>
          <p:spPr>
            <a:xfrm>
              <a:off x="6196248" y="2522220"/>
              <a:ext cx="5794696" cy="42310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E651F23-ED68-4F1C-9156-182907150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324"/>
            <a:stretch/>
          </p:blipFill>
          <p:spPr>
            <a:xfrm>
              <a:off x="303847" y="2512694"/>
              <a:ext cx="5691907" cy="42310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2EAAA1-C8F0-4C49-A8E7-509DAD2735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b="40983"/>
            <a:stretch/>
          </p:blipFill>
          <p:spPr>
            <a:xfrm>
              <a:off x="973394" y="2624852"/>
              <a:ext cx="2372564" cy="114704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118D8E-C7C4-4A60-A038-A6BA5C0B0431}"/>
                </a:ext>
              </a:extLst>
            </p:cNvPr>
            <p:cNvSpPr/>
            <p:nvPr/>
          </p:nvSpPr>
          <p:spPr>
            <a:xfrm>
              <a:off x="6096000" y="2430780"/>
              <a:ext cx="320040" cy="205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C06882-E9C4-4B1A-B6B7-F2100676D199}"/>
                </a:ext>
              </a:extLst>
            </p:cNvPr>
            <p:cNvSpPr/>
            <p:nvPr/>
          </p:nvSpPr>
          <p:spPr>
            <a:xfrm>
              <a:off x="151447" y="2419588"/>
              <a:ext cx="320040" cy="205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3AE3FF-0DDF-413B-97B5-CAB4CB050954}"/>
                </a:ext>
              </a:extLst>
            </p:cNvPr>
            <p:cNvSpPr txBox="1"/>
            <p:nvPr/>
          </p:nvSpPr>
          <p:spPr>
            <a:xfrm>
              <a:off x="2159676" y="2221468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⟨</a:t>
              </a:r>
              <a:r>
                <a:rPr kumimoji="0" lang="da-DK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value</a:t>
              </a: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⟩ pairs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311514-1AFA-429B-AF69-F9E8180BE72A}"/>
                </a:ext>
              </a:extLst>
            </p:cNvPr>
            <p:cNvSpPr txBox="1"/>
            <p:nvPr/>
          </p:nvSpPr>
          <p:spPr>
            <a:xfrm>
              <a:off x="8002016" y="2221468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decreasing keys</a:t>
              </a: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3BE661D-6DD7-4350-AAC1-90B604835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t="51176" r="39537" b="10009"/>
            <a:stretch/>
          </p:blipFill>
          <p:spPr>
            <a:xfrm>
              <a:off x="973394" y="3619500"/>
              <a:ext cx="1434526" cy="75438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F0AC0B1-3071-492F-A0FF-EB36AC8E0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t="89991" r="62982" b="-1"/>
            <a:stretch/>
          </p:blipFill>
          <p:spPr>
            <a:xfrm>
              <a:off x="973394" y="4373880"/>
              <a:ext cx="878266" cy="19454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3CC0B1-4F98-4B41-9E41-C153F1EBAEF9}"/>
              </a:ext>
            </a:extLst>
          </p:cNvPr>
          <p:cNvGrpSpPr/>
          <p:nvPr/>
        </p:nvGrpSpPr>
        <p:grpSpPr>
          <a:xfrm>
            <a:off x="6932814" y="2629257"/>
            <a:ext cx="1588886" cy="387866"/>
            <a:chOff x="6932814" y="2629257"/>
            <a:chExt cx="1588886" cy="387866"/>
          </a:xfrm>
        </p:grpSpPr>
        <p:sp>
          <p:nvSpPr>
            <p:cNvPr id="4" name="Arrow: Left 3">
              <a:extLst>
                <a:ext uri="{FF2B5EF4-FFF2-40B4-BE49-F238E27FC236}">
                  <a16:creationId xmlns:a16="http://schemas.microsoft.com/office/drawing/2014/main" id="{247F6FCA-C5BC-49B6-A067-684D0E14BB59}"/>
                </a:ext>
              </a:extLst>
            </p:cNvPr>
            <p:cNvSpPr/>
            <p:nvPr/>
          </p:nvSpPr>
          <p:spPr>
            <a:xfrm>
              <a:off x="6932814" y="2661523"/>
              <a:ext cx="609600" cy="355600"/>
            </a:xfrm>
            <a:prstGeom prst="lef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5746E3-7A87-4C65-8644-3FEA39B3B774}"/>
                </a:ext>
              </a:extLst>
            </p:cNvPr>
            <p:cNvSpPr txBox="1"/>
            <p:nvPr/>
          </p:nvSpPr>
          <p:spPr>
            <a:xfrm>
              <a:off x="7542414" y="2629257"/>
              <a:ext cx="979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smaller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5668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AC49-1803-4556-93C3-AF9DA5103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Reduction</a:t>
            </a:r>
            <a:r>
              <a:rPr lang="da-DK" dirty="0"/>
              <a:t> in </a:t>
            </a:r>
            <a:r>
              <a:rPr lang="da-DK" dirty="0" err="1"/>
              <a:t>comparisons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8F9C2-AA69-496D-9953-75F8486C2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1263"/>
            <a:ext cx="10515600" cy="498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dirty="0" err="1"/>
              <a:t>comparisons</a:t>
            </a:r>
            <a:r>
              <a:rPr lang="da-DK" dirty="0"/>
              <a:t> </a:t>
            </a:r>
            <a:r>
              <a:rPr lang="da-DK" dirty="0" err="1"/>
              <a:t>decreasing</a:t>
            </a:r>
            <a:r>
              <a:rPr lang="da-DK" dirty="0"/>
              <a:t> </a:t>
            </a:r>
            <a:r>
              <a:rPr lang="da-DK" dirty="0" err="1"/>
              <a:t>keys</a:t>
            </a:r>
            <a:r>
              <a:rPr lang="da-DK" dirty="0"/>
              <a:t> / </a:t>
            </a:r>
            <a:r>
              <a:rPr lang="da-DK" dirty="0" err="1"/>
              <a:t>comparisons</a:t>
            </a:r>
            <a:r>
              <a:rPr lang="da-DK" dirty="0"/>
              <a:t> ⟨</a:t>
            </a:r>
            <a:r>
              <a:rPr lang="da-DK" dirty="0" err="1"/>
              <a:t>key</a:t>
            </a:r>
            <a:r>
              <a:rPr lang="da-DK" dirty="0"/>
              <a:t>, </a:t>
            </a:r>
            <a:r>
              <a:rPr lang="da-DK" dirty="0" err="1"/>
              <a:t>value</a:t>
            </a:r>
            <a:r>
              <a:rPr lang="da-DK" dirty="0"/>
              <a:t>⟩ pairs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36BA2D-3353-4E2A-9857-8A5346F2A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61" y="1699742"/>
            <a:ext cx="6156960" cy="4802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CEC041-2A39-4D14-83B6-F610213A5C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b="79850"/>
          <a:stretch/>
        </p:blipFill>
        <p:spPr>
          <a:xfrm>
            <a:off x="9273539" y="3202942"/>
            <a:ext cx="2372564" cy="391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9D8C3-0703-4575-BC49-8746036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51176" r="39537" b="10009"/>
          <a:stretch/>
        </p:blipFill>
        <p:spPr>
          <a:xfrm>
            <a:off x="9273539" y="3776498"/>
            <a:ext cx="1434526" cy="754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B7F657-FEB6-45E1-B989-5E46C90792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31365" b="61186"/>
          <a:stretch/>
        </p:blipFill>
        <p:spPr>
          <a:xfrm>
            <a:off x="9273539" y="3605290"/>
            <a:ext cx="2372564" cy="1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47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1DE8-D76E-4107-BE14-372FBF76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141597" cy="1046986"/>
          </a:xfrm>
        </p:spPr>
        <p:txBody>
          <a:bodyPr>
            <a:normAutofit/>
          </a:bodyPr>
          <a:lstStyle/>
          <a:p>
            <a:r>
              <a:rPr lang="en-US" dirty="0" err="1"/>
              <a:t>Postorder</a:t>
            </a:r>
            <a:r>
              <a:rPr lang="en-US" dirty="0"/>
              <a:t> heap</a:t>
            </a:r>
            <a:r>
              <a:rPr lang="en-US" b="0" dirty="0"/>
              <a:t> </a:t>
            </a:r>
            <a:r>
              <a:rPr lang="en-US" sz="3200" b="0" dirty="0"/>
              <a:t>[Harvey and </a:t>
            </a:r>
            <a:r>
              <a:rPr lang="en-US" sz="3200" b="0" dirty="0" err="1"/>
              <a:t>Zatloukal</a:t>
            </a:r>
            <a:r>
              <a:rPr lang="en-US" sz="3200" b="0" dirty="0"/>
              <a:t>, FUN 2004]</a:t>
            </a:r>
            <a:endParaRPr lang="da-DK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BED55-CFDE-4E5C-9032-8309ACE13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47828"/>
            <a:ext cx="10515600" cy="144504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 amortized O(1),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ExtractMin</a:t>
            </a:r>
            <a:r>
              <a:rPr lang="en-US" dirty="0"/>
              <a:t> amortized O(log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r>
              <a:rPr lang="en-US" dirty="0"/>
              <a:t>Implicit (space efficient)</a:t>
            </a:r>
          </a:p>
          <a:p>
            <a:r>
              <a:rPr lang="en-US" dirty="0"/>
              <a:t>Best implicit comparison performance (and good time performance)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DDF20-61B5-4306-BE13-FFF524568788}"/>
              </a:ext>
            </a:extLst>
          </p:cNvPr>
          <p:cNvSpPr txBox="1"/>
          <p:nvPr/>
        </p:nvSpPr>
        <p:spPr>
          <a:xfrm>
            <a:off x="8851900" y="6411397"/>
            <a:ext cx="334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B93FE-FA41-41EB-A6D1-29493EBCC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0172"/>
            <a:ext cx="10515600" cy="275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42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299036-A03B-47C5-AC94-0848F1B70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910" y="4999962"/>
            <a:ext cx="3221620" cy="1598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DCB819-05F0-4B0F-973E-CB02CBFE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Summary of the </a:t>
            </a:r>
            <a:r>
              <a:rPr lang="da-DK" dirty="0" err="1"/>
              <a:t>unexpected</a:t>
            </a:r>
            <a:r>
              <a:rPr lang="da-DK" dirty="0"/>
              <a:t> </a:t>
            </a:r>
            <a:r>
              <a:rPr lang="da-DK" dirty="0" err="1"/>
              <a:t>journey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CAF92-7482-412C-81A9-284DD98AA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488"/>
            <a:ext cx="11353800" cy="5032375"/>
          </a:xfrm>
        </p:spPr>
        <p:txBody>
          <a:bodyPr>
            <a:normAutofit/>
          </a:bodyPr>
          <a:lstStyle/>
          <a:p>
            <a:r>
              <a:rPr lang="da-DK" dirty="0" err="1"/>
              <a:t>Introduced</a:t>
            </a:r>
            <a:r>
              <a:rPr lang="da-DK" dirty="0"/>
              <a:t> </a:t>
            </a:r>
            <a:r>
              <a:rPr lang="da-DK" dirty="0" err="1"/>
              <a:t>notion</a:t>
            </a:r>
            <a:r>
              <a:rPr lang="da-DK" dirty="0"/>
              <a:t> of </a:t>
            </a:r>
            <a:r>
              <a:rPr lang="da-DK" dirty="0" err="1">
                <a:solidFill>
                  <a:srgbClr val="C00000"/>
                </a:solidFill>
              </a:rPr>
              <a:t>priority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queues</a:t>
            </a:r>
            <a:r>
              <a:rPr lang="da-DK" dirty="0">
                <a:solidFill>
                  <a:srgbClr val="C00000"/>
                </a:solidFill>
              </a:rPr>
              <a:t> with </a:t>
            </a:r>
            <a:r>
              <a:rPr lang="da-DK" dirty="0" err="1">
                <a:solidFill>
                  <a:srgbClr val="C00000"/>
                </a:solidFill>
              </a:rPr>
              <a:t>decreasing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keys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/>
              <a:t>	… as an approach to deal with outdated items in </a:t>
            </a:r>
            <a:r>
              <a:rPr lang="da-DK" dirty="0" err="1"/>
              <a:t>Dijkstra’s</a:t>
            </a:r>
            <a:r>
              <a:rPr lang="da-DK" dirty="0"/>
              <a:t> </a:t>
            </a:r>
            <a:r>
              <a:rPr lang="da-DK" dirty="0" err="1"/>
              <a:t>algorithm</a:t>
            </a:r>
            <a:endParaRPr lang="da-DK" dirty="0"/>
          </a:p>
          <a:p>
            <a:r>
              <a:rPr lang="da-DK" dirty="0"/>
              <a:t>Experiments </a:t>
            </a:r>
            <a:r>
              <a:rPr lang="da-DK" dirty="0" err="1"/>
              <a:t>identified</a:t>
            </a:r>
            <a:r>
              <a:rPr lang="da-DK" dirty="0"/>
              <a:t> </a:t>
            </a:r>
            <a:r>
              <a:rPr lang="da-DK" dirty="0" err="1"/>
              <a:t>priority</a:t>
            </a:r>
            <a:r>
              <a:rPr lang="da-DK" dirty="0"/>
              <a:t> </a:t>
            </a:r>
            <a:r>
              <a:rPr lang="da-DK" dirty="0" err="1"/>
              <a:t>queues</a:t>
            </a:r>
            <a:r>
              <a:rPr lang="da-DK" dirty="0"/>
              <a:t> </a:t>
            </a:r>
            <a:r>
              <a:rPr lang="da-DK" dirty="0" err="1"/>
              <a:t>supporting</a:t>
            </a:r>
            <a:r>
              <a:rPr lang="da-DK" dirty="0"/>
              <a:t> </a:t>
            </a:r>
            <a:r>
              <a:rPr lang="da-DK" dirty="0" err="1"/>
              <a:t>decreasing</a:t>
            </a:r>
            <a:r>
              <a:rPr lang="da-DK" dirty="0"/>
              <a:t> </a:t>
            </a:r>
            <a:r>
              <a:rPr lang="da-DK" dirty="0" err="1"/>
              <a:t>keys</a:t>
            </a:r>
            <a:br>
              <a:rPr lang="da-DK" dirty="0"/>
            </a:br>
            <a:r>
              <a:rPr lang="da-DK" dirty="0"/>
              <a:t>	… just had to </a:t>
            </a:r>
            <a:r>
              <a:rPr lang="da-DK" dirty="0" err="1"/>
              <a:t>prove</a:t>
            </a:r>
            <a:r>
              <a:rPr lang="da-DK" dirty="0"/>
              <a:t> it</a:t>
            </a:r>
          </a:p>
          <a:p>
            <a:r>
              <a:rPr lang="da-DK" dirty="0" err="1"/>
              <a:t>Builtin</a:t>
            </a:r>
            <a:r>
              <a:rPr lang="da-DK" dirty="0"/>
              <a:t> </a:t>
            </a:r>
            <a:r>
              <a:rPr lang="da-DK" dirty="0" err="1"/>
              <a:t>priority</a:t>
            </a:r>
            <a:r>
              <a:rPr lang="da-DK" dirty="0"/>
              <a:t> </a:t>
            </a:r>
            <a:r>
              <a:rPr lang="da-DK" dirty="0" err="1"/>
              <a:t>queues</a:t>
            </a:r>
            <a:r>
              <a:rPr lang="da-DK" dirty="0"/>
              <a:t> in Java and Python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binary</a:t>
            </a:r>
            <a:r>
              <a:rPr lang="da-DK" dirty="0"/>
              <a:t> </a:t>
            </a:r>
            <a:r>
              <a:rPr lang="da-DK" dirty="0" err="1"/>
              <a:t>heaps</a:t>
            </a:r>
            <a:br>
              <a:rPr lang="da-DK" dirty="0"/>
            </a:br>
            <a:r>
              <a:rPr lang="da-DK" dirty="0"/>
              <a:t>	… do not support </a:t>
            </a:r>
            <a:r>
              <a:rPr lang="da-DK" dirty="0" err="1"/>
              <a:t>decreasing</a:t>
            </a:r>
            <a:r>
              <a:rPr lang="da-DK" dirty="0"/>
              <a:t> </a:t>
            </a:r>
            <a:r>
              <a:rPr lang="da-DK" dirty="0" err="1"/>
              <a:t>keys</a:t>
            </a:r>
            <a:endParaRPr lang="da-DK" dirty="0"/>
          </a:p>
          <a:p>
            <a:r>
              <a:rPr lang="da-DK" dirty="0" err="1">
                <a:solidFill>
                  <a:srgbClr val="C00000"/>
                </a:solidFill>
              </a:rPr>
              <a:t>Binary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heaps</a:t>
            </a:r>
            <a:r>
              <a:rPr lang="da-DK" dirty="0">
                <a:solidFill>
                  <a:srgbClr val="C00000"/>
                </a:solidFill>
              </a:rPr>
              <a:t> with top-</a:t>
            </a:r>
            <a:r>
              <a:rPr lang="da-DK" dirty="0" err="1">
                <a:solidFill>
                  <a:srgbClr val="C00000"/>
                </a:solidFill>
              </a:rPr>
              <a:t>down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insertions</a:t>
            </a:r>
            <a:r>
              <a:rPr lang="da-DK" dirty="0"/>
              <a:t> do support </a:t>
            </a:r>
            <a:r>
              <a:rPr lang="da-DK" dirty="0" err="1"/>
              <a:t>decreasing</a:t>
            </a:r>
            <a:r>
              <a:rPr lang="da-DK" dirty="0"/>
              <a:t> </a:t>
            </a:r>
            <a:r>
              <a:rPr lang="da-DK" dirty="0" err="1"/>
              <a:t>keys</a:t>
            </a:r>
            <a:endParaRPr lang="da-DK" dirty="0"/>
          </a:p>
          <a:p>
            <a:pPr marL="0" indent="0">
              <a:spcBef>
                <a:spcPts val="0"/>
              </a:spcBef>
              <a:buNone/>
            </a:pPr>
            <a:r>
              <a:rPr lang="da-DK" dirty="0"/>
              <a:t>	… and </a:t>
            </a:r>
            <a:r>
              <a:rPr lang="da-DK" dirty="0" err="1"/>
              <a:t>also</a:t>
            </a:r>
            <a:r>
              <a:rPr lang="da-DK" dirty="0"/>
              <a:t> </a:t>
            </a:r>
          </a:p>
          <a:p>
            <a:pPr marL="0" indent="0" algn="ctr">
              <a:buNone/>
            </a:pPr>
            <a:r>
              <a:rPr lang="da-DK" dirty="0" err="1">
                <a:solidFill>
                  <a:srgbClr val="C00000"/>
                </a:solidFill>
              </a:rPr>
              <a:t>skew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heaps</a:t>
            </a:r>
            <a:r>
              <a:rPr lang="da-DK" dirty="0">
                <a:solidFill>
                  <a:srgbClr val="C00000"/>
                </a:solidFill>
              </a:rPr>
              <a:t>, </a:t>
            </a:r>
            <a:r>
              <a:rPr lang="da-DK" dirty="0" err="1">
                <a:solidFill>
                  <a:srgbClr val="C00000"/>
                </a:solidFill>
              </a:rPr>
              <a:t>leftist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heaps</a:t>
            </a:r>
            <a:r>
              <a:rPr lang="da-DK" dirty="0">
                <a:solidFill>
                  <a:srgbClr val="C00000"/>
                </a:solidFill>
              </a:rPr>
              <a:t>, </a:t>
            </a:r>
            <a:r>
              <a:rPr lang="da-DK" dirty="0" err="1">
                <a:solidFill>
                  <a:srgbClr val="C00000"/>
                </a:solidFill>
              </a:rPr>
              <a:t>pairing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heaps</a:t>
            </a:r>
            <a:r>
              <a:rPr lang="da-DK" dirty="0">
                <a:solidFill>
                  <a:srgbClr val="C00000"/>
                </a:solidFill>
              </a:rPr>
              <a:t>, 		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binomial </a:t>
            </a:r>
            <a:r>
              <a:rPr lang="da-DK" dirty="0" err="1">
                <a:solidFill>
                  <a:srgbClr val="C00000"/>
                </a:solidFill>
              </a:rPr>
              <a:t>queues</a:t>
            </a:r>
            <a:r>
              <a:rPr lang="da-DK" dirty="0">
                <a:solidFill>
                  <a:srgbClr val="C00000"/>
                </a:solidFill>
              </a:rPr>
              <a:t>, </a:t>
            </a:r>
            <a:r>
              <a:rPr lang="da-DK" dirty="0" err="1">
                <a:solidFill>
                  <a:srgbClr val="C00000"/>
                </a:solidFill>
              </a:rPr>
              <a:t>post-order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heaps</a:t>
            </a:r>
            <a:r>
              <a:rPr lang="da-DK" dirty="0">
                <a:solidFill>
                  <a:srgbClr val="C0000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7061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A8C12-C679-7556-D98E-C227E317F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07" y="1386749"/>
            <a:ext cx="5955853" cy="5616897"/>
          </a:xfrm>
        </p:spPr>
        <p:txBody>
          <a:bodyPr>
            <a:normAutofit/>
          </a:bodyPr>
          <a:lstStyle/>
          <a:p>
            <a:r>
              <a:rPr lang="en-US" sz="3200" dirty="0"/>
              <a:t>Creating new theory is cool</a:t>
            </a:r>
          </a:p>
          <a:p>
            <a:r>
              <a:rPr lang="en-US" sz="3200" dirty="0"/>
              <a:t>Filling in proof details </a:t>
            </a:r>
            <a:br>
              <a:rPr lang="en-US" sz="3200" dirty="0"/>
            </a:br>
            <a:r>
              <a:rPr lang="en-US" sz="3200" dirty="0"/>
              <a:t>less exciting</a:t>
            </a:r>
          </a:p>
          <a:p>
            <a:r>
              <a:rPr lang="en-US" sz="3200" dirty="0">
                <a:solidFill>
                  <a:srgbClr val="C00000"/>
                </a:solidFill>
              </a:rPr>
              <a:t>Uncertainty –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have all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cases been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addressed ?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[you prove the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algorithm is correct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but rarely that your proof is correct]</a:t>
            </a:r>
          </a:p>
          <a:p>
            <a:r>
              <a:rPr lang="en-US" sz="3200" dirty="0"/>
              <a:t>Frustrating when errors make their way into published papers</a:t>
            </a:r>
            <a:endParaRPr lang="da-DK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A920B-CC84-4D16-809E-801F8B29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1"/>
            <a:ext cx="1051560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Algorithms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56B99D06-ED5B-4D8B-978D-E67039DD9F31}"/>
              </a:ext>
            </a:extLst>
          </p:cNvPr>
          <p:cNvSpPr/>
          <p:nvPr/>
        </p:nvSpPr>
        <p:spPr>
          <a:xfrm flipH="1">
            <a:off x="5081340" y="2582333"/>
            <a:ext cx="1922688" cy="1693334"/>
          </a:xfrm>
          <a:prstGeom prst="arc">
            <a:avLst>
              <a:gd name="adj1" fmla="val 12154583"/>
              <a:gd name="adj2" fmla="val 19767007"/>
            </a:avLst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860A7C96-B2AE-B178-C1E4-1A92217EAAD9}"/>
              </a:ext>
            </a:extLst>
          </p:cNvPr>
          <p:cNvSpPr/>
          <p:nvPr/>
        </p:nvSpPr>
        <p:spPr>
          <a:xfrm flipV="1">
            <a:off x="5081340" y="3836617"/>
            <a:ext cx="1922690" cy="1693333"/>
          </a:xfrm>
          <a:prstGeom prst="arc">
            <a:avLst>
              <a:gd name="adj1" fmla="val 11784411"/>
              <a:gd name="adj2" fmla="val 20251046"/>
            </a:avLst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7CA22B-C11C-1602-D5DF-8C982936267B}"/>
              </a:ext>
            </a:extLst>
          </p:cNvPr>
          <p:cNvGrpSpPr/>
          <p:nvPr/>
        </p:nvGrpSpPr>
        <p:grpSpPr>
          <a:xfrm>
            <a:off x="2914856" y="2732567"/>
            <a:ext cx="6394186" cy="2461783"/>
            <a:chOff x="2748536" y="2770241"/>
            <a:chExt cx="6394186" cy="246178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35E416-AE36-47D1-85B8-9358290921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8536" y="2770241"/>
              <a:ext cx="2461413" cy="24614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Theory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C1663C-1C21-2ABD-CB81-EA7D12A5DC73}"/>
                </a:ext>
              </a:extLst>
            </p:cNvPr>
            <p:cNvGrpSpPr/>
            <p:nvPr/>
          </p:nvGrpSpPr>
          <p:grpSpPr>
            <a:xfrm>
              <a:off x="6487518" y="2770611"/>
              <a:ext cx="2655204" cy="2461413"/>
              <a:chOff x="6487518" y="2770611"/>
              <a:chExt cx="2655204" cy="246141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A3170520-142E-432E-8833-7A48518A0A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5801" y="2770611"/>
                <a:ext cx="2461413" cy="2461413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8DADD8-EA54-9B49-2DB6-C45E78C12C20}"/>
                  </a:ext>
                </a:extLst>
              </p:cNvPr>
              <p:cNvSpPr txBox="1"/>
              <p:nvPr/>
            </p:nvSpPr>
            <p:spPr>
              <a:xfrm>
                <a:off x="6487518" y="3724334"/>
                <a:ext cx="26552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Implementation</a:t>
                </a:r>
              </a:p>
            </p:txBody>
          </p:sp>
        </p:grp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9B96A9-0333-31C3-A22A-FC55D9E4939D}"/>
              </a:ext>
            </a:extLst>
          </p:cNvPr>
          <p:cNvSpPr txBox="1">
            <a:spLocks/>
          </p:cNvSpPr>
          <p:nvPr/>
        </p:nvSpPr>
        <p:spPr>
          <a:xfrm>
            <a:off x="7357336" y="804078"/>
            <a:ext cx="4626057" cy="5765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/>
              <a:t>Coding is healthy</a:t>
            </a:r>
          </a:p>
          <a:p>
            <a:pPr algn="r"/>
            <a:r>
              <a:rPr lang="en-US" sz="3200" dirty="0"/>
              <a:t>Coding is fun</a:t>
            </a:r>
          </a:p>
          <a:p>
            <a:pPr algn="r"/>
            <a:r>
              <a:rPr lang="en-US" sz="3200" dirty="0"/>
              <a:t>Debugging less so…</a:t>
            </a:r>
          </a:p>
          <a:p>
            <a:pPr algn="r"/>
            <a:r>
              <a:rPr lang="en-US" sz="3200" dirty="0"/>
              <a:t>Procrastinating from writing the theory ?</a:t>
            </a:r>
          </a:p>
          <a:p>
            <a:pPr algn="r"/>
            <a:r>
              <a:rPr lang="en-US" sz="3200" dirty="0"/>
              <a:t>Document </a:t>
            </a:r>
            <a:br>
              <a:rPr lang="en-US" sz="3200" dirty="0"/>
            </a:br>
            <a:r>
              <a:rPr lang="en-US" sz="3200" dirty="0"/>
              <a:t>relevance </a:t>
            </a:r>
            <a:br>
              <a:rPr lang="en-US" sz="3200" dirty="0"/>
            </a:br>
            <a:r>
              <a:rPr lang="en-US" sz="3200" dirty="0"/>
              <a:t>of theory</a:t>
            </a:r>
          </a:p>
          <a:p>
            <a:pPr algn="r"/>
            <a:r>
              <a:rPr lang="en-US" sz="3200" dirty="0"/>
              <a:t>Study theory </a:t>
            </a:r>
            <a:br>
              <a:rPr lang="en-US" sz="3200" dirty="0"/>
            </a:br>
            <a:r>
              <a:rPr lang="en-US" sz="3200" dirty="0"/>
              <a:t>vs real world</a:t>
            </a:r>
          </a:p>
          <a:p>
            <a:pPr algn="r"/>
            <a:r>
              <a:rPr lang="en-US" sz="3200" dirty="0"/>
              <a:t>Identify </a:t>
            </a:r>
            <a:br>
              <a:rPr lang="en-US" sz="3200" dirty="0"/>
            </a:br>
            <a:r>
              <a:rPr lang="en-US" sz="3200" dirty="0"/>
              <a:t>shortcomings of theory</a:t>
            </a:r>
          </a:p>
          <a:p>
            <a:pPr algn="r"/>
            <a:r>
              <a:rPr lang="en-US" sz="3200" dirty="0">
                <a:solidFill>
                  <a:srgbClr val="C00000"/>
                </a:solidFill>
              </a:rPr>
              <a:t>Inspire new theory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2DC18D-0C8B-A92C-9127-1FAEF2413D72}"/>
              </a:ext>
            </a:extLst>
          </p:cNvPr>
          <p:cNvGrpSpPr/>
          <p:nvPr/>
        </p:nvGrpSpPr>
        <p:grpSpPr>
          <a:xfrm>
            <a:off x="4284028" y="952839"/>
            <a:ext cx="1274489" cy="690812"/>
            <a:chOff x="4061460" y="1246113"/>
            <a:chExt cx="1274489" cy="690812"/>
          </a:xfrm>
        </p:grpSpPr>
        <p:sp>
          <p:nvSpPr>
            <p:cNvPr id="15" name="Star: 6 Points 14">
              <a:extLst>
                <a:ext uri="{FF2B5EF4-FFF2-40B4-BE49-F238E27FC236}">
                  <a16:creationId xmlns:a16="http://schemas.microsoft.com/office/drawing/2014/main" id="{B888D30D-BBF0-8261-AFB3-7ED050866A66}"/>
                </a:ext>
              </a:extLst>
            </p:cNvPr>
            <p:cNvSpPr/>
            <p:nvPr/>
          </p:nvSpPr>
          <p:spPr>
            <a:xfrm>
              <a:off x="4354830" y="1501519"/>
              <a:ext cx="180000" cy="180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Star: 6 Points 15">
              <a:extLst>
                <a:ext uri="{FF2B5EF4-FFF2-40B4-BE49-F238E27FC236}">
                  <a16:creationId xmlns:a16="http://schemas.microsoft.com/office/drawing/2014/main" id="{A489FE0D-E3CB-E034-B258-6BB3235DB108}"/>
                </a:ext>
              </a:extLst>
            </p:cNvPr>
            <p:cNvSpPr/>
            <p:nvPr/>
          </p:nvSpPr>
          <p:spPr>
            <a:xfrm>
              <a:off x="4323885" y="1246113"/>
              <a:ext cx="180000" cy="180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Star: 6 Points 16">
              <a:extLst>
                <a:ext uri="{FF2B5EF4-FFF2-40B4-BE49-F238E27FC236}">
                  <a16:creationId xmlns:a16="http://schemas.microsoft.com/office/drawing/2014/main" id="{1D8FEFC9-EDD8-5A01-4319-8CFB1AC2E459}"/>
                </a:ext>
              </a:extLst>
            </p:cNvPr>
            <p:cNvSpPr/>
            <p:nvPr/>
          </p:nvSpPr>
          <p:spPr>
            <a:xfrm>
              <a:off x="4061460" y="1612925"/>
              <a:ext cx="180000" cy="144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Star: 6 Points 17">
              <a:extLst>
                <a:ext uri="{FF2B5EF4-FFF2-40B4-BE49-F238E27FC236}">
                  <a16:creationId xmlns:a16="http://schemas.microsoft.com/office/drawing/2014/main" id="{B52F9E1C-DD10-0487-90BD-E32E09FAB277}"/>
                </a:ext>
              </a:extLst>
            </p:cNvPr>
            <p:cNvSpPr/>
            <p:nvPr/>
          </p:nvSpPr>
          <p:spPr>
            <a:xfrm>
              <a:off x="4669740" y="1386111"/>
              <a:ext cx="288000" cy="288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Star: 6 Points 18">
              <a:extLst>
                <a:ext uri="{FF2B5EF4-FFF2-40B4-BE49-F238E27FC236}">
                  <a16:creationId xmlns:a16="http://schemas.microsoft.com/office/drawing/2014/main" id="{677B625B-BDC8-C7C9-54F7-A0E81F9664BE}"/>
                </a:ext>
              </a:extLst>
            </p:cNvPr>
            <p:cNvSpPr/>
            <p:nvPr/>
          </p:nvSpPr>
          <p:spPr>
            <a:xfrm>
              <a:off x="5051369" y="1756925"/>
              <a:ext cx="180000" cy="180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Star: 6 Points 19">
              <a:extLst>
                <a:ext uri="{FF2B5EF4-FFF2-40B4-BE49-F238E27FC236}">
                  <a16:creationId xmlns:a16="http://schemas.microsoft.com/office/drawing/2014/main" id="{62863206-4B0F-29A6-D4E4-523899539DA7}"/>
                </a:ext>
              </a:extLst>
            </p:cNvPr>
            <p:cNvSpPr/>
            <p:nvPr/>
          </p:nvSpPr>
          <p:spPr>
            <a:xfrm>
              <a:off x="5083949" y="1374346"/>
              <a:ext cx="252000" cy="252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" name="Smiley Face 2">
            <a:extLst>
              <a:ext uri="{FF2B5EF4-FFF2-40B4-BE49-F238E27FC236}">
                <a16:creationId xmlns:a16="http://schemas.microsoft.com/office/drawing/2014/main" id="{DDFC6EF2-5282-B918-53E3-A9C1537EA854}"/>
              </a:ext>
            </a:extLst>
          </p:cNvPr>
          <p:cNvSpPr/>
          <p:nvPr/>
        </p:nvSpPr>
        <p:spPr>
          <a:xfrm>
            <a:off x="5876460" y="6058000"/>
            <a:ext cx="576000" cy="5760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7636-3D77-4764-AD52-63D81A33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0178"/>
          </a:xfrm>
        </p:spPr>
        <p:txBody>
          <a:bodyPr>
            <a:normAutofit/>
          </a:bodyPr>
          <a:lstStyle/>
          <a:p>
            <a:pPr algn="ctr"/>
            <a:r>
              <a:rPr lang="da-DK" b="1" dirty="0"/>
              <a:t>The </a:t>
            </a:r>
            <a:r>
              <a:rPr lang="da-DK" b="1" dirty="0" err="1"/>
              <a:t>reviewer</a:t>
            </a:r>
            <a:r>
              <a:rPr lang="da-DK" b="1" dirty="0"/>
              <a:t> is </a:t>
            </a:r>
            <a:r>
              <a:rPr lang="da-DK" b="1" dirty="0" err="1"/>
              <a:t>always</a:t>
            </a:r>
            <a:r>
              <a:rPr lang="da-DK" b="1" dirty="0"/>
              <a:t> right</a:t>
            </a:r>
          </a:p>
        </p:txBody>
      </p:sp>
    </p:spTree>
    <p:extLst>
      <p:ext uri="{BB962C8B-B14F-4D97-AF65-F5344CB8AC3E}">
        <p14:creationId xmlns:p14="http://schemas.microsoft.com/office/powerpoint/2010/main" val="233845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74B510-2DBB-4C67-8E30-7F2BCFF9D8CE}"/>
              </a:ext>
            </a:extLst>
          </p:cNvPr>
          <p:cNvSpPr txBox="1"/>
          <p:nvPr/>
        </p:nvSpPr>
        <p:spPr>
          <a:xfrm>
            <a:off x="1986987" y="1616050"/>
            <a:ext cx="8606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”If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a-DK" sz="32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authors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verified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did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supposed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to, I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more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confident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 am not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practical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am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sure all invariants hold).”</a:t>
            </a:r>
          </a:p>
          <a:p>
            <a:endParaRPr lang="da-DK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da-DK" sz="3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Anonymous</a:t>
            </a:r>
            <a:r>
              <a:rPr lang="da-DK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reviewer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52247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EC04-60EC-4F7B-93BA-CC5BD8F1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Strict Fibonacci heaps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89F9EDC-42F0-499B-831D-16E44848A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325224"/>
              </p:ext>
            </p:extLst>
          </p:nvPr>
        </p:nvGraphicFramePr>
        <p:xfrm>
          <a:off x="596348" y="2190657"/>
          <a:ext cx="11180001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563">
                  <a:extLst>
                    <a:ext uri="{9D8B030D-6E8A-4147-A177-3AD203B41FA5}">
                      <a16:colId xmlns:a16="http://schemas.microsoft.com/office/drawing/2014/main" val="3099265121"/>
                    </a:ext>
                  </a:extLst>
                </a:gridCol>
                <a:gridCol w="2227580">
                  <a:extLst>
                    <a:ext uri="{9D8B030D-6E8A-4147-A177-3AD203B41FA5}">
                      <a16:colId xmlns:a16="http://schemas.microsoft.com/office/drawing/2014/main" val="1295314825"/>
                    </a:ext>
                  </a:extLst>
                </a:gridCol>
                <a:gridCol w="3182175">
                  <a:extLst>
                    <a:ext uri="{9D8B030D-6E8A-4147-A177-3AD203B41FA5}">
                      <a16:colId xmlns:a16="http://schemas.microsoft.com/office/drawing/2014/main" val="1818421678"/>
                    </a:ext>
                  </a:extLst>
                </a:gridCol>
                <a:gridCol w="3936683">
                  <a:extLst>
                    <a:ext uri="{9D8B030D-6E8A-4147-A177-3AD203B41FA5}">
                      <a16:colId xmlns:a16="http://schemas.microsoft.com/office/drawing/2014/main" val="4135689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Binary heap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[Williams 1964]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worst-case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Fibonacci heap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[</a:t>
                      </a:r>
                      <a:r>
                        <a:rPr lang="en-US" sz="2400" b="1" dirty="0" err="1"/>
                        <a:t>Fredman</a:t>
                      </a:r>
                      <a:r>
                        <a:rPr lang="en-US" sz="2400" b="1" dirty="0"/>
                        <a:t>, Tarjan 1984]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amortized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Strict Fibonacci heap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[B., Lagogiannis, Tarjan 2012]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worst-case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467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Insert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O(1)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O(1)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68271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ExtractMin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322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DecreaseKey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O(1)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O(1)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030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O(1)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O(1)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893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382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7636-3D77-4764-AD52-63D81A33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Strict</a:t>
            </a:r>
            <a:r>
              <a:rPr lang="da-DK" dirty="0"/>
              <a:t> </a:t>
            </a:r>
            <a:r>
              <a:rPr lang="da-DK" dirty="0" err="1"/>
              <a:t>Fibonnacci</a:t>
            </a:r>
            <a:r>
              <a:rPr lang="da-DK" dirty="0"/>
              <a:t> </a:t>
            </a:r>
            <a:r>
              <a:rPr lang="da-DK" dirty="0" err="1"/>
              <a:t>heaps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A3E08-8461-4C11-BC12-DA556FF16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0" t="7237" r="5500" b="3620"/>
          <a:stretch/>
        </p:blipFill>
        <p:spPr>
          <a:xfrm>
            <a:off x="3914796" y="1188443"/>
            <a:ext cx="7987230" cy="4684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BC3526-C7F3-4BFF-BD11-EF8A12FEF5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22" t="18095" r="32179" b="36191"/>
          <a:stretch/>
        </p:blipFill>
        <p:spPr>
          <a:xfrm>
            <a:off x="181616" y="2571184"/>
            <a:ext cx="3496491" cy="2497495"/>
          </a:xfrm>
          <a:prstGeom prst="rect">
            <a:avLst/>
          </a:prstGeom>
        </p:spPr>
      </p:pic>
      <p:sp useBgFill="1">
        <p:nvSpPr>
          <p:cNvPr id="6" name="Content Placeholder 2">
            <a:extLst>
              <a:ext uri="{FF2B5EF4-FFF2-40B4-BE49-F238E27FC236}">
                <a16:creationId xmlns:a16="http://schemas.microsoft.com/office/drawing/2014/main" id="{2A4D10AF-F500-4BD7-812B-61E97FD6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55525"/>
            <a:ext cx="10515600" cy="4534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a-DK" dirty="0"/>
              <a:t>+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structural</a:t>
            </a:r>
            <a:r>
              <a:rPr lang="da-DK" dirty="0"/>
              <a:t> invariants </a:t>
            </a:r>
          </a:p>
        </p:txBody>
      </p:sp>
    </p:spTree>
    <p:extLst>
      <p:ext uri="{BB962C8B-B14F-4D97-AF65-F5344CB8AC3E}">
        <p14:creationId xmlns:p14="http://schemas.microsoft.com/office/powerpoint/2010/main" val="1817833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0A2901-B5C8-411D-9CA1-7EBE98D13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22" t="18095" r="32179" b="36191"/>
          <a:stretch/>
        </p:blipFill>
        <p:spPr>
          <a:xfrm>
            <a:off x="4097499" y="4308411"/>
            <a:ext cx="2638063" cy="1884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D1B4EE-E0EC-4690-8588-10FB10A3ED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00" t="7237" r="5500" b="3620"/>
          <a:stretch/>
        </p:blipFill>
        <p:spPr>
          <a:xfrm>
            <a:off x="6863789" y="3480979"/>
            <a:ext cx="5097366" cy="2989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B47636-3D77-4764-AD52-63D81A33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Python </a:t>
            </a:r>
            <a:r>
              <a:rPr lang="da-DK" dirty="0" err="1"/>
              <a:t>implementation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5F76E-4E87-4F27-B762-8011B1E76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08" y="1131141"/>
            <a:ext cx="11272520" cy="403116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da-DK" dirty="0"/>
              <a:t>1589 lines</a:t>
            </a:r>
          </a:p>
          <a:p>
            <a:pPr>
              <a:spcBef>
                <a:spcPts val="1800"/>
              </a:spcBef>
            </a:pPr>
            <a:r>
              <a:rPr lang="da-DK" dirty="0"/>
              <a:t>215 </a:t>
            </a:r>
            <a:r>
              <a:rPr lang="da-DK" dirty="0" err="1"/>
              <a:t>assert</a:t>
            </a:r>
            <a:r>
              <a:rPr lang="da-DK" dirty="0"/>
              <a:t> statements</a:t>
            </a:r>
          </a:p>
          <a:p>
            <a:pPr>
              <a:spcBef>
                <a:spcPts val="1800"/>
              </a:spcBef>
            </a:pPr>
            <a:r>
              <a:rPr lang="da-DK" dirty="0"/>
              <a:t>All </a:t>
            </a:r>
            <a:r>
              <a:rPr lang="da-DK" dirty="0" err="1"/>
              <a:t>claimed</a:t>
            </a:r>
            <a:r>
              <a:rPr lang="da-DK" dirty="0"/>
              <a:t> invariants </a:t>
            </a:r>
            <a:r>
              <a:rPr lang="da-DK" dirty="0" err="1"/>
              <a:t>turned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</a:t>
            </a:r>
            <a:r>
              <a:rPr lang="da-DK" dirty="0" err="1"/>
              <a:t>assert</a:t>
            </a:r>
            <a:r>
              <a:rPr lang="da-DK" dirty="0"/>
              <a:t> statements</a:t>
            </a:r>
          </a:p>
          <a:p>
            <a:pPr>
              <a:spcBef>
                <a:spcPts val="1800"/>
              </a:spcBef>
            </a:pPr>
            <a:r>
              <a:rPr lang="da-DK" dirty="0" err="1"/>
              <a:t>Validation</a:t>
            </a:r>
            <a:r>
              <a:rPr lang="da-DK" dirty="0"/>
              <a:t> </a:t>
            </a:r>
            <a:r>
              <a:rPr lang="da-DK" dirty="0" err="1"/>
              <a:t>methods</a:t>
            </a:r>
            <a:r>
              <a:rPr lang="da-DK" dirty="0"/>
              <a:t> to </a:t>
            </a:r>
            <a:r>
              <a:rPr lang="da-DK" dirty="0" err="1"/>
              <a:t>traverse</a:t>
            </a:r>
            <a:r>
              <a:rPr lang="da-DK" dirty="0"/>
              <a:t> </a:t>
            </a:r>
            <a:r>
              <a:rPr lang="da-DK" dirty="0" err="1"/>
              <a:t>full</a:t>
            </a:r>
            <a:r>
              <a:rPr lang="da-DK" dirty="0"/>
              <a:t> </a:t>
            </a:r>
            <a:r>
              <a:rPr lang="da-DK" dirty="0" err="1"/>
              <a:t>structure</a:t>
            </a:r>
            <a:r>
              <a:rPr lang="da-DK" dirty="0"/>
              <a:t> to </a:t>
            </a:r>
            <a:r>
              <a:rPr lang="da-DK" dirty="0" err="1"/>
              <a:t>verify</a:t>
            </a:r>
            <a:r>
              <a:rPr lang="da-DK" dirty="0"/>
              <a:t> all </a:t>
            </a:r>
            <a:r>
              <a:rPr lang="da-DK" dirty="0" err="1"/>
              <a:t>claimed</a:t>
            </a:r>
            <a:r>
              <a:rPr lang="da-DK" dirty="0"/>
              <a:t> invariants</a:t>
            </a:r>
          </a:p>
          <a:p>
            <a:pPr>
              <a:spcBef>
                <a:spcPts val="1800"/>
              </a:spcBef>
            </a:pPr>
            <a:r>
              <a:rPr lang="da-DK" dirty="0"/>
              <a:t>Stress test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/>
              <a:t>random</a:t>
            </a:r>
            <a:r>
              <a:rPr lang="da-DK" dirty="0"/>
              <a:t> inputs</a:t>
            </a:r>
          </a:p>
          <a:p>
            <a:pPr>
              <a:spcBef>
                <a:spcPts val="1800"/>
              </a:spcBef>
            </a:pPr>
            <a:r>
              <a:rPr lang="da-DK" dirty="0" err="1"/>
              <a:t>Supported</a:t>
            </a:r>
            <a:r>
              <a:rPr lang="da-DK" dirty="0"/>
              <a:t> the </a:t>
            </a:r>
            <a:r>
              <a:rPr lang="da-DK" dirty="0" err="1"/>
              <a:t>theory</a:t>
            </a:r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FF509-2CD9-47E7-AA24-6A0B863C5FEC}"/>
              </a:ext>
            </a:extLst>
          </p:cNvPr>
          <p:cNvSpPr txBox="1"/>
          <p:nvPr/>
        </p:nvSpPr>
        <p:spPr>
          <a:xfrm>
            <a:off x="6097930" y="6470413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www.cs.au.dk/~gerth/strict_fibonacci_heaps.py</a:t>
            </a:r>
          </a:p>
        </p:txBody>
      </p:sp>
    </p:spTree>
    <p:extLst>
      <p:ext uri="{BB962C8B-B14F-4D97-AF65-F5344CB8AC3E}">
        <p14:creationId xmlns:p14="http://schemas.microsoft.com/office/powerpoint/2010/main" val="136474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7636-3D77-4764-AD52-63D81A33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8143754" cy="1325563"/>
          </a:xfrm>
        </p:spPr>
        <p:txBody>
          <a:bodyPr/>
          <a:lstStyle/>
          <a:p>
            <a:r>
              <a:rPr lang="da-DK" dirty="0"/>
              <a:t>Code </a:t>
            </a:r>
            <a:r>
              <a:rPr lang="da-DK" dirty="0" err="1"/>
              <a:t>coverage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5F76E-4E87-4F27-B762-8011B1E76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82794" cy="4667250"/>
          </a:xfrm>
        </p:spPr>
        <p:txBody>
          <a:bodyPr/>
          <a:lstStyle/>
          <a:p>
            <a:r>
              <a:rPr lang="en-US" dirty="0"/>
              <a:t>Used the Python module </a:t>
            </a:r>
            <a:r>
              <a:rPr lang="en-US" dirty="0">
                <a:solidFill>
                  <a:srgbClr val="C00000"/>
                </a:solidFill>
              </a:rPr>
              <a:t>coverage</a:t>
            </a:r>
            <a:r>
              <a:rPr lang="en-US" dirty="0"/>
              <a:t> </a:t>
            </a:r>
          </a:p>
          <a:p>
            <a:r>
              <a:rPr lang="en-US" dirty="0"/>
              <a:t>Some code rarely executed</a:t>
            </a:r>
          </a:p>
          <a:p>
            <a:r>
              <a:rPr lang="en-US" dirty="0"/>
              <a:t>Repeat random test 1.000.000 times</a:t>
            </a:r>
          </a:p>
          <a:p>
            <a:r>
              <a:rPr lang="en-US" dirty="0"/>
              <a:t>Most code executed at least once</a:t>
            </a:r>
          </a:p>
          <a:p>
            <a:endParaRPr lang="en-US" dirty="0"/>
          </a:p>
          <a:p>
            <a:r>
              <a:rPr lang="en-US" dirty="0"/>
              <a:t>Realized </a:t>
            </a:r>
            <a:r>
              <a:rPr lang="en-US"/>
              <a:t>there was </a:t>
            </a:r>
            <a:r>
              <a:rPr lang="en-US" dirty="0"/>
              <a:t>code for cases which provably never can occur</a:t>
            </a:r>
          </a:p>
          <a:p>
            <a:r>
              <a:rPr lang="en-US" dirty="0"/>
              <a:t>Implementation → </a:t>
            </a:r>
            <a:r>
              <a:rPr lang="en-US" dirty="0">
                <a:solidFill>
                  <a:srgbClr val="C00000"/>
                </a:solidFill>
              </a:rPr>
              <a:t>new invariants discovered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B4433B-A5A2-452A-AAD1-0D9BC4439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676" y="365125"/>
            <a:ext cx="2524397" cy="2524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BBD023-7A11-4EA1-9679-E57E2AFE7392}"/>
              </a:ext>
            </a:extLst>
          </p:cNvPr>
          <p:cNvSpPr txBox="1"/>
          <p:nvPr/>
        </p:nvSpPr>
        <p:spPr>
          <a:xfrm>
            <a:off x="6039396" y="6396979"/>
            <a:ext cx="6152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coverage.readthedocs.io</a:t>
            </a:r>
          </a:p>
        </p:txBody>
      </p:sp>
    </p:spTree>
    <p:extLst>
      <p:ext uri="{BB962C8B-B14F-4D97-AF65-F5344CB8AC3E}">
        <p14:creationId xmlns:p14="http://schemas.microsoft.com/office/powerpoint/2010/main" val="39857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3BC4-F992-437E-8464-C533EE3E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026" y="402913"/>
            <a:ext cx="4489174" cy="1325563"/>
          </a:xfrm>
        </p:spPr>
        <p:txBody>
          <a:bodyPr/>
          <a:lstStyle/>
          <a:p>
            <a:r>
              <a:rPr lang="da-DK" dirty="0"/>
              <a:t>Code </a:t>
            </a:r>
            <a:r>
              <a:rPr lang="da-DK" dirty="0" err="1"/>
              <a:t>coverage</a:t>
            </a:r>
            <a:endParaRPr lang="da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1FFA2-EE27-4D28-82FF-83A8BFC9BB0F}"/>
              </a:ext>
            </a:extLst>
          </p:cNvPr>
          <p:cNvSpPr txBox="1"/>
          <p:nvPr/>
        </p:nvSpPr>
        <p:spPr>
          <a:xfrm>
            <a:off x="7779025" y="6391394"/>
            <a:ext cx="4308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>
                <a:hlinkClick r:id="rId3"/>
              </a:rPr>
              <a:t>pypi.org/project/</a:t>
            </a:r>
            <a:r>
              <a:rPr lang="da-DK" dirty="0" err="1">
                <a:hlinkClick r:id="rId3"/>
              </a:rPr>
              <a:t>coverage</a:t>
            </a:r>
            <a:endParaRPr lang="da-DK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A64F6A-C25F-4319-BE42-0EE3AFCF5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825631"/>
              </p:ext>
            </p:extLst>
          </p:nvPr>
        </p:nvGraphicFramePr>
        <p:xfrm>
          <a:off x="204470" y="281940"/>
          <a:ext cx="5891530" cy="629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5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odd_even.py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0101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4472C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f(x):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if x % 2 == 0: 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return 'even'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% 4 == 0: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 'even more even'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% 2 == 1: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return 'odd'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random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for i in range(10):</a:t>
                      </a:r>
                    </a:p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x =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random.randint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(0, 10)</a:t>
                      </a:r>
                    </a:p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f(x))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04010"/>
                  </a:ext>
                </a:extLst>
              </a:tr>
              <a:tr h="103153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SzPct val="12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coverage run odd_even.py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 even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 odd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odd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SzPct val="12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coverage report -m odd_even.py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         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Stmts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Miss  Cover   Missing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-------------------------------------------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odd_even.py      11      1    91%  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5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-------------------------------------------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            11      1    91%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24501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ECE3A5-2EE5-E2D2-7AF1-F32F1964D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391" y="2208212"/>
            <a:ext cx="5129834" cy="3582988"/>
          </a:xfrm>
        </p:spPr>
        <p:txBody>
          <a:bodyPr>
            <a:normAutofit/>
          </a:bodyPr>
          <a:lstStyle/>
          <a:p>
            <a:r>
              <a:rPr lang="en-US" dirty="0"/>
              <a:t>Usually, code coverage is a measure of the quality of test cases</a:t>
            </a:r>
          </a:p>
          <a:p>
            <a:pPr marL="0" indent="0">
              <a:buNone/>
            </a:pPr>
            <a:endParaRPr lang="en-US" dirty="0"/>
          </a:p>
          <a:p>
            <a:r>
              <a:rPr lang="da-DK" dirty="0"/>
              <a:t>…but,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help</a:t>
            </a:r>
            <a:r>
              <a:rPr lang="da-DK" dirty="0"/>
              <a:t> to </a:t>
            </a:r>
            <a:r>
              <a:rPr lang="da-DK" dirty="0" err="1"/>
              <a:t>identify</a:t>
            </a:r>
            <a:r>
              <a:rPr lang="da-DK" dirty="0"/>
              <a:t> missing </a:t>
            </a:r>
            <a:r>
              <a:rPr lang="da-DK" dirty="0" err="1"/>
              <a:t>logical</a:t>
            </a:r>
            <a:r>
              <a:rPr lang="da-DK" dirty="0"/>
              <a:t> </a:t>
            </a:r>
            <a:r>
              <a:rPr lang="da-DK" dirty="0" err="1"/>
              <a:t>insights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7539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7636-3D77-4764-AD52-63D81A33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8132180" cy="1325563"/>
          </a:xfrm>
        </p:spPr>
        <p:txBody>
          <a:bodyPr/>
          <a:lstStyle/>
          <a:p>
            <a:r>
              <a:rPr lang="da-DK" dirty="0" err="1"/>
              <a:t>Branch</a:t>
            </a:r>
            <a:r>
              <a:rPr lang="da-DK" dirty="0"/>
              <a:t> </a:t>
            </a:r>
            <a:r>
              <a:rPr lang="da-DK" dirty="0" err="1"/>
              <a:t>coverage</a:t>
            </a:r>
            <a:endParaRPr lang="da-DK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FD7877-F6B4-4234-8CA8-866C548ED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676" y="365125"/>
            <a:ext cx="2524397" cy="252439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C1D65A-AE53-474D-852C-9B3488D5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da-DK" dirty="0" err="1"/>
              <a:t>Thought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coverage</a:t>
            </a:r>
            <a:r>
              <a:rPr lang="da-DK" dirty="0"/>
              <a:t> </a:t>
            </a:r>
            <a:r>
              <a:rPr lang="da-DK" dirty="0" err="1"/>
              <a:t>would</a:t>
            </a:r>
            <a:r>
              <a:rPr lang="da-DK" dirty="0"/>
              <a:t> find all ”</a:t>
            </a:r>
            <a:r>
              <a:rPr lang="da-DK" dirty="0" err="1"/>
              <a:t>logical</a:t>
            </a:r>
            <a:r>
              <a:rPr lang="da-DK" dirty="0"/>
              <a:t> </a:t>
            </a:r>
            <a:r>
              <a:rPr lang="da-DK" dirty="0" err="1"/>
              <a:t>errors</a:t>
            </a:r>
            <a:r>
              <a:rPr lang="da-DK" dirty="0"/>
              <a:t>”</a:t>
            </a:r>
          </a:p>
          <a:p>
            <a:pPr>
              <a:spcBef>
                <a:spcPts val="2400"/>
              </a:spcBef>
            </a:pPr>
            <a:r>
              <a:rPr lang="da-DK" dirty="0" err="1"/>
              <a:t>Found</a:t>
            </a:r>
            <a:r>
              <a:rPr lang="da-DK" dirty="0"/>
              <a:t> </a:t>
            </a:r>
            <a:r>
              <a:rPr lang="da-DK" dirty="0" err="1"/>
              <a:t>several</a:t>
            </a:r>
            <a:r>
              <a:rPr lang="da-DK" dirty="0"/>
              <a:t> </a:t>
            </a:r>
            <a:r>
              <a:rPr lang="da-DK" b="1" dirty="0" err="1"/>
              <a:t>if</a:t>
            </a:r>
            <a:r>
              <a:rPr lang="da-DK" b="1" dirty="0"/>
              <a:t> </a:t>
            </a:r>
            <a:r>
              <a:rPr lang="da-DK" dirty="0"/>
              <a:t>statements with no </a:t>
            </a:r>
            <a:r>
              <a:rPr lang="da-DK" b="1" dirty="0" err="1"/>
              <a:t>else</a:t>
            </a:r>
            <a:r>
              <a:rPr lang="da-DK" dirty="0"/>
              <a:t> part, </a:t>
            </a:r>
            <a:br>
              <a:rPr lang="da-DK" dirty="0"/>
            </a:br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condition</a:t>
            </a:r>
            <a:r>
              <a:rPr lang="da-DK" dirty="0"/>
              <a:t> </a:t>
            </a:r>
            <a:r>
              <a:rPr lang="da-DK" dirty="0" err="1"/>
              <a:t>provably</a:t>
            </a:r>
            <a:r>
              <a:rPr lang="da-DK" dirty="0"/>
              <a:t>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always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true</a:t>
            </a:r>
          </a:p>
          <a:p>
            <a:pPr>
              <a:spcBef>
                <a:spcPts val="2400"/>
              </a:spcBef>
            </a:pPr>
            <a:r>
              <a:rPr lang="en-US" dirty="0"/>
              <a:t>Implementation → </a:t>
            </a:r>
            <a:r>
              <a:rPr lang="en-US" dirty="0">
                <a:solidFill>
                  <a:srgbClr val="C00000"/>
                </a:solidFill>
              </a:rPr>
              <a:t>new invariants discovered (and assertions added)</a:t>
            </a:r>
          </a:p>
          <a:p>
            <a:pPr>
              <a:spcBef>
                <a:spcPts val="2400"/>
              </a:spcBef>
            </a:pPr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E5BF9-8E2A-4C88-83C7-63FB8BBF1BA9}"/>
              </a:ext>
            </a:extLst>
          </p:cNvPr>
          <p:cNvSpPr txBox="1"/>
          <p:nvPr/>
        </p:nvSpPr>
        <p:spPr>
          <a:xfrm>
            <a:off x="6039396" y="6396979"/>
            <a:ext cx="6152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coverage.readthedocs.io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D34ECD-A98A-4484-BEB4-00DD80DAA97A}"/>
              </a:ext>
            </a:extLst>
          </p:cNvPr>
          <p:cNvGrpSpPr/>
          <p:nvPr/>
        </p:nvGrpSpPr>
        <p:grpSpPr>
          <a:xfrm>
            <a:off x="2630982" y="4125553"/>
            <a:ext cx="8032737" cy="2271426"/>
            <a:chOff x="2630982" y="4125553"/>
            <a:chExt cx="8032737" cy="22714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1DA0B5-6BB6-4B29-88D8-2919ACDF89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664" t="15176" r="36387" b="48197"/>
            <a:stretch/>
          </p:blipFill>
          <p:spPr>
            <a:xfrm>
              <a:off x="2630982" y="4125553"/>
              <a:ext cx="5286432" cy="2271426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BFA267C-A205-4E37-B700-415D56868F18}"/>
                </a:ext>
              </a:extLst>
            </p:cNvPr>
            <p:cNvGrpSpPr/>
            <p:nvPr/>
          </p:nvGrpSpPr>
          <p:grpSpPr>
            <a:xfrm>
              <a:off x="7144797" y="4274737"/>
              <a:ext cx="3518922" cy="899639"/>
              <a:chOff x="7966599" y="3557107"/>
              <a:chExt cx="3518922" cy="89963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EACD11AD-3747-4B5F-AC7A-DA6333D23C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66599" y="3905095"/>
                <a:ext cx="1386606" cy="551651"/>
              </a:xfrm>
              <a:prstGeom prst="straightConnector1">
                <a:avLst/>
              </a:prstGeom>
              <a:ln w="762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423A24-C337-47EE-B10D-CDFF476DDC8E}"/>
                  </a:ext>
                </a:extLst>
              </p:cNvPr>
              <p:cNvSpPr txBox="1"/>
              <p:nvPr/>
            </p:nvSpPr>
            <p:spPr>
              <a:xfrm>
                <a:off x="8928658" y="3557107"/>
                <a:ext cx="25568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always exists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69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3BC4-F992-437E-8464-C533EE3E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0" y="1449356"/>
            <a:ext cx="2801800" cy="1325563"/>
          </a:xfrm>
        </p:spPr>
        <p:txBody>
          <a:bodyPr/>
          <a:lstStyle/>
          <a:p>
            <a:r>
              <a:rPr lang="da-DK" dirty="0" err="1"/>
              <a:t>Branch</a:t>
            </a:r>
            <a:r>
              <a:rPr lang="da-DK" dirty="0"/>
              <a:t> </a:t>
            </a:r>
            <a:r>
              <a:rPr lang="da-DK" dirty="0" err="1"/>
              <a:t>coverage</a:t>
            </a:r>
            <a:endParaRPr lang="da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1FFA2-EE27-4D28-82FF-83A8BFC9BB0F}"/>
              </a:ext>
            </a:extLst>
          </p:cNvPr>
          <p:cNvSpPr txBox="1"/>
          <p:nvPr/>
        </p:nvSpPr>
        <p:spPr>
          <a:xfrm>
            <a:off x="9024730" y="6391394"/>
            <a:ext cx="3062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>
                <a:hlinkClick r:id="rId3"/>
              </a:rPr>
              <a:t>pypi.org/project/</a:t>
            </a:r>
            <a:r>
              <a:rPr lang="da-DK" dirty="0" err="1">
                <a:hlinkClick r:id="rId3"/>
              </a:rPr>
              <a:t>coverage</a:t>
            </a:r>
            <a:endParaRPr lang="da-DK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A64F6A-C25F-4319-BE42-0EE3AFCF5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847957"/>
              </p:ext>
            </p:extLst>
          </p:nvPr>
        </p:nvGraphicFramePr>
        <p:xfrm>
          <a:off x="204469" y="281940"/>
          <a:ext cx="8033598" cy="629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59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odd_even.py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0101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4472C4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f(x):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if x % 2 == 0: 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return 'even'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elif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% 4 == 0: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return 'even more even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elif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% 2 == 1: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return 'odd'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random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for i in range(10):</a:t>
                      </a:r>
                    </a:p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x =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random.randint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(0, 10)</a:t>
                      </a:r>
                    </a:p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print(x, f(x))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04010"/>
                  </a:ext>
                </a:extLst>
              </a:tr>
              <a:tr h="103153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SzPct val="12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coverage run --branch odd_even.py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 odd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 even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 eve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SzPct val="12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coverage report -m odd_even.py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         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Stmts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Miss Branch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BrPart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Cover   Missing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---------------------------------------------------------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odd_even.py      11      1      8      2    84%   5, 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6-&gt;exit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---------------------------------------------------------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            11      1      8      2    84%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24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174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E80F18-DC0B-424D-B75A-69E65FFF8BC9}"/>
              </a:ext>
            </a:extLst>
          </p:cNvPr>
          <p:cNvSpPr txBox="1"/>
          <p:nvPr/>
        </p:nvSpPr>
        <p:spPr>
          <a:xfrm>
            <a:off x="1452153" y="1882421"/>
            <a:ext cx="928769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”The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suggestion is to have at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least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a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logical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diagram of a non-trivial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[…]. This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a long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da-DK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da-DK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is.”</a:t>
            </a:r>
          </a:p>
          <a:p>
            <a:endParaRPr lang="da-DK" sz="3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3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da-DK" sz="3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Anonymous</a:t>
            </a:r>
            <a:r>
              <a:rPr lang="da-DK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reviewer</a:t>
            </a:r>
            <a:endParaRPr lang="da-DK" sz="3600" b="1" dirty="0"/>
          </a:p>
        </p:txBody>
      </p:sp>
    </p:spTree>
    <p:extLst>
      <p:ext uri="{BB962C8B-B14F-4D97-AF65-F5344CB8AC3E}">
        <p14:creationId xmlns:p14="http://schemas.microsoft.com/office/powerpoint/2010/main" val="252721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mic strip of two people in a party hat&#10;&#10;Description automatically generated">
            <a:extLst>
              <a:ext uri="{FF2B5EF4-FFF2-40B4-BE49-F238E27FC236}">
                <a16:creationId xmlns:a16="http://schemas.microsoft.com/office/drawing/2014/main" id="{847F0D52-0AE6-DF45-EAC7-A2068CE33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2" y="82423"/>
            <a:ext cx="6984681" cy="657634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A1B3FF-9FCC-8CDD-22D1-BD20641B5847}"/>
              </a:ext>
            </a:extLst>
          </p:cNvPr>
          <p:cNvSpPr txBox="1"/>
          <p:nvPr/>
        </p:nvSpPr>
        <p:spPr>
          <a:xfrm>
            <a:off x="6095999" y="650488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1400" dirty="0">
                <a:hlinkClick r:id="rId4"/>
              </a:rPr>
              <a:t>https://www.commitstrip.com/en/2018/05/09/progress/</a:t>
            </a:r>
            <a:endParaRPr lang="da-DK" sz="1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BD2ECD-F61D-CF6F-057D-337F693010AC}"/>
              </a:ext>
            </a:extLst>
          </p:cNvPr>
          <p:cNvSpPr txBox="1">
            <a:spLocks/>
          </p:cNvSpPr>
          <p:nvPr/>
        </p:nvSpPr>
        <p:spPr>
          <a:xfrm>
            <a:off x="7503229" y="2244435"/>
            <a:ext cx="4481949" cy="3224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Have more celebrations</a:t>
            </a:r>
          </a:p>
          <a:p>
            <a:r>
              <a:rPr lang="en-US" dirty="0"/>
              <a:t>Make progress on bugs more frequently</a:t>
            </a:r>
          </a:p>
          <a:p>
            <a:r>
              <a:rPr lang="en-US" dirty="0"/>
              <a:t>Not necessarily fewer bugs !</a:t>
            </a:r>
            <a:endParaRPr lang="da-DK" dirty="0"/>
          </a:p>
          <a:p>
            <a:endParaRPr lang="da-DK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11D3BC-B01A-0A81-D10E-75E95199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850" y="918872"/>
            <a:ext cx="3733800" cy="1325563"/>
          </a:xfrm>
        </p:spPr>
        <p:txBody>
          <a:bodyPr/>
          <a:lstStyle/>
          <a:p>
            <a:r>
              <a:rPr lang="en-US" dirty="0"/>
              <a:t>Goal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58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5F76E-4E87-4F27-B762-8011B1E76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304" y="4137629"/>
            <a:ext cx="11353800" cy="2547056"/>
          </a:xfrm>
        </p:spPr>
        <p:txBody>
          <a:bodyPr>
            <a:normAutofit/>
          </a:bodyPr>
          <a:lstStyle/>
          <a:p>
            <a:r>
              <a:rPr lang="en-US" dirty="0"/>
              <a:t>Hard to manually create a figure that was guaranteed to be a real example</a:t>
            </a:r>
          </a:p>
          <a:p>
            <a:r>
              <a:rPr lang="en-US" dirty="0"/>
              <a:t>Could use implementation to automatically generate (LaTeX </a:t>
            </a:r>
            <a:r>
              <a:rPr lang="en-US" dirty="0" err="1"/>
              <a:t>tikz</a:t>
            </a:r>
            <a:r>
              <a:rPr lang="en-US" dirty="0"/>
              <a:t>) figures</a:t>
            </a:r>
          </a:p>
          <a:p>
            <a:r>
              <a:rPr lang="en-US" dirty="0"/>
              <a:t>Generated random inputs</a:t>
            </a:r>
          </a:p>
          <a:p>
            <a:r>
              <a:rPr lang="en-US" dirty="0"/>
              <a:t>Formalized requirements to figure as a loop condition</a:t>
            </a:r>
          </a:p>
          <a:p>
            <a:r>
              <a:rPr lang="en-US" dirty="0"/>
              <a:t>Repeat until happy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97D5B-0D3E-4DD6-86EB-7396EF320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901" y="365125"/>
            <a:ext cx="7994469" cy="35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1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83B35-1FB0-0318-0254-5431CA27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question by John Iacono at </a:t>
            </a:r>
            <a:r>
              <a:rPr lang="en-US" dirty="0" err="1"/>
              <a:t>Dagstuhl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920F6-E9D9-6118-D30E-5E4D09BC2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3" y="1187509"/>
            <a:ext cx="10967834" cy="956678"/>
          </a:xfrm>
        </p:spPr>
        <p:txBody>
          <a:bodyPr/>
          <a:lstStyle/>
          <a:p>
            <a:r>
              <a:rPr lang="en-US" i="1" dirty="0"/>
              <a:t>After inserting n random elements into an unbalanced binary search tree, what is the expected size of the subtree rooted at the minimum?</a:t>
            </a:r>
            <a:endParaRPr lang="da-DK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B1FD1-B1C7-B7BA-1396-475852F57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516" y="2430939"/>
            <a:ext cx="5871572" cy="4408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DBEF39-8092-7A62-ACA9-3D68A6D3C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42" y="2759431"/>
            <a:ext cx="5903786" cy="2865391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46C54F4-5522-15FF-4D68-BB80D53D288C}"/>
              </a:ext>
            </a:extLst>
          </p:cNvPr>
          <p:cNvSpPr/>
          <p:nvPr/>
        </p:nvSpPr>
        <p:spPr>
          <a:xfrm>
            <a:off x="38912" y="3980018"/>
            <a:ext cx="1737304" cy="1742079"/>
          </a:xfrm>
          <a:prstGeom prst="triangl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12962-8476-5CE9-302E-9EB69A17BF38}"/>
              </a:ext>
            </a:extLst>
          </p:cNvPr>
          <p:cNvSpPr txBox="1"/>
          <p:nvPr/>
        </p:nvSpPr>
        <p:spPr>
          <a:xfrm>
            <a:off x="278295" y="5719825"/>
            <a:ext cx="149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size ?</a:t>
            </a:r>
            <a:endParaRPr lang="da-DK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FEA4-E931-E75B-DEB5-05B7C62A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F3F37-760E-C917-DBCF-7894190D0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465" y="4914052"/>
            <a:ext cx="10225391" cy="18627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Implementations support stronger theory</a:t>
            </a:r>
          </a:p>
          <a:p>
            <a:r>
              <a:rPr lang="en-US" dirty="0"/>
              <a:t>Experimentation can identify what to prove</a:t>
            </a:r>
          </a:p>
          <a:p>
            <a:r>
              <a:rPr lang="en-US" dirty="0"/>
              <a:t>Invariants can be verified and identified using assertions in code</a:t>
            </a:r>
          </a:p>
          <a:p>
            <a:r>
              <a:rPr lang="en-US" dirty="0"/>
              <a:t>Stress tests and code coverage ensures integrity of code and theory</a:t>
            </a:r>
            <a:endParaRPr lang="da-DK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0890D5-9211-74CC-0C5C-F60B83B2024F}"/>
              </a:ext>
            </a:extLst>
          </p:cNvPr>
          <p:cNvGrpSpPr/>
          <p:nvPr/>
        </p:nvGrpSpPr>
        <p:grpSpPr>
          <a:xfrm>
            <a:off x="2968172" y="1348682"/>
            <a:ext cx="6394186" cy="2947617"/>
            <a:chOff x="2968172" y="1348682"/>
            <a:chExt cx="6394186" cy="2947617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D84231AE-E519-2A6A-3844-E5C47487012D}"/>
                </a:ext>
              </a:extLst>
            </p:cNvPr>
            <p:cNvSpPr/>
            <p:nvPr/>
          </p:nvSpPr>
          <p:spPr>
            <a:xfrm flipH="1">
              <a:off x="5134656" y="1348682"/>
              <a:ext cx="1922688" cy="1693334"/>
            </a:xfrm>
            <a:prstGeom prst="arc">
              <a:avLst>
                <a:gd name="adj1" fmla="val 12154583"/>
                <a:gd name="adj2" fmla="val 19767007"/>
              </a:avLst>
            </a:prstGeom>
            <a:ln w="762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EBA9970D-3A44-D185-FBF0-95F42205C558}"/>
                </a:ext>
              </a:extLst>
            </p:cNvPr>
            <p:cNvSpPr/>
            <p:nvPr/>
          </p:nvSpPr>
          <p:spPr>
            <a:xfrm flipV="1">
              <a:off x="5134656" y="2602966"/>
              <a:ext cx="1922690" cy="1693333"/>
            </a:xfrm>
            <a:prstGeom prst="arc">
              <a:avLst>
                <a:gd name="adj1" fmla="val 11784411"/>
                <a:gd name="adj2" fmla="val 20251046"/>
              </a:avLst>
            </a:prstGeom>
            <a:ln w="762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A5411E4-36BE-69D0-4424-2A773211D869}"/>
                </a:ext>
              </a:extLst>
            </p:cNvPr>
            <p:cNvGrpSpPr/>
            <p:nvPr/>
          </p:nvGrpSpPr>
          <p:grpSpPr>
            <a:xfrm>
              <a:off x="2968172" y="1498916"/>
              <a:ext cx="6394186" cy="2461783"/>
              <a:chOff x="2748536" y="2770241"/>
              <a:chExt cx="6394186" cy="246178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BF4845B-CC69-CAC4-5C73-A94E7BB62F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8536" y="2770241"/>
                <a:ext cx="2461413" cy="246141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/>
                  <a:t>Theory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C1CECDB-C6C3-AC38-D487-AABC7B3BC2E8}"/>
                  </a:ext>
                </a:extLst>
              </p:cNvPr>
              <p:cNvGrpSpPr/>
              <p:nvPr/>
            </p:nvGrpSpPr>
            <p:grpSpPr>
              <a:xfrm>
                <a:off x="6487518" y="2770611"/>
                <a:ext cx="2655204" cy="2461413"/>
                <a:chOff x="6487518" y="2770611"/>
                <a:chExt cx="2655204" cy="2461413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1ED9FFE2-70BC-2B89-2F4D-0423878D5E8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85801" y="2770611"/>
                  <a:ext cx="2461413" cy="2461413"/>
                </a:xfrm>
                <a:prstGeom prst="ellips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C70A2E8-ABE4-77C0-7F23-D595EC13C7D4}"/>
                    </a:ext>
                  </a:extLst>
                </p:cNvPr>
                <p:cNvSpPr txBox="1"/>
                <p:nvPr/>
              </p:nvSpPr>
              <p:spPr>
                <a:xfrm>
                  <a:off x="6487518" y="3724334"/>
                  <a:ext cx="265520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</a:rPr>
                    <a:t>Implementation</a:t>
                  </a:r>
                </a:p>
              </p:txBody>
            </p:sp>
          </p:grpSp>
        </p:grp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D0A594-953D-0D8C-F875-7D05BB3341B9}"/>
              </a:ext>
            </a:extLst>
          </p:cNvPr>
          <p:cNvSpPr txBox="1">
            <a:spLocks/>
          </p:cNvSpPr>
          <p:nvPr/>
        </p:nvSpPr>
        <p:spPr>
          <a:xfrm>
            <a:off x="154885" y="2526041"/>
            <a:ext cx="2646195" cy="1066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Creating new theory is cool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CD7169-C75A-ADA3-3ED6-DD38043BC32B}"/>
              </a:ext>
            </a:extLst>
          </p:cNvPr>
          <p:cNvSpPr txBox="1">
            <a:spLocks/>
          </p:cNvSpPr>
          <p:nvPr/>
        </p:nvSpPr>
        <p:spPr>
          <a:xfrm>
            <a:off x="9047471" y="2792697"/>
            <a:ext cx="2816652" cy="62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Coding is fun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5E4F87-FA8B-A06A-3386-39B9E1935B67}"/>
              </a:ext>
            </a:extLst>
          </p:cNvPr>
          <p:cNvGrpSpPr/>
          <p:nvPr/>
        </p:nvGrpSpPr>
        <p:grpSpPr>
          <a:xfrm>
            <a:off x="955075" y="1756193"/>
            <a:ext cx="1274489" cy="690812"/>
            <a:chOff x="4061460" y="1246113"/>
            <a:chExt cx="1274489" cy="690812"/>
          </a:xfrm>
        </p:grpSpPr>
        <p:sp>
          <p:nvSpPr>
            <p:cNvPr id="15" name="Star: 6 Points 14">
              <a:extLst>
                <a:ext uri="{FF2B5EF4-FFF2-40B4-BE49-F238E27FC236}">
                  <a16:creationId xmlns:a16="http://schemas.microsoft.com/office/drawing/2014/main" id="{C6E0C0B5-9180-68CD-7DF8-84041B1219F3}"/>
                </a:ext>
              </a:extLst>
            </p:cNvPr>
            <p:cNvSpPr/>
            <p:nvPr/>
          </p:nvSpPr>
          <p:spPr>
            <a:xfrm>
              <a:off x="4354830" y="1501519"/>
              <a:ext cx="180000" cy="180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Star: 6 Points 15">
              <a:extLst>
                <a:ext uri="{FF2B5EF4-FFF2-40B4-BE49-F238E27FC236}">
                  <a16:creationId xmlns:a16="http://schemas.microsoft.com/office/drawing/2014/main" id="{F3B3A66C-2AB9-63D3-B7C4-04114964A3F9}"/>
                </a:ext>
              </a:extLst>
            </p:cNvPr>
            <p:cNvSpPr/>
            <p:nvPr/>
          </p:nvSpPr>
          <p:spPr>
            <a:xfrm>
              <a:off x="4323885" y="1246113"/>
              <a:ext cx="180000" cy="180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Star: 6 Points 16">
              <a:extLst>
                <a:ext uri="{FF2B5EF4-FFF2-40B4-BE49-F238E27FC236}">
                  <a16:creationId xmlns:a16="http://schemas.microsoft.com/office/drawing/2014/main" id="{D34D7269-72FC-0E6B-2FA1-46B6111DD1D8}"/>
                </a:ext>
              </a:extLst>
            </p:cNvPr>
            <p:cNvSpPr/>
            <p:nvPr/>
          </p:nvSpPr>
          <p:spPr>
            <a:xfrm>
              <a:off x="4061460" y="1612925"/>
              <a:ext cx="180000" cy="144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Star: 6 Points 17">
              <a:extLst>
                <a:ext uri="{FF2B5EF4-FFF2-40B4-BE49-F238E27FC236}">
                  <a16:creationId xmlns:a16="http://schemas.microsoft.com/office/drawing/2014/main" id="{CAF745D7-CEBC-9A3E-0F87-B57C590B036F}"/>
                </a:ext>
              </a:extLst>
            </p:cNvPr>
            <p:cNvSpPr/>
            <p:nvPr/>
          </p:nvSpPr>
          <p:spPr>
            <a:xfrm>
              <a:off x="4669740" y="1386111"/>
              <a:ext cx="288000" cy="288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Star: 6 Points 18">
              <a:extLst>
                <a:ext uri="{FF2B5EF4-FFF2-40B4-BE49-F238E27FC236}">
                  <a16:creationId xmlns:a16="http://schemas.microsoft.com/office/drawing/2014/main" id="{354F11D3-7AE3-7FB4-808C-4E44DEC47B34}"/>
                </a:ext>
              </a:extLst>
            </p:cNvPr>
            <p:cNvSpPr/>
            <p:nvPr/>
          </p:nvSpPr>
          <p:spPr>
            <a:xfrm>
              <a:off x="5051369" y="1756925"/>
              <a:ext cx="180000" cy="180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Star: 6 Points 19">
              <a:extLst>
                <a:ext uri="{FF2B5EF4-FFF2-40B4-BE49-F238E27FC236}">
                  <a16:creationId xmlns:a16="http://schemas.microsoft.com/office/drawing/2014/main" id="{7C1FD7E6-5E41-03A0-A4F5-2E1BC74EF0AC}"/>
                </a:ext>
              </a:extLst>
            </p:cNvPr>
            <p:cNvSpPr/>
            <p:nvPr/>
          </p:nvSpPr>
          <p:spPr>
            <a:xfrm>
              <a:off x="5083949" y="1374346"/>
              <a:ext cx="252000" cy="252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19FD314-3E22-5AF1-5555-E9CC71F2345E}"/>
              </a:ext>
            </a:extLst>
          </p:cNvPr>
          <p:cNvGrpSpPr/>
          <p:nvPr/>
        </p:nvGrpSpPr>
        <p:grpSpPr>
          <a:xfrm>
            <a:off x="10070695" y="2040191"/>
            <a:ext cx="1274489" cy="690812"/>
            <a:chOff x="4061460" y="1246113"/>
            <a:chExt cx="1274489" cy="690812"/>
          </a:xfrm>
        </p:grpSpPr>
        <p:sp>
          <p:nvSpPr>
            <p:cNvPr id="22" name="Star: 6 Points 21">
              <a:extLst>
                <a:ext uri="{FF2B5EF4-FFF2-40B4-BE49-F238E27FC236}">
                  <a16:creationId xmlns:a16="http://schemas.microsoft.com/office/drawing/2014/main" id="{99D92D0D-F977-1DB8-2199-A331578D16D8}"/>
                </a:ext>
              </a:extLst>
            </p:cNvPr>
            <p:cNvSpPr/>
            <p:nvPr/>
          </p:nvSpPr>
          <p:spPr>
            <a:xfrm>
              <a:off x="4354830" y="1501519"/>
              <a:ext cx="180000" cy="180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Star: 6 Points 22">
              <a:extLst>
                <a:ext uri="{FF2B5EF4-FFF2-40B4-BE49-F238E27FC236}">
                  <a16:creationId xmlns:a16="http://schemas.microsoft.com/office/drawing/2014/main" id="{246AF345-DCC0-3BC5-BEAE-7AC381DE5734}"/>
                </a:ext>
              </a:extLst>
            </p:cNvPr>
            <p:cNvSpPr/>
            <p:nvPr/>
          </p:nvSpPr>
          <p:spPr>
            <a:xfrm>
              <a:off x="4323885" y="1246113"/>
              <a:ext cx="180000" cy="180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Star: 6 Points 23">
              <a:extLst>
                <a:ext uri="{FF2B5EF4-FFF2-40B4-BE49-F238E27FC236}">
                  <a16:creationId xmlns:a16="http://schemas.microsoft.com/office/drawing/2014/main" id="{EE758A5E-AA3E-D618-B7BF-A7B01DA5A082}"/>
                </a:ext>
              </a:extLst>
            </p:cNvPr>
            <p:cNvSpPr/>
            <p:nvPr/>
          </p:nvSpPr>
          <p:spPr>
            <a:xfrm>
              <a:off x="4061460" y="1612925"/>
              <a:ext cx="180000" cy="144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Star: 6 Points 24">
              <a:extLst>
                <a:ext uri="{FF2B5EF4-FFF2-40B4-BE49-F238E27FC236}">
                  <a16:creationId xmlns:a16="http://schemas.microsoft.com/office/drawing/2014/main" id="{5E2C0145-C6CD-26FB-7C35-3233202726E2}"/>
                </a:ext>
              </a:extLst>
            </p:cNvPr>
            <p:cNvSpPr/>
            <p:nvPr/>
          </p:nvSpPr>
          <p:spPr>
            <a:xfrm>
              <a:off x="4669740" y="1386111"/>
              <a:ext cx="288000" cy="288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6" name="Star: 6 Points 25">
              <a:extLst>
                <a:ext uri="{FF2B5EF4-FFF2-40B4-BE49-F238E27FC236}">
                  <a16:creationId xmlns:a16="http://schemas.microsoft.com/office/drawing/2014/main" id="{8BCD5926-0732-B188-C0B8-95735856F536}"/>
                </a:ext>
              </a:extLst>
            </p:cNvPr>
            <p:cNvSpPr/>
            <p:nvPr/>
          </p:nvSpPr>
          <p:spPr>
            <a:xfrm>
              <a:off x="5051369" y="1756925"/>
              <a:ext cx="180000" cy="180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Star: 6 Points 26">
              <a:extLst>
                <a:ext uri="{FF2B5EF4-FFF2-40B4-BE49-F238E27FC236}">
                  <a16:creationId xmlns:a16="http://schemas.microsoft.com/office/drawing/2014/main" id="{C981BCD3-4552-7BE6-3B3B-222E1DA14326}"/>
                </a:ext>
              </a:extLst>
            </p:cNvPr>
            <p:cNvSpPr/>
            <p:nvPr/>
          </p:nvSpPr>
          <p:spPr>
            <a:xfrm>
              <a:off x="5083949" y="1374346"/>
              <a:ext cx="252000" cy="252000"/>
            </a:xfrm>
            <a:prstGeom prst="star6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100208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C0058B-0164-432B-9B2F-E6E0574BC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8702" b="64742"/>
          <a:stretch/>
        </p:blipFill>
        <p:spPr>
          <a:xfrm>
            <a:off x="261414" y="234671"/>
            <a:ext cx="7559235" cy="2241829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5115B34-B37D-7A9F-4531-287062B00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63" t="37517"/>
          <a:stretch/>
        </p:blipFill>
        <p:spPr>
          <a:xfrm>
            <a:off x="309777" y="2476500"/>
            <a:ext cx="7559235" cy="424434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7424289-0BC5-FA57-9BE7-C9DE3DAE90AC}"/>
              </a:ext>
            </a:extLst>
          </p:cNvPr>
          <p:cNvSpPr/>
          <p:nvPr/>
        </p:nvSpPr>
        <p:spPr>
          <a:xfrm>
            <a:off x="116982" y="137160"/>
            <a:ext cx="7799292" cy="66357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C5482-37A1-8074-CFCE-91715FF14D85}"/>
              </a:ext>
            </a:extLst>
          </p:cNvPr>
          <p:cNvSpPr txBox="1"/>
          <p:nvPr/>
        </p:nvSpPr>
        <p:spPr>
          <a:xfrm>
            <a:off x="6096000" y="63347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Computer Science Review 5(2), 119-161, 2011</a:t>
            </a:r>
          </a:p>
          <a:p>
            <a:pPr algn="r"/>
            <a:r>
              <a:rPr lang="pt-BR" sz="1400" dirty="0"/>
              <a:t>DOI: </a:t>
            </a:r>
            <a:r>
              <a:rPr lang="da-DK" sz="1400" dirty="0">
                <a:hlinkClick r:id="rId4" tooltip="Persistent link using digital object identifier"/>
              </a:rPr>
              <a:t>doi.org/10.1016/j.cosrev.2010.09.009</a:t>
            </a:r>
            <a:endParaRPr lang="da-DK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294661-A741-EECF-1649-1226BA8D8E08}"/>
              </a:ext>
            </a:extLst>
          </p:cNvPr>
          <p:cNvSpPr txBox="1"/>
          <p:nvPr/>
        </p:nvSpPr>
        <p:spPr>
          <a:xfrm>
            <a:off x="8715276" y="323642"/>
            <a:ext cx="3046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Example : 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Bipartite graph ? </a:t>
            </a:r>
            <a:endParaRPr lang="da-DK" sz="2800" b="1" dirty="0">
              <a:solidFill>
                <a:srgbClr val="C00000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AB30939-07CB-BDA3-EAEB-169C9F2D0720}"/>
              </a:ext>
            </a:extLst>
          </p:cNvPr>
          <p:cNvGrpSpPr/>
          <p:nvPr/>
        </p:nvGrpSpPr>
        <p:grpSpPr>
          <a:xfrm>
            <a:off x="9117048" y="1247539"/>
            <a:ext cx="2063250" cy="2647941"/>
            <a:chOff x="9117048" y="1247539"/>
            <a:chExt cx="2063250" cy="2647941"/>
          </a:xfrm>
        </p:grpSpPr>
        <p:sp>
          <p:nvSpPr>
            <p:cNvPr id="19" name="Cloud 18">
              <a:extLst>
                <a:ext uri="{FF2B5EF4-FFF2-40B4-BE49-F238E27FC236}">
                  <a16:creationId xmlns:a16="http://schemas.microsoft.com/office/drawing/2014/main" id="{03A20C12-4F3D-EAAC-16F0-71B5D48D8A2F}"/>
                </a:ext>
              </a:extLst>
            </p:cNvPr>
            <p:cNvSpPr/>
            <p:nvPr/>
          </p:nvSpPr>
          <p:spPr>
            <a:xfrm>
              <a:off x="9117048" y="2209436"/>
              <a:ext cx="2063250" cy="689276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Algorithm</a:t>
              </a:r>
              <a:endParaRPr lang="da-DK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8410C7EF-C948-1189-00B3-717F533F7D9D}"/>
                </a:ext>
              </a:extLst>
            </p:cNvPr>
            <p:cNvSpPr/>
            <p:nvPr/>
          </p:nvSpPr>
          <p:spPr>
            <a:xfrm>
              <a:off x="9913088" y="1737014"/>
              <a:ext cx="471170" cy="455896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C040B9-FEB5-3AE1-A23E-4A1DBB88DCF4}"/>
                </a:ext>
              </a:extLst>
            </p:cNvPr>
            <p:cNvSpPr txBox="1"/>
            <p:nvPr/>
          </p:nvSpPr>
          <p:spPr>
            <a:xfrm>
              <a:off x="9661050" y="1247539"/>
              <a:ext cx="1229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Graph</a:t>
              </a:r>
              <a:endParaRPr lang="da-DK" sz="2800" dirty="0"/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C005E612-803D-3D6C-4747-42634460F09B}"/>
                </a:ext>
              </a:extLst>
            </p:cNvPr>
            <p:cNvSpPr/>
            <p:nvPr/>
          </p:nvSpPr>
          <p:spPr>
            <a:xfrm rot="19614239">
              <a:off x="10315645" y="2962516"/>
              <a:ext cx="471170" cy="455896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18655F25-1AC1-9C5B-9E95-EAD43BF69104}"/>
                </a:ext>
              </a:extLst>
            </p:cNvPr>
            <p:cNvSpPr/>
            <p:nvPr/>
          </p:nvSpPr>
          <p:spPr>
            <a:xfrm rot="1470811">
              <a:off x="9484475" y="3006725"/>
              <a:ext cx="471170" cy="455896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939558-ECB4-0C1D-1B7E-13350125EDD1}"/>
                </a:ext>
              </a:extLst>
            </p:cNvPr>
            <p:cNvSpPr txBox="1"/>
            <p:nvPr/>
          </p:nvSpPr>
          <p:spPr>
            <a:xfrm>
              <a:off x="9234864" y="3354631"/>
              <a:ext cx="1044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Yes</a:t>
              </a:r>
              <a:endParaRPr lang="da-DK" sz="28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643B10-779B-F6E4-E9CD-BF54E4EA8162}"/>
                </a:ext>
              </a:extLst>
            </p:cNvPr>
            <p:cNvSpPr txBox="1"/>
            <p:nvPr/>
          </p:nvSpPr>
          <p:spPr>
            <a:xfrm>
              <a:off x="10033866" y="3372260"/>
              <a:ext cx="1044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No</a:t>
              </a:r>
              <a:endParaRPr lang="da-DK" sz="2800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EA9F1CC-DBF5-E222-7CA4-003E144B5C42}"/>
              </a:ext>
            </a:extLst>
          </p:cNvPr>
          <p:cNvGrpSpPr/>
          <p:nvPr/>
        </p:nvGrpSpPr>
        <p:grpSpPr>
          <a:xfrm>
            <a:off x="8290561" y="4046087"/>
            <a:ext cx="1686134" cy="2262072"/>
            <a:chOff x="8290561" y="4046087"/>
            <a:chExt cx="1686134" cy="226207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823F2BB-68E7-D528-8C39-5ABBB5AF0DF6}"/>
                </a:ext>
              </a:extLst>
            </p:cNvPr>
            <p:cNvGrpSpPr/>
            <p:nvPr/>
          </p:nvGrpSpPr>
          <p:grpSpPr>
            <a:xfrm>
              <a:off x="8355276" y="4046087"/>
              <a:ext cx="1621419" cy="1647903"/>
              <a:chOff x="8411439" y="4367529"/>
              <a:chExt cx="1621419" cy="1647903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FD4A9EC-E823-9240-C7CD-82064B7A16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1090" y="4588672"/>
                <a:ext cx="148114" cy="5584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54992E9-C2E3-3FDC-C471-C9DF0F158C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1439" y="5119621"/>
                <a:ext cx="133518" cy="73960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4A67131-FC9F-1432-AD5C-225429DB8C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1439" y="5762069"/>
                <a:ext cx="615071" cy="7336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6E18BBF-8B1C-4942-1A42-B8B1256924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6510" y="5549019"/>
                <a:ext cx="646348" cy="20285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098B51E-7C4F-B867-5364-0130AFE382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21090" y="5152579"/>
                <a:ext cx="614462" cy="4106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938240D-EFF1-0685-AA6A-0231D98D3E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8983" y="4553857"/>
                <a:ext cx="73214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50984C7-1EB7-C84E-3945-612CFA4FE7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35552" y="4588672"/>
                <a:ext cx="237616" cy="60497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82BBF71-1081-2CA8-30A9-1C084C7A35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87438" y="5162526"/>
                <a:ext cx="144247" cy="5893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2884E5C-A4A2-FFD4-FF75-B489E300EA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90014" y="4547529"/>
                <a:ext cx="224121" cy="100471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1340D-4703-0338-8A8C-A6D699B4B9BC}"/>
                  </a:ext>
                </a:extLst>
              </p:cNvPr>
              <p:cNvGrpSpPr/>
              <p:nvPr/>
            </p:nvGrpSpPr>
            <p:grpSpPr>
              <a:xfrm>
                <a:off x="8411439" y="4367529"/>
                <a:ext cx="1621419" cy="1647903"/>
                <a:chOff x="8411439" y="4367529"/>
                <a:chExt cx="1621419" cy="1647903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68C3D01-1183-4609-B43E-A52B58FDCB7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89204" y="4367529"/>
                  <a:ext cx="360000" cy="36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A</a:t>
                  </a:r>
                  <a:endParaRPr lang="da-DK" dirty="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060DCFE-F5DE-FC39-F4B9-CB9C7862C0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411132" y="4367529"/>
                  <a:ext cx="360000" cy="360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B</a:t>
                  </a:r>
                  <a:endParaRPr lang="da-DK" dirty="0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988DDE2-2C0F-7F62-2ED4-486E326B4C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41090" y="4967072"/>
                  <a:ext cx="360000" cy="360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</a:t>
                  </a:r>
                  <a:endParaRPr lang="da-DK" dirty="0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EDFC205-4014-3EF8-5074-9F699AC926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155552" y="5003922"/>
                  <a:ext cx="360000" cy="36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E</a:t>
                  </a:r>
                  <a:endParaRPr lang="da-DK" dirty="0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318D75B-B45F-6181-BA6C-6883FB5E42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2858" y="5375237"/>
                  <a:ext cx="360000" cy="36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G</a:t>
                  </a:r>
                  <a:endParaRPr lang="da-DK" dirty="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7BF8DAD-A644-9AC5-1B26-C97A12E8FA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11439" y="5655432"/>
                  <a:ext cx="360000" cy="36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F</a:t>
                  </a:r>
                  <a:endParaRPr lang="da-DK" dirty="0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0DB1F91-9378-51C3-65A7-D40F3A1995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40140" y="5582069"/>
                  <a:ext cx="360000" cy="360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</a:t>
                  </a:r>
                  <a:endParaRPr lang="da-DK" dirty="0"/>
                </a:p>
              </p:txBody>
            </p:sp>
          </p:grp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84CF3E0-4CD5-07B5-94C4-7CA57EE12B9A}"/>
                </a:ext>
              </a:extLst>
            </p:cNvPr>
            <p:cNvSpPr txBox="1"/>
            <p:nvPr/>
          </p:nvSpPr>
          <p:spPr>
            <a:xfrm>
              <a:off x="8290561" y="5661828"/>
              <a:ext cx="15218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Certificate </a:t>
              </a:r>
              <a:b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= two coloring</a:t>
              </a:r>
              <a:endParaRPr lang="da-DK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6F815A6-FF51-038E-073B-F51FE23BA164}"/>
              </a:ext>
            </a:extLst>
          </p:cNvPr>
          <p:cNvGrpSpPr/>
          <p:nvPr/>
        </p:nvGrpSpPr>
        <p:grpSpPr>
          <a:xfrm>
            <a:off x="10384258" y="4043920"/>
            <a:ext cx="1690760" cy="2239911"/>
            <a:chOff x="10384258" y="4043920"/>
            <a:chExt cx="1690760" cy="223991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70B9C3F-3FA1-00D3-A160-DE5916E2C479}"/>
                </a:ext>
              </a:extLst>
            </p:cNvPr>
            <p:cNvGrpSpPr/>
            <p:nvPr/>
          </p:nvGrpSpPr>
          <p:grpSpPr>
            <a:xfrm>
              <a:off x="10453599" y="4043920"/>
              <a:ext cx="1621419" cy="1647903"/>
              <a:chOff x="8411439" y="4367529"/>
              <a:chExt cx="1621419" cy="1647903"/>
            </a:xfrm>
            <a:solidFill>
              <a:schemeClr val="accent1"/>
            </a:solidFill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36457D0-720A-294D-364F-99DB328BF6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18674" y="5162526"/>
                <a:ext cx="483360" cy="603366"/>
              </a:xfrm>
              <a:prstGeom prst="line">
                <a:avLst/>
              </a:prstGeom>
              <a:grpFill/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93742E2-1124-ACFA-6A2B-CAEDEA9E2A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1090" y="4588672"/>
                <a:ext cx="148114" cy="558400"/>
              </a:xfrm>
              <a:prstGeom prst="line">
                <a:avLst/>
              </a:prstGeom>
              <a:grpFill/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0A4A8CA-8E40-6ABA-1AE6-A5BA667DEF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1439" y="5119621"/>
                <a:ext cx="133518" cy="73960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AB298EE-F235-3A9A-D0E6-1F7765399E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1439" y="5762069"/>
                <a:ext cx="615071" cy="73363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33796F6-0D6B-5B47-D58B-1CA932A347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6510" y="5549019"/>
                <a:ext cx="646348" cy="202855"/>
              </a:xfrm>
              <a:prstGeom prst="line">
                <a:avLst/>
              </a:prstGeom>
              <a:grpFill/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99DE9BE-F571-1504-88F9-C5DDE5CDF0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21090" y="5152579"/>
                <a:ext cx="614462" cy="41069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890BDD7-453B-43F8-A5C2-6405ACE29F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8983" y="4553857"/>
                <a:ext cx="732149" cy="0"/>
              </a:xfrm>
              <a:prstGeom prst="line">
                <a:avLst/>
              </a:prstGeom>
              <a:grpFill/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2C2D609-9972-A9C2-681A-5EBE5BF7A0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35552" y="4588672"/>
                <a:ext cx="237616" cy="60497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532D8C8-C824-1EC9-FA6A-B599FEA5AE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87438" y="5162526"/>
                <a:ext cx="144247" cy="589348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1866B2A-0596-C057-54B5-3FCF1D3C0F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90014" y="4547529"/>
                <a:ext cx="224121" cy="1004711"/>
              </a:xfrm>
              <a:prstGeom prst="line">
                <a:avLst/>
              </a:prstGeom>
              <a:grpFill/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7008D3F-56AE-4019-986C-402F00089EA3}"/>
                  </a:ext>
                </a:extLst>
              </p:cNvPr>
              <p:cNvGrpSpPr/>
              <p:nvPr/>
            </p:nvGrpSpPr>
            <p:grpSpPr>
              <a:xfrm>
                <a:off x="8411439" y="4367529"/>
                <a:ext cx="1621419" cy="1647903"/>
                <a:chOff x="8411439" y="4367529"/>
                <a:chExt cx="1621419" cy="1647903"/>
              </a:xfrm>
              <a:grpFill/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0DD18CB-25BB-4B7D-2C57-1D69CB00C9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89204" y="4367529"/>
                  <a:ext cx="360000" cy="360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A</a:t>
                  </a:r>
                  <a:endParaRPr lang="da-DK" dirty="0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D0FC721C-F2FD-8552-D902-A210A03B75B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411132" y="4367529"/>
                  <a:ext cx="360000" cy="360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B</a:t>
                  </a:r>
                  <a:endParaRPr lang="da-DK" dirty="0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4AD2536-C116-0009-333F-E506EFDA2A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541090" y="4967072"/>
                  <a:ext cx="360000" cy="360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</a:t>
                  </a:r>
                  <a:endParaRPr lang="da-DK" dirty="0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9A971B92-7C1D-85FA-9AE5-78E9B5B219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155552" y="5003922"/>
                  <a:ext cx="360000" cy="360000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E</a:t>
                  </a:r>
                  <a:endParaRPr lang="da-DK" dirty="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46194B88-D435-B95A-6363-7C80159795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72858" y="5375237"/>
                  <a:ext cx="360000" cy="360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G</a:t>
                  </a:r>
                  <a:endParaRPr lang="da-DK" dirty="0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03932B99-96B1-C663-7E73-1EA719534DB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11439" y="5655432"/>
                  <a:ext cx="360000" cy="360000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F</a:t>
                  </a:r>
                  <a:endParaRPr lang="da-DK" dirty="0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7A8075A8-670A-FD67-3608-ADA2089F87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40140" y="5582069"/>
                  <a:ext cx="360000" cy="360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</a:t>
                  </a:r>
                  <a:endParaRPr lang="da-DK" dirty="0"/>
                </a:p>
              </p:txBody>
            </p:sp>
          </p:grp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48531E4-4101-7AF6-AF83-41DE73AEE107}"/>
                </a:ext>
              </a:extLst>
            </p:cNvPr>
            <p:cNvSpPr txBox="1"/>
            <p:nvPr/>
          </p:nvSpPr>
          <p:spPr>
            <a:xfrm>
              <a:off x="10384258" y="5637500"/>
              <a:ext cx="15218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Certificate </a:t>
              </a:r>
              <a:b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= odd cycle</a:t>
              </a:r>
              <a:endParaRPr lang="da-DK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662B08E-ADA1-C02D-C279-ED7A59CAE4FF}"/>
              </a:ext>
            </a:extLst>
          </p:cNvPr>
          <p:cNvSpPr/>
          <p:nvPr/>
        </p:nvSpPr>
        <p:spPr>
          <a:xfrm>
            <a:off x="2451652" y="3415748"/>
            <a:ext cx="5141844" cy="228600"/>
          </a:xfrm>
          <a:prstGeom prst="rect">
            <a:avLst/>
          </a:prstGeom>
          <a:solidFill>
            <a:srgbClr val="FFFF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1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B3B13-45D6-DDED-7120-31C0F10C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725485"/>
          </a:xfrm>
        </p:spPr>
        <p:txBody>
          <a:bodyPr/>
          <a:lstStyle/>
          <a:p>
            <a:r>
              <a:rPr lang="en-US" dirty="0"/>
              <a:t>Automatic testing of algorithm implementation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D9803-ECAA-6C4C-61B7-CFFC2657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166" y="2220617"/>
            <a:ext cx="9439940" cy="21918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True: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x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generate_random_input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answer, certificate = algorithm(x)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verify(x, answer, certificate)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print('.')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F3E2DE-61BF-192F-D2CE-53FB871E3ED0}"/>
              </a:ext>
            </a:extLst>
          </p:cNvPr>
          <p:cNvSpPr txBox="1">
            <a:spLocks/>
          </p:cNvSpPr>
          <p:nvPr/>
        </p:nvSpPr>
        <p:spPr>
          <a:xfrm>
            <a:off x="1382232" y="5188687"/>
            <a:ext cx="9971567" cy="1651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Happy when sequence of dots grow</a:t>
            </a:r>
          </a:p>
          <a:p>
            <a:r>
              <a:rPr lang="en-US" dirty="0"/>
              <a:t>Program crashes – debugger can perhaps help you find the bug</a:t>
            </a:r>
          </a:p>
          <a:p>
            <a:r>
              <a:rPr lang="en-US" dirty="0"/>
              <a:t>Verification fails – a bug somewhere in the program/algorithm</a:t>
            </a:r>
            <a:endParaRPr lang="da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5151B-82CF-07A1-ED1B-4D8492B282F3}"/>
              </a:ext>
            </a:extLst>
          </p:cNvPr>
          <p:cNvSpPr txBox="1"/>
          <p:nvPr/>
        </p:nvSpPr>
        <p:spPr>
          <a:xfrm>
            <a:off x="6814584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D3386-05F5-F336-7FE7-DCA0CA071E65}"/>
              </a:ext>
            </a:extLst>
          </p:cNvPr>
          <p:cNvSpPr txBox="1"/>
          <p:nvPr/>
        </p:nvSpPr>
        <p:spPr>
          <a:xfrm>
            <a:off x="6966984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CFC44-8223-1E79-6B2E-D9D839078749}"/>
              </a:ext>
            </a:extLst>
          </p:cNvPr>
          <p:cNvSpPr txBox="1"/>
          <p:nvPr/>
        </p:nvSpPr>
        <p:spPr>
          <a:xfrm>
            <a:off x="7119384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FAFA08-DBDA-243F-3100-E2C6631EEBA4}"/>
              </a:ext>
            </a:extLst>
          </p:cNvPr>
          <p:cNvSpPr txBox="1"/>
          <p:nvPr/>
        </p:nvSpPr>
        <p:spPr>
          <a:xfrm>
            <a:off x="7271784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685171-3D68-D432-B936-C2409AA3A5CF}"/>
              </a:ext>
            </a:extLst>
          </p:cNvPr>
          <p:cNvSpPr txBox="1"/>
          <p:nvPr/>
        </p:nvSpPr>
        <p:spPr>
          <a:xfrm>
            <a:off x="7424184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87A11-91B3-791E-7B15-BB996E6B39DE}"/>
              </a:ext>
            </a:extLst>
          </p:cNvPr>
          <p:cNvSpPr txBox="1"/>
          <p:nvPr/>
        </p:nvSpPr>
        <p:spPr>
          <a:xfrm>
            <a:off x="7576584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15EAE2-FFDF-8361-ACB9-6288DCAE9DEE}"/>
              </a:ext>
            </a:extLst>
          </p:cNvPr>
          <p:cNvSpPr txBox="1"/>
          <p:nvPr/>
        </p:nvSpPr>
        <p:spPr>
          <a:xfrm>
            <a:off x="7728984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7A7425-6CCB-58C5-8A4A-76C3B3D9DE78}"/>
              </a:ext>
            </a:extLst>
          </p:cNvPr>
          <p:cNvSpPr txBox="1"/>
          <p:nvPr/>
        </p:nvSpPr>
        <p:spPr>
          <a:xfrm>
            <a:off x="7881384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A0F25F-7408-BE0A-FCB1-B7635450456B}"/>
              </a:ext>
            </a:extLst>
          </p:cNvPr>
          <p:cNvSpPr txBox="1"/>
          <p:nvPr/>
        </p:nvSpPr>
        <p:spPr>
          <a:xfrm>
            <a:off x="8033784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528394-1631-0D58-1011-49AF358BBA54}"/>
              </a:ext>
            </a:extLst>
          </p:cNvPr>
          <p:cNvSpPr txBox="1"/>
          <p:nvPr/>
        </p:nvSpPr>
        <p:spPr>
          <a:xfrm>
            <a:off x="8186184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3A9C2A-F7CD-679E-DF57-F9975D938C8A}"/>
              </a:ext>
            </a:extLst>
          </p:cNvPr>
          <p:cNvSpPr txBox="1"/>
          <p:nvPr/>
        </p:nvSpPr>
        <p:spPr>
          <a:xfrm>
            <a:off x="8371369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FC568-7F1A-D26D-AC9E-7420CEC92C1F}"/>
              </a:ext>
            </a:extLst>
          </p:cNvPr>
          <p:cNvSpPr txBox="1"/>
          <p:nvPr/>
        </p:nvSpPr>
        <p:spPr>
          <a:xfrm>
            <a:off x="8523769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981976-8810-20BC-86ED-83B0253935BF}"/>
              </a:ext>
            </a:extLst>
          </p:cNvPr>
          <p:cNvSpPr txBox="1"/>
          <p:nvPr/>
        </p:nvSpPr>
        <p:spPr>
          <a:xfrm>
            <a:off x="8676169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15440C-E554-6B1D-D845-527FD76C943C}"/>
              </a:ext>
            </a:extLst>
          </p:cNvPr>
          <p:cNvSpPr txBox="1"/>
          <p:nvPr/>
        </p:nvSpPr>
        <p:spPr>
          <a:xfrm>
            <a:off x="8828569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C32C3C-4BCF-050F-71BF-22FB12702229}"/>
              </a:ext>
            </a:extLst>
          </p:cNvPr>
          <p:cNvSpPr txBox="1"/>
          <p:nvPr/>
        </p:nvSpPr>
        <p:spPr>
          <a:xfrm>
            <a:off x="8980969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328370-3E6E-1717-F1DC-2B53D2DC1C76}"/>
              </a:ext>
            </a:extLst>
          </p:cNvPr>
          <p:cNvSpPr txBox="1"/>
          <p:nvPr/>
        </p:nvSpPr>
        <p:spPr>
          <a:xfrm>
            <a:off x="9133369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CF6039-AFF9-9FA3-5254-2386F85E7817}"/>
              </a:ext>
            </a:extLst>
          </p:cNvPr>
          <p:cNvSpPr txBox="1"/>
          <p:nvPr/>
        </p:nvSpPr>
        <p:spPr>
          <a:xfrm>
            <a:off x="9285769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CA858C-7FD7-3F27-8D0A-5C621D6B6398}"/>
              </a:ext>
            </a:extLst>
          </p:cNvPr>
          <p:cNvSpPr txBox="1"/>
          <p:nvPr/>
        </p:nvSpPr>
        <p:spPr>
          <a:xfrm>
            <a:off x="9438169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B91B6A-A305-7AAF-A5AD-A06E3E28E245}"/>
              </a:ext>
            </a:extLst>
          </p:cNvPr>
          <p:cNvSpPr txBox="1"/>
          <p:nvPr/>
        </p:nvSpPr>
        <p:spPr>
          <a:xfrm>
            <a:off x="9590569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951399-2012-28EB-0AE6-A6B0F234171F}"/>
              </a:ext>
            </a:extLst>
          </p:cNvPr>
          <p:cNvSpPr txBox="1"/>
          <p:nvPr/>
        </p:nvSpPr>
        <p:spPr>
          <a:xfrm>
            <a:off x="9742969" y="5188687"/>
            <a:ext cx="28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0609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F285-9280-E050-65DF-070E605C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failed input (Greedy DFS)</a:t>
            </a:r>
            <a:endParaRPr lang="da-DK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4F2E26-D982-58DE-37AD-09914D54E26F}"/>
              </a:ext>
            </a:extLst>
          </p:cNvPr>
          <p:cNvSpPr txBox="1">
            <a:spLocks/>
          </p:cNvSpPr>
          <p:nvPr/>
        </p:nvSpPr>
        <p:spPr>
          <a:xfrm>
            <a:off x="1648046" y="1562192"/>
            <a:ext cx="9439940" cy="336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simplify_bug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failed_input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 x in simplifications(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failed_input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algorithm(x)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Bug: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print('YES! - failed on', x)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simplify_bug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failed_input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070338-3131-B88D-F9CB-9FAF16B1ED4F}"/>
              </a:ext>
            </a:extLst>
          </p:cNvPr>
          <p:cNvSpPr txBox="1">
            <a:spLocks/>
          </p:cNvSpPr>
          <p:nvPr/>
        </p:nvSpPr>
        <p:spPr>
          <a:xfrm>
            <a:off x="1507164" y="5029200"/>
            <a:ext cx="943994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simplifications</a:t>
            </a:r>
            <a:r>
              <a:rPr lang="en-US" dirty="0"/>
              <a:t> could e.g. report all ways of removing a single vertex or edge from a graph</a:t>
            </a:r>
            <a:endParaRPr lang="da-DK" dirty="0"/>
          </a:p>
          <a:p>
            <a:r>
              <a:rPr lang="en-US" dirty="0"/>
              <a:t>Complex input triggering the bug can sometimes be simplified to an input of manageable size</a:t>
            </a:r>
          </a:p>
        </p:txBody>
      </p:sp>
    </p:spTree>
    <p:extLst>
      <p:ext uri="{BB962C8B-B14F-4D97-AF65-F5344CB8AC3E}">
        <p14:creationId xmlns:p14="http://schemas.microsoft.com/office/powerpoint/2010/main" val="25994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51CC87-2D2A-535F-2483-97BF32B4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167" y="3079917"/>
            <a:ext cx="4055819" cy="22352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D22B6D-A377-455E-B7BA-94993FAC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Invariants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B3026-FBDD-0A06-1E90-2A28E2618E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3386" y="1343818"/>
                <a:ext cx="10515600" cy="549592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Invariants</a:t>
                </a:r>
                <a:r>
                  <a:rPr lang="en-US" dirty="0"/>
                  <a:t> are a fundamental tool when </a:t>
                </a:r>
                <a:r>
                  <a:rPr lang="en-US" i="1" dirty="0"/>
                  <a:t>designing</a:t>
                </a:r>
                <a:r>
                  <a:rPr lang="en-US" dirty="0"/>
                  <a:t> and </a:t>
                </a:r>
                <a:r>
                  <a:rPr lang="en-US" i="1" dirty="0"/>
                  <a:t>analyzing </a:t>
                </a:r>
                <a:r>
                  <a:rPr lang="en-US" dirty="0"/>
                  <a:t>algorithms and data structures</a:t>
                </a:r>
              </a:p>
              <a:p>
                <a:endParaRPr lang="en-US" dirty="0"/>
              </a:p>
              <a:p>
                <a:r>
                  <a:rPr lang="en-US" dirty="0"/>
                  <a:t>Capture state of algorithm</a:t>
                </a:r>
              </a:p>
              <a:p>
                <a:endParaRPr lang="en-US" dirty="0"/>
              </a:p>
              <a:p>
                <a:r>
                  <a:rPr lang="en-US" dirty="0"/>
                  <a:t>Example: AVL tree invariant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dirty="0"/>
                  <a:t> Search tree</a:t>
                </a:r>
              </a:p>
              <a:p>
                <a:pPr marL="914400" lvl="1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v </a:t>
                </a:r>
                <a:r>
                  <a:rPr lang="en-US" dirty="0"/>
                  <a:t>:</a:t>
                </a:r>
                <a:r>
                  <a:rPr lang="en-US" i="1" dirty="0"/>
                  <a:t> </a:t>
                </a:r>
                <a:r>
                  <a:rPr lang="en-US" dirty="0"/>
                  <a:t>|</a:t>
                </a:r>
                <a:r>
                  <a:rPr lang="en-US" i="1" dirty="0" err="1"/>
                  <a:t>v</a:t>
                </a:r>
                <a:r>
                  <a:rPr lang="en-US" dirty="0" err="1"/>
                  <a:t>.left.height</a:t>
                </a:r>
                <a:r>
                  <a:rPr lang="en-US" dirty="0"/>
                  <a:t> – </a:t>
                </a:r>
                <a:r>
                  <a:rPr lang="en-US" i="1" dirty="0" err="1"/>
                  <a:t>v</a:t>
                </a:r>
                <a:r>
                  <a:rPr lang="en-US" dirty="0" err="1"/>
                  <a:t>.right.height</a:t>
                </a:r>
                <a:r>
                  <a:rPr lang="en-US" dirty="0"/>
                  <a:t> | ≤ 1</a:t>
                </a:r>
              </a:p>
              <a:p>
                <a:endParaRPr lang="en-US" dirty="0"/>
              </a:p>
              <a:p>
                <a:r>
                  <a:rPr lang="en-US" dirty="0"/>
                  <a:t>Invariants can be made </a:t>
                </a:r>
                <a:r>
                  <a:rPr lang="en-US" b="1" dirty="0">
                    <a:solidFill>
                      <a:srgbClr val="C00000"/>
                    </a:solidFill>
                  </a:rPr>
                  <a:t>assertions</a:t>
                </a:r>
                <a:r>
                  <a:rPr lang="en-US" dirty="0"/>
                  <a:t> in code 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 ensure code integrity </a:t>
                </a:r>
                <a:endParaRPr lang="da-D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B3026-FBDD-0A06-1E90-2A28E2618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3386" y="1343818"/>
                <a:ext cx="10515600" cy="5495927"/>
              </a:xfrm>
              <a:blipFill>
                <a:blip r:embed="rId4"/>
                <a:stretch>
                  <a:fillRect l="-986" t="-177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21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870F9-6284-223D-8C1F-6B69ECA77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056" y="305170"/>
            <a:ext cx="10515600" cy="275700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18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validate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min_value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=None,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max_value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=None):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'''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Validate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AVL-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invariants.'''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not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is_empty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a-DK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min_value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 None or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min_value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tree.root</a:t>
            </a:r>
            <a:endParaRPr lang="da-DK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a-DK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max_value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 None or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tree.root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max_value</a:t>
            </a:r>
            <a:endParaRPr lang="da-DK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a-DK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tree.height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== 1 + max(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tree.left.height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tree.right.height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a-DK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abs(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tree.left.height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tree.right.height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&lt;=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a-DK" sz="18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validate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tree.left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min_value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tree.root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a-DK" sz="18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validate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tree.right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tree.root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max_value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4330EE-CF15-13F1-E4FE-5935D9A0883F}"/>
              </a:ext>
            </a:extLst>
          </p:cNvPr>
          <p:cNvSpPr txBox="1">
            <a:spLocks/>
          </p:cNvSpPr>
          <p:nvPr/>
        </p:nvSpPr>
        <p:spPr>
          <a:xfrm>
            <a:off x="987056" y="2956161"/>
            <a:ext cx="10515600" cy="35055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(tree):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'''Generator that yields values in tree in sorted order.'''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if not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is_empty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(tree):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yield from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tree.left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yield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tree.root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yield from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tree.right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a-DK" sz="18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test_insertions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data =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random.choices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(range(10 * n), k=n)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empty_tree</a:t>
            </a:r>
            <a:endParaRPr lang="da-DK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i, x in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(data):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x)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a-DK" sz="18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validate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a-DK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(data[:i + 1]) == list(</a:t>
            </a:r>
            <a:r>
              <a:rPr lang="da-DK" sz="18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96B70C-E68E-98D6-30FE-25344A703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90" y="164888"/>
            <a:ext cx="2663227" cy="146775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E05D09-71E8-9497-B647-686B552F8CA1}"/>
              </a:ext>
            </a:extLst>
          </p:cNvPr>
          <p:cNvSpPr txBox="1">
            <a:spLocks/>
          </p:cNvSpPr>
          <p:nvPr/>
        </p:nvSpPr>
        <p:spPr>
          <a:xfrm>
            <a:off x="1413013" y="6404195"/>
            <a:ext cx="9365974" cy="4538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Write validate and test methods </a:t>
            </a:r>
            <a:r>
              <a:rPr lang="en-US" i="1" dirty="0"/>
              <a:t>before</a:t>
            </a:r>
            <a:r>
              <a:rPr lang="en-US" dirty="0"/>
              <a:t> implementing insert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35027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8693</TotalTime>
  <Words>4245</Words>
  <Application>Microsoft Office PowerPoint</Application>
  <PresentationFormat>Widescreen</PresentationFormat>
  <Paragraphs>697</Paragraphs>
  <Slides>42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Courier New</vt:lpstr>
      <vt:lpstr>LMRoman9-Regular</vt:lpstr>
      <vt:lpstr>LMSans10-Regular</vt:lpstr>
      <vt:lpstr>Times New Roman</vt:lpstr>
      <vt:lpstr>Wingdings</vt:lpstr>
      <vt:lpstr>Office Theme</vt:lpstr>
      <vt:lpstr>Algorithm Engineering the Theory</vt:lpstr>
      <vt:lpstr>Gerth Stølting Brodal</vt:lpstr>
      <vt:lpstr>Algorithms</vt:lpstr>
      <vt:lpstr>Goal</vt:lpstr>
      <vt:lpstr>PowerPoint Presentation</vt:lpstr>
      <vt:lpstr>Automatic testing of algorithm implementation</vt:lpstr>
      <vt:lpstr>Simplifying failed input (Greedy DFS)</vt:lpstr>
      <vt:lpstr>Invariants</vt:lpstr>
      <vt:lpstr>PowerPoint Presentation</vt:lpstr>
      <vt:lpstr>“Test driven algorithm design”</vt:lpstr>
      <vt:lpstr>Visual test/debugging of autogenerated figure</vt:lpstr>
      <vt:lpstr>An unexpected journey</vt:lpstr>
      <vt:lpstr>PowerPoint Presentation</vt:lpstr>
      <vt:lpstr>Dijkstra’s algorithm (1956)</vt:lpstr>
      <vt:lpstr>The challenge - Java's builtin binary heap</vt:lpstr>
      <vt:lpstr>Repeated insertions</vt:lpstr>
      <vt:lpstr>Using a visited set</vt:lpstr>
      <vt:lpstr>A shaky idea…</vt:lpstr>
      <vt:lpstr>Experimental study</vt:lpstr>
      <vt:lpstr>Binary heaps using dist in a comparator fails</vt:lpstr>
      <vt:lpstr>Experimental study</vt:lpstr>
      <vt:lpstr>Binary heap insertions  – bottom-up vs top-down</vt:lpstr>
      <vt:lpstr>Definition: Priority queues with decreasing keys</vt:lpstr>
      <vt:lpstr>PowerPoint Presentation</vt:lpstr>
      <vt:lpstr>Proof of Theorem 2 - Basic idea</vt:lpstr>
      <vt:lpstr>Experimental evaluation of various heaps</vt:lpstr>
      <vt:lpstr>Reduction in comparisons</vt:lpstr>
      <vt:lpstr>Postorder heap [Harvey and Zatloukal, FUN 2004]</vt:lpstr>
      <vt:lpstr>Summary of the unexpected journey</vt:lpstr>
      <vt:lpstr>The reviewer is always right</vt:lpstr>
      <vt:lpstr>PowerPoint Presentation</vt:lpstr>
      <vt:lpstr>Strict Fibonacci heaps</vt:lpstr>
      <vt:lpstr>Strict Fibonnacci heaps</vt:lpstr>
      <vt:lpstr>Python implementation</vt:lpstr>
      <vt:lpstr>Code coverage</vt:lpstr>
      <vt:lpstr>Code coverage</vt:lpstr>
      <vt:lpstr>Branch coverage</vt:lpstr>
      <vt:lpstr>Branch coverage</vt:lpstr>
      <vt:lpstr>PowerPoint Presentation</vt:lpstr>
      <vt:lpstr>PowerPoint Presentation</vt:lpstr>
      <vt:lpstr>A question by John Iacono at Dagstuhl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33</cp:revision>
  <dcterms:created xsi:type="dcterms:W3CDTF">2022-10-03T17:18:17Z</dcterms:created>
  <dcterms:modified xsi:type="dcterms:W3CDTF">2023-09-20T15:30:47Z</dcterms:modified>
</cp:coreProperties>
</file>